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8"/>
  </p:notesMasterIdLst>
  <p:sldIdLst>
    <p:sldId id="256" r:id="rId2"/>
    <p:sldId id="307" r:id="rId3"/>
    <p:sldId id="308" r:id="rId4"/>
    <p:sldId id="309" r:id="rId5"/>
    <p:sldId id="313" r:id="rId6"/>
    <p:sldId id="267" r:id="rId7"/>
    <p:sldId id="310" r:id="rId8"/>
    <p:sldId id="311" r:id="rId9"/>
    <p:sldId id="312" r:id="rId10"/>
    <p:sldId id="316" r:id="rId11"/>
    <p:sldId id="314" r:id="rId12"/>
    <p:sldId id="320" r:id="rId13"/>
    <p:sldId id="315" r:id="rId14"/>
    <p:sldId id="260" r:id="rId15"/>
    <p:sldId id="317" r:id="rId16"/>
    <p:sldId id="318" r:id="rId17"/>
    <p:sldId id="324" r:id="rId18"/>
    <p:sldId id="265" r:id="rId19"/>
    <p:sldId id="321" r:id="rId20"/>
    <p:sldId id="266" r:id="rId21"/>
    <p:sldId id="322" r:id="rId22"/>
    <p:sldId id="323" r:id="rId23"/>
    <p:sldId id="259" r:id="rId24"/>
    <p:sldId id="325" r:id="rId25"/>
    <p:sldId id="273" r:id="rId26"/>
    <p:sldId id="326" r:id="rId27"/>
  </p:sldIdLst>
  <p:sldSz cx="9144000" cy="5143500" type="screen16x9"/>
  <p:notesSz cx="6858000" cy="9144000"/>
  <p:embeddedFontLst>
    <p:embeddedFont>
      <p:font typeface="Gochi Hand" panose="020B0604020202020204" charset="0"/>
      <p:regular r:id="rId29"/>
    </p:embeddedFont>
    <p:embeddedFont>
      <p:font typeface="Nunito" pitchFamily="2" charset="0"/>
      <p:regular r:id="rId30"/>
      <p:bold r:id="rId31"/>
      <p:italic r:id="rId32"/>
      <p:boldItalic r:id="rId33"/>
    </p:embeddedFont>
    <p:embeddedFont>
      <p:font typeface="Nunito SemiBold" panose="020B0604020202020204"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B7A16B-7C96-45C2-8650-DFE25647762F}">
  <a:tblStyle styleId="{D3B7A16B-7C96-45C2-8650-DFE2564776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aca33d7c17_0_5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aca33d7c17_0_5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9275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9fc0899eb_0_6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9fc0899eb_0_6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3"/>
        <p:cNvGrpSpPr/>
        <p:nvPr/>
      </p:nvGrpSpPr>
      <p:grpSpPr>
        <a:xfrm>
          <a:off x="0" y="0"/>
          <a:ext cx="0" cy="0"/>
          <a:chOff x="0" y="0"/>
          <a:chExt cx="0" cy="0"/>
        </a:xfrm>
      </p:grpSpPr>
      <p:sp>
        <p:nvSpPr>
          <p:cNvPr id="2164" name="Google Shape;2164;gb5e6390668_2_4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5" name="Google Shape;2165;gb5e6390668_2_4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aca33d7c17_0_5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aca33d7c17_0_5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970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
        <p:cNvGrpSpPr/>
        <p:nvPr/>
      </p:nvGrpSpPr>
      <p:grpSpPr>
        <a:xfrm>
          <a:off x="0" y="0"/>
          <a:ext cx="0" cy="0"/>
          <a:chOff x="0" y="0"/>
          <a:chExt cx="0" cy="0"/>
        </a:xfrm>
      </p:grpSpPr>
      <p:sp>
        <p:nvSpPr>
          <p:cNvPr id="1844" name="Google Shape;1844;gb5e3ec5bec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5" name="Google Shape;1845;gb5e3ec5be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aca33d7c17_0_5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aca33d7c17_0_5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0400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aca33d7c17_0_5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aca33d7c17_0_5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9fc0899eb_0_6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9fc0899eb_0_6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5245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b5e3ec5be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b5e3ec5be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b5e3ec5be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b5e3ec5be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6003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Google Shape;1838;gb5e3ec5bec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9" name="Google Shape;1839;gb5e3ec5be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33000" y="2733107"/>
            <a:ext cx="7278000" cy="10431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400" b="1">
                <a:latin typeface="+mn-lt"/>
                <a:ea typeface="Gochi Hand"/>
                <a:cs typeface="Gochi Hand"/>
                <a:sym typeface="Gochi Han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452450" y="4135175"/>
            <a:ext cx="4239000" cy="426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chemeClr val="lt2"/>
                </a:solidFill>
                <a:latin typeface="+mn-l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rot="-2241120">
            <a:off x="7485409" y="374620"/>
            <a:ext cx="167533" cy="235734"/>
            <a:chOff x="5248950" y="2607450"/>
            <a:chExt cx="27575" cy="38800"/>
          </a:xfrm>
        </p:grpSpPr>
        <p:sp>
          <p:nvSpPr>
            <p:cNvPr id="12" name="Google Shape;12;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3" name="Google Shape;13;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14" name="Google Shape;14;p2"/>
          <p:cNvGrpSpPr/>
          <p:nvPr/>
        </p:nvGrpSpPr>
        <p:grpSpPr>
          <a:xfrm rot="1583875">
            <a:off x="8562185" y="4442843"/>
            <a:ext cx="159799" cy="224852"/>
            <a:chOff x="5248950" y="2607450"/>
            <a:chExt cx="27575" cy="38800"/>
          </a:xfrm>
        </p:grpSpPr>
        <p:sp>
          <p:nvSpPr>
            <p:cNvPr id="15" name="Google Shape;15;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6" name="Google Shape;16;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17" name="Google Shape;17;p2"/>
          <p:cNvGrpSpPr/>
          <p:nvPr/>
        </p:nvGrpSpPr>
        <p:grpSpPr>
          <a:xfrm rot="-2700000">
            <a:off x="1551164" y="652423"/>
            <a:ext cx="104613" cy="147198"/>
            <a:chOff x="5248950" y="2607450"/>
            <a:chExt cx="27575" cy="38800"/>
          </a:xfrm>
        </p:grpSpPr>
        <p:sp>
          <p:nvSpPr>
            <p:cNvPr id="18" name="Google Shape;18;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9" name="Google Shape;19;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0" name="Google Shape;20;p2"/>
          <p:cNvGrpSpPr/>
          <p:nvPr/>
        </p:nvGrpSpPr>
        <p:grpSpPr>
          <a:xfrm rot="3320916">
            <a:off x="8589994" y="783670"/>
            <a:ext cx="104615" cy="147200"/>
            <a:chOff x="5248950" y="2607450"/>
            <a:chExt cx="27575" cy="38800"/>
          </a:xfrm>
        </p:grpSpPr>
        <p:sp>
          <p:nvSpPr>
            <p:cNvPr id="21" name="Google Shape;21;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2" name="Google Shape;22;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3" name="Google Shape;23;p2"/>
          <p:cNvGrpSpPr/>
          <p:nvPr/>
        </p:nvGrpSpPr>
        <p:grpSpPr>
          <a:xfrm rot="7179494">
            <a:off x="8192007" y="1857762"/>
            <a:ext cx="900754" cy="1242451"/>
            <a:chOff x="330281" y="38723"/>
            <a:chExt cx="1614914" cy="2227176"/>
          </a:xfrm>
        </p:grpSpPr>
        <p:sp>
          <p:nvSpPr>
            <p:cNvPr id="24" name="Google Shape;24;p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5" name="Google Shape;25;p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6" name="Google Shape;26;p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7" name="Google Shape;27;p2"/>
          <p:cNvGrpSpPr/>
          <p:nvPr/>
        </p:nvGrpSpPr>
        <p:grpSpPr>
          <a:xfrm>
            <a:off x="198118" y="284488"/>
            <a:ext cx="924215" cy="1230069"/>
            <a:chOff x="330281" y="38723"/>
            <a:chExt cx="1614914" cy="2227176"/>
          </a:xfrm>
        </p:grpSpPr>
        <p:sp>
          <p:nvSpPr>
            <p:cNvPr id="28" name="Google Shape;28;p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 name="Google Shape;29;p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0" name="Google Shape;30;p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
        <p:nvSpPr>
          <p:cNvPr id="31" name="Google Shape;31;p2"/>
          <p:cNvSpPr/>
          <p:nvPr/>
        </p:nvSpPr>
        <p:spPr>
          <a:xfrm>
            <a:off x="-982325" y="-4074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2" name="Google Shape;32;p2"/>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3" name="Google Shape;33;p2"/>
          <p:cNvSpPr/>
          <p:nvPr/>
        </p:nvSpPr>
        <p:spPr>
          <a:xfrm>
            <a:off x="7072338" y="12637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4" name="Google Shape;34;p2"/>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5" name="Google Shape;35;p2"/>
          <p:cNvSpPr/>
          <p:nvPr/>
        </p:nvSpPr>
        <p:spPr>
          <a:xfrm>
            <a:off x="1531550" y="4059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nvGrpSpPr>
          <p:cNvPr id="36" name="Google Shape;36;p2"/>
          <p:cNvGrpSpPr/>
          <p:nvPr/>
        </p:nvGrpSpPr>
        <p:grpSpPr>
          <a:xfrm rot="-263120">
            <a:off x="-731781" y="2172447"/>
            <a:ext cx="1833316" cy="3777481"/>
            <a:chOff x="6239025" y="396475"/>
            <a:chExt cx="480900" cy="990825"/>
          </a:xfrm>
        </p:grpSpPr>
        <p:sp>
          <p:nvSpPr>
            <p:cNvPr id="37" name="Google Shape;37;p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8" name="Google Shape;38;p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9" name="Google Shape;39;p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0" name="Google Shape;40;p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1" name="Google Shape;41;p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2" name="Google Shape;42;p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3" name="Google Shape;43;p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4" name="Google Shape;44;p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5" name="Google Shape;45;p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
        <p:nvSpPr>
          <p:cNvPr id="46" name="Google Shape;46;p2"/>
          <p:cNvSpPr/>
          <p:nvPr/>
        </p:nvSpPr>
        <p:spPr>
          <a:xfrm>
            <a:off x="8763625" y="139205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7" name="Google Shape;47;p2"/>
          <p:cNvSpPr/>
          <p:nvPr/>
        </p:nvSpPr>
        <p:spPr>
          <a:xfrm>
            <a:off x="933000" y="25097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nvGrpSpPr>
          <p:cNvPr id="48" name="Google Shape;48;p2"/>
          <p:cNvGrpSpPr/>
          <p:nvPr/>
        </p:nvGrpSpPr>
        <p:grpSpPr>
          <a:xfrm rot="288696" flipH="1">
            <a:off x="7867796" y="3276445"/>
            <a:ext cx="1517007" cy="3125969"/>
            <a:chOff x="6239025" y="396475"/>
            <a:chExt cx="480900" cy="990825"/>
          </a:xfrm>
        </p:grpSpPr>
        <p:sp>
          <p:nvSpPr>
            <p:cNvPr id="49" name="Google Shape;49;p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50" name="Google Shape;50;p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51" name="Google Shape;51;p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52" name="Google Shape;52;p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53" name="Google Shape;53;p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54" name="Google Shape;54;p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55" name="Google Shape;55;p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56" name="Google Shape;56;p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57" name="Google Shape;57;p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4">
  <p:cSld name="CUSTOM_24_1_1">
    <p:spTree>
      <p:nvGrpSpPr>
        <p:cNvPr id="1" name="Shape 784"/>
        <p:cNvGrpSpPr/>
        <p:nvPr/>
      </p:nvGrpSpPr>
      <p:grpSpPr>
        <a:xfrm>
          <a:off x="0" y="0"/>
          <a:ext cx="0" cy="0"/>
          <a:chOff x="0" y="0"/>
          <a:chExt cx="0" cy="0"/>
        </a:xfrm>
      </p:grpSpPr>
      <p:grpSp>
        <p:nvGrpSpPr>
          <p:cNvPr id="785" name="Google Shape;785;p23"/>
          <p:cNvGrpSpPr/>
          <p:nvPr/>
        </p:nvGrpSpPr>
        <p:grpSpPr>
          <a:xfrm rot="-2241120">
            <a:off x="8738497" y="374620"/>
            <a:ext cx="167533" cy="235734"/>
            <a:chOff x="5248950" y="2607450"/>
            <a:chExt cx="27575" cy="38800"/>
          </a:xfrm>
        </p:grpSpPr>
        <p:sp>
          <p:nvSpPr>
            <p:cNvPr id="786" name="Google Shape;786;p2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 name="Google Shape;788;p23"/>
          <p:cNvGrpSpPr/>
          <p:nvPr/>
        </p:nvGrpSpPr>
        <p:grpSpPr>
          <a:xfrm rot="-2700000">
            <a:off x="492264" y="460448"/>
            <a:ext cx="104613" cy="147198"/>
            <a:chOff x="5248950" y="2607450"/>
            <a:chExt cx="27575" cy="38800"/>
          </a:xfrm>
        </p:grpSpPr>
        <p:sp>
          <p:nvSpPr>
            <p:cNvPr id="789" name="Google Shape;789;p2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 name="Google Shape;791;p23"/>
          <p:cNvGrpSpPr/>
          <p:nvPr/>
        </p:nvGrpSpPr>
        <p:grpSpPr>
          <a:xfrm rot="3488692">
            <a:off x="5944562" y="4108062"/>
            <a:ext cx="900823" cy="1242470"/>
            <a:chOff x="330281" y="38723"/>
            <a:chExt cx="1614914" cy="2227176"/>
          </a:xfrm>
        </p:grpSpPr>
        <p:sp>
          <p:nvSpPr>
            <p:cNvPr id="792" name="Google Shape;792;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 name="Google Shape;795;p23"/>
          <p:cNvSpPr/>
          <p:nvPr/>
        </p:nvSpPr>
        <p:spPr>
          <a:xfrm>
            <a:off x="8183375" y="4691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3"/>
          <p:cNvSpPr/>
          <p:nvPr/>
        </p:nvSpPr>
        <p:spPr>
          <a:xfrm>
            <a:off x="7555438" y="4547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3"/>
          <p:cNvSpPr/>
          <p:nvPr/>
        </p:nvSpPr>
        <p:spPr>
          <a:xfrm>
            <a:off x="16925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3"/>
          <p:cNvSpPr/>
          <p:nvPr/>
        </p:nvSpPr>
        <p:spPr>
          <a:xfrm>
            <a:off x="311700" y="34560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9" name="Google Shape;799;p23"/>
          <p:cNvGrpSpPr/>
          <p:nvPr/>
        </p:nvGrpSpPr>
        <p:grpSpPr>
          <a:xfrm rot="3488692">
            <a:off x="-426263" y="1239987"/>
            <a:ext cx="900823" cy="1242470"/>
            <a:chOff x="330281" y="38723"/>
            <a:chExt cx="1614914" cy="2227176"/>
          </a:xfrm>
        </p:grpSpPr>
        <p:sp>
          <p:nvSpPr>
            <p:cNvPr id="800" name="Google Shape;800;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23"/>
          <p:cNvGrpSpPr/>
          <p:nvPr/>
        </p:nvGrpSpPr>
        <p:grpSpPr>
          <a:xfrm rot="3488692">
            <a:off x="8746262" y="712362"/>
            <a:ext cx="900823" cy="1242470"/>
            <a:chOff x="330281" y="38723"/>
            <a:chExt cx="1614914" cy="2227176"/>
          </a:xfrm>
        </p:grpSpPr>
        <p:sp>
          <p:nvSpPr>
            <p:cNvPr id="804" name="Google Shape;804;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23"/>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21">
    <p:spTree>
      <p:nvGrpSpPr>
        <p:cNvPr id="1" name="Shape 890"/>
        <p:cNvGrpSpPr/>
        <p:nvPr/>
      </p:nvGrpSpPr>
      <p:grpSpPr>
        <a:xfrm>
          <a:off x="0" y="0"/>
          <a:ext cx="0" cy="0"/>
          <a:chOff x="0" y="0"/>
          <a:chExt cx="0" cy="0"/>
        </a:xfrm>
      </p:grpSpPr>
      <p:sp>
        <p:nvSpPr>
          <p:cNvPr id="891" name="Google Shape;891;p26"/>
          <p:cNvSpPr txBox="1">
            <a:spLocks noGrp="1"/>
          </p:cNvSpPr>
          <p:nvPr>
            <p:ph type="title"/>
          </p:nvPr>
        </p:nvSpPr>
        <p:spPr>
          <a:xfrm>
            <a:off x="2933300" y="2505599"/>
            <a:ext cx="3277500" cy="82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000" b="0">
                <a:solidFill>
                  <a:schemeClr val="lt2"/>
                </a:solidFill>
              </a:defRPr>
            </a:lvl1pPr>
            <a:lvl2pPr lvl="1" rtl="0">
              <a:spcBef>
                <a:spcPts val="0"/>
              </a:spcBef>
              <a:spcAft>
                <a:spcPts val="0"/>
              </a:spcAft>
              <a:buSzPts val="3200"/>
              <a:buNone/>
              <a:defRPr>
                <a:latin typeface="Nunito SemiBold"/>
                <a:ea typeface="Nunito SemiBold"/>
                <a:cs typeface="Nunito SemiBold"/>
                <a:sym typeface="Nunito SemiBold"/>
              </a:defRPr>
            </a:lvl2pPr>
            <a:lvl3pPr lvl="2" rtl="0">
              <a:spcBef>
                <a:spcPts val="0"/>
              </a:spcBef>
              <a:spcAft>
                <a:spcPts val="0"/>
              </a:spcAft>
              <a:buSzPts val="3200"/>
              <a:buNone/>
              <a:defRPr>
                <a:latin typeface="Nunito SemiBold"/>
                <a:ea typeface="Nunito SemiBold"/>
                <a:cs typeface="Nunito SemiBold"/>
                <a:sym typeface="Nunito SemiBold"/>
              </a:defRPr>
            </a:lvl3pPr>
            <a:lvl4pPr lvl="3" rtl="0">
              <a:spcBef>
                <a:spcPts val="0"/>
              </a:spcBef>
              <a:spcAft>
                <a:spcPts val="0"/>
              </a:spcAft>
              <a:buSzPts val="3200"/>
              <a:buNone/>
              <a:defRPr>
                <a:latin typeface="Nunito SemiBold"/>
                <a:ea typeface="Nunito SemiBold"/>
                <a:cs typeface="Nunito SemiBold"/>
                <a:sym typeface="Nunito SemiBold"/>
              </a:defRPr>
            </a:lvl4pPr>
            <a:lvl5pPr lvl="4" rtl="0">
              <a:spcBef>
                <a:spcPts val="0"/>
              </a:spcBef>
              <a:spcAft>
                <a:spcPts val="0"/>
              </a:spcAft>
              <a:buSzPts val="3200"/>
              <a:buNone/>
              <a:defRPr>
                <a:latin typeface="Nunito SemiBold"/>
                <a:ea typeface="Nunito SemiBold"/>
                <a:cs typeface="Nunito SemiBold"/>
                <a:sym typeface="Nunito SemiBold"/>
              </a:defRPr>
            </a:lvl5pPr>
            <a:lvl6pPr lvl="5" rtl="0">
              <a:spcBef>
                <a:spcPts val="0"/>
              </a:spcBef>
              <a:spcAft>
                <a:spcPts val="0"/>
              </a:spcAft>
              <a:buSzPts val="3200"/>
              <a:buNone/>
              <a:defRPr>
                <a:latin typeface="Nunito SemiBold"/>
                <a:ea typeface="Nunito SemiBold"/>
                <a:cs typeface="Nunito SemiBold"/>
                <a:sym typeface="Nunito SemiBold"/>
              </a:defRPr>
            </a:lvl6pPr>
            <a:lvl7pPr lvl="6" rtl="0">
              <a:spcBef>
                <a:spcPts val="0"/>
              </a:spcBef>
              <a:spcAft>
                <a:spcPts val="0"/>
              </a:spcAft>
              <a:buSzPts val="3200"/>
              <a:buNone/>
              <a:defRPr>
                <a:latin typeface="Nunito SemiBold"/>
                <a:ea typeface="Nunito SemiBold"/>
                <a:cs typeface="Nunito SemiBold"/>
                <a:sym typeface="Nunito SemiBold"/>
              </a:defRPr>
            </a:lvl7pPr>
            <a:lvl8pPr lvl="7" rtl="0">
              <a:spcBef>
                <a:spcPts val="0"/>
              </a:spcBef>
              <a:spcAft>
                <a:spcPts val="0"/>
              </a:spcAft>
              <a:buSzPts val="3200"/>
              <a:buNone/>
              <a:defRPr>
                <a:latin typeface="Nunito SemiBold"/>
                <a:ea typeface="Nunito SemiBold"/>
                <a:cs typeface="Nunito SemiBold"/>
                <a:sym typeface="Nunito SemiBold"/>
              </a:defRPr>
            </a:lvl8pPr>
            <a:lvl9pPr lvl="8" rtl="0">
              <a:spcBef>
                <a:spcPts val="0"/>
              </a:spcBef>
              <a:spcAft>
                <a:spcPts val="0"/>
              </a:spcAft>
              <a:buSzPts val="3200"/>
              <a:buNone/>
              <a:defRPr>
                <a:latin typeface="Nunito SemiBold"/>
                <a:ea typeface="Nunito SemiBold"/>
                <a:cs typeface="Nunito SemiBold"/>
                <a:sym typeface="Nunito SemiBold"/>
              </a:defRPr>
            </a:lvl9pPr>
          </a:lstStyle>
          <a:p>
            <a:endParaRPr/>
          </a:p>
        </p:txBody>
      </p:sp>
      <p:sp>
        <p:nvSpPr>
          <p:cNvPr id="892" name="Google Shape;892;p26"/>
          <p:cNvSpPr txBox="1">
            <a:spLocks noGrp="1"/>
          </p:cNvSpPr>
          <p:nvPr>
            <p:ph type="subTitle" idx="1"/>
          </p:nvPr>
        </p:nvSpPr>
        <p:spPr>
          <a:xfrm>
            <a:off x="2316750" y="1267112"/>
            <a:ext cx="4510500" cy="125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893" name="Google Shape;893;p26"/>
          <p:cNvGrpSpPr/>
          <p:nvPr/>
        </p:nvGrpSpPr>
        <p:grpSpPr>
          <a:xfrm rot="3320949">
            <a:off x="9086424" y="2338001"/>
            <a:ext cx="154298" cy="217108"/>
            <a:chOff x="5248950" y="2607450"/>
            <a:chExt cx="27575" cy="38800"/>
          </a:xfrm>
        </p:grpSpPr>
        <p:sp>
          <p:nvSpPr>
            <p:cNvPr id="894" name="Google Shape;894;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 name="Google Shape;896;p26"/>
          <p:cNvGrpSpPr/>
          <p:nvPr/>
        </p:nvGrpSpPr>
        <p:grpSpPr>
          <a:xfrm rot="7179494">
            <a:off x="7705682" y="2391212"/>
            <a:ext cx="900754" cy="1242451"/>
            <a:chOff x="330281" y="38723"/>
            <a:chExt cx="1614914" cy="2227176"/>
          </a:xfrm>
        </p:grpSpPr>
        <p:sp>
          <p:nvSpPr>
            <p:cNvPr id="897" name="Google Shape;897;p2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26"/>
          <p:cNvGrpSpPr/>
          <p:nvPr/>
        </p:nvGrpSpPr>
        <p:grpSpPr>
          <a:xfrm>
            <a:off x="843143" y="-133449"/>
            <a:ext cx="924215" cy="1230069"/>
            <a:chOff x="330281" y="38723"/>
            <a:chExt cx="1614914" cy="2227176"/>
          </a:xfrm>
        </p:grpSpPr>
        <p:sp>
          <p:nvSpPr>
            <p:cNvPr id="901" name="Google Shape;901;p2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4" name="Google Shape;904;p26"/>
          <p:cNvSpPr/>
          <p:nvPr/>
        </p:nvSpPr>
        <p:spPr>
          <a:xfrm>
            <a:off x="-965525" y="-426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a:off x="8457850" y="1669450"/>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6" name="Google Shape;906;p26"/>
          <p:cNvGrpSpPr/>
          <p:nvPr/>
        </p:nvGrpSpPr>
        <p:grpSpPr>
          <a:xfrm rot="-5118020">
            <a:off x="724374" y="2590167"/>
            <a:ext cx="900759" cy="1242486"/>
            <a:chOff x="330281" y="38723"/>
            <a:chExt cx="1614914" cy="2227176"/>
          </a:xfrm>
        </p:grpSpPr>
        <p:sp>
          <p:nvSpPr>
            <p:cNvPr id="907" name="Google Shape;907;p2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26"/>
          <p:cNvGrpSpPr/>
          <p:nvPr/>
        </p:nvGrpSpPr>
        <p:grpSpPr>
          <a:xfrm rot="-2241120">
            <a:off x="6881534" y="363720"/>
            <a:ext cx="167533" cy="235734"/>
            <a:chOff x="5248950" y="2607450"/>
            <a:chExt cx="27575" cy="38800"/>
          </a:xfrm>
        </p:grpSpPr>
        <p:sp>
          <p:nvSpPr>
            <p:cNvPr id="911" name="Google Shape;911;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3" name="Google Shape;913;p26"/>
          <p:cNvGrpSpPr/>
          <p:nvPr/>
        </p:nvGrpSpPr>
        <p:grpSpPr>
          <a:xfrm rot="1583875">
            <a:off x="8562185" y="4442843"/>
            <a:ext cx="159799" cy="224852"/>
            <a:chOff x="5248950" y="2607450"/>
            <a:chExt cx="27575" cy="38800"/>
          </a:xfrm>
        </p:grpSpPr>
        <p:sp>
          <p:nvSpPr>
            <p:cNvPr id="914" name="Google Shape;914;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 name="Google Shape;916;p26"/>
          <p:cNvGrpSpPr/>
          <p:nvPr/>
        </p:nvGrpSpPr>
        <p:grpSpPr>
          <a:xfrm rot="4025085">
            <a:off x="701273" y="4694761"/>
            <a:ext cx="105656" cy="148667"/>
            <a:chOff x="5248950" y="2607450"/>
            <a:chExt cx="27575" cy="38800"/>
          </a:xfrm>
        </p:grpSpPr>
        <p:sp>
          <p:nvSpPr>
            <p:cNvPr id="917" name="Google Shape;917;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26"/>
          <p:cNvGrpSpPr/>
          <p:nvPr/>
        </p:nvGrpSpPr>
        <p:grpSpPr>
          <a:xfrm rot="-5243946">
            <a:off x="-84370" y="2799655"/>
            <a:ext cx="167534" cy="235732"/>
            <a:chOff x="5248950" y="2607450"/>
            <a:chExt cx="27575" cy="38800"/>
          </a:xfrm>
        </p:grpSpPr>
        <p:sp>
          <p:nvSpPr>
            <p:cNvPr id="920" name="Google Shape;920;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26"/>
          <p:cNvGrpSpPr/>
          <p:nvPr/>
        </p:nvGrpSpPr>
        <p:grpSpPr>
          <a:xfrm rot="-2700000">
            <a:off x="1974639" y="463473"/>
            <a:ext cx="104613" cy="147198"/>
            <a:chOff x="5248950" y="2607450"/>
            <a:chExt cx="27575" cy="38800"/>
          </a:xfrm>
        </p:grpSpPr>
        <p:sp>
          <p:nvSpPr>
            <p:cNvPr id="923" name="Google Shape;923;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 name="Google Shape;925;p26"/>
          <p:cNvGrpSpPr/>
          <p:nvPr/>
        </p:nvGrpSpPr>
        <p:grpSpPr>
          <a:xfrm rot="3320916">
            <a:off x="8639394" y="1145770"/>
            <a:ext cx="104615" cy="147200"/>
            <a:chOff x="5248950" y="2607450"/>
            <a:chExt cx="27575" cy="38800"/>
          </a:xfrm>
        </p:grpSpPr>
        <p:sp>
          <p:nvSpPr>
            <p:cNvPr id="926" name="Google Shape;926;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8" name="Google Shape;928;p26"/>
          <p:cNvSpPr/>
          <p:nvPr/>
        </p:nvSpPr>
        <p:spPr>
          <a:xfrm>
            <a:off x="455550" y="39260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6"/>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6"/>
          <p:cNvSpPr/>
          <p:nvPr/>
        </p:nvSpPr>
        <p:spPr>
          <a:xfrm>
            <a:off x="7707275" y="7535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6"/>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6"/>
          <p:cNvSpPr/>
          <p:nvPr/>
        </p:nvSpPr>
        <p:spPr>
          <a:xfrm>
            <a:off x="455550" y="11815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a:off x="4890875" y="46159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6"/>
          <p:cNvSpPr/>
          <p:nvPr/>
        </p:nvSpPr>
        <p:spPr>
          <a:xfrm>
            <a:off x="5795300" y="42456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1_1">
    <p:spTree>
      <p:nvGrpSpPr>
        <p:cNvPr id="1" name="Shape 1271"/>
        <p:cNvGrpSpPr/>
        <p:nvPr/>
      </p:nvGrpSpPr>
      <p:grpSpPr>
        <a:xfrm>
          <a:off x="0" y="0"/>
          <a:ext cx="0" cy="0"/>
          <a:chOff x="0" y="0"/>
          <a:chExt cx="0" cy="0"/>
        </a:xfrm>
      </p:grpSpPr>
      <p:grpSp>
        <p:nvGrpSpPr>
          <p:cNvPr id="1272" name="Google Shape;1272;p35"/>
          <p:cNvGrpSpPr/>
          <p:nvPr/>
        </p:nvGrpSpPr>
        <p:grpSpPr>
          <a:xfrm rot="3320949">
            <a:off x="9086424" y="2338001"/>
            <a:ext cx="154298" cy="217108"/>
            <a:chOff x="5248950" y="2607450"/>
            <a:chExt cx="27575" cy="38800"/>
          </a:xfrm>
        </p:grpSpPr>
        <p:sp>
          <p:nvSpPr>
            <p:cNvPr id="1273" name="Google Shape;127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35"/>
          <p:cNvGrpSpPr/>
          <p:nvPr/>
        </p:nvGrpSpPr>
        <p:grpSpPr>
          <a:xfrm rot="7179494">
            <a:off x="7705682" y="2391212"/>
            <a:ext cx="900754" cy="1242451"/>
            <a:chOff x="330281" y="38723"/>
            <a:chExt cx="1614914" cy="2227176"/>
          </a:xfrm>
        </p:grpSpPr>
        <p:sp>
          <p:nvSpPr>
            <p:cNvPr id="1276" name="Google Shape;127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35"/>
          <p:cNvGrpSpPr/>
          <p:nvPr/>
        </p:nvGrpSpPr>
        <p:grpSpPr>
          <a:xfrm>
            <a:off x="843143" y="-133449"/>
            <a:ext cx="924215" cy="1230069"/>
            <a:chOff x="330281" y="38723"/>
            <a:chExt cx="1614914" cy="2227176"/>
          </a:xfrm>
        </p:grpSpPr>
        <p:sp>
          <p:nvSpPr>
            <p:cNvPr id="1280" name="Google Shape;1280;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3" name="Google Shape;1283;p35"/>
          <p:cNvSpPr/>
          <p:nvPr/>
        </p:nvSpPr>
        <p:spPr>
          <a:xfrm>
            <a:off x="-965525" y="-426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5"/>
          <p:cNvSpPr/>
          <p:nvPr/>
        </p:nvSpPr>
        <p:spPr>
          <a:xfrm>
            <a:off x="8457850" y="1669450"/>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1285;p35"/>
          <p:cNvGrpSpPr/>
          <p:nvPr/>
        </p:nvGrpSpPr>
        <p:grpSpPr>
          <a:xfrm rot="-5118020">
            <a:off x="724374" y="2590167"/>
            <a:ext cx="900759" cy="1242486"/>
            <a:chOff x="330281" y="38723"/>
            <a:chExt cx="1614914" cy="2227176"/>
          </a:xfrm>
        </p:grpSpPr>
        <p:sp>
          <p:nvSpPr>
            <p:cNvPr id="1286" name="Google Shape;128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35"/>
          <p:cNvGrpSpPr/>
          <p:nvPr/>
        </p:nvGrpSpPr>
        <p:grpSpPr>
          <a:xfrm rot="-2241120">
            <a:off x="6881534" y="363720"/>
            <a:ext cx="167533" cy="235734"/>
            <a:chOff x="5248950" y="2607450"/>
            <a:chExt cx="27575" cy="38800"/>
          </a:xfrm>
        </p:grpSpPr>
        <p:sp>
          <p:nvSpPr>
            <p:cNvPr id="1290" name="Google Shape;1290;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1292;p35"/>
          <p:cNvGrpSpPr/>
          <p:nvPr/>
        </p:nvGrpSpPr>
        <p:grpSpPr>
          <a:xfrm rot="1583875">
            <a:off x="8562185" y="4442843"/>
            <a:ext cx="159799" cy="224852"/>
            <a:chOff x="5248950" y="2607450"/>
            <a:chExt cx="27575" cy="38800"/>
          </a:xfrm>
        </p:grpSpPr>
        <p:sp>
          <p:nvSpPr>
            <p:cNvPr id="1293" name="Google Shape;129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5" name="Google Shape;1295;p35"/>
          <p:cNvGrpSpPr/>
          <p:nvPr/>
        </p:nvGrpSpPr>
        <p:grpSpPr>
          <a:xfrm rot="4025085">
            <a:off x="701273" y="4694761"/>
            <a:ext cx="105656" cy="148667"/>
            <a:chOff x="5248950" y="2607450"/>
            <a:chExt cx="27575" cy="38800"/>
          </a:xfrm>
        </p:grpSpPr>
        <p:sp>
          <p:nvSpPr>
            <p:cNvPr id="1296" name="Google Shape;1296;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35"/>
          <p:cNvGrpSpPr/>
          <p:nvPr/>
        </p:nvGrpSpPr>
        <p:grpSpPr>
          <a:xfrm rot="-5243946">
            <a:off x="-84370" y="2799655"/>
            <a:ext cx="167534" cy="235732"/>
            <a:chOff x="5248950" y="2607450"/>
            <a:chExt cx="27575" cy="38800"/>
          </a:xfrm>
        </p:grpSpPr>
        <p:sp>
          <p:nvSpPr>
            <p:cNvPr id="1299" name="Google Shape;1299;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1301;p35"/>
          <p:cNvGrpSpPr/>
          <p:nvPr/>
        </p:nvGrpSpPr>
        <p:grpSpPr>
          <a:xfrm rot="-2700000">
            <a:off x="1974639" y="463473"/>
            <a:ext cx="104613" cy="147198"/>
            <a:chOff x="5248950" y="2607450"/>
            <a:chExt cx="27575" cy="38800"/>
          </a:xfrm>
        </p:grpSpPr>
        <p:sp>
          <p:nvSpPr>
            <p:cNvPr id="1302" name="Google Shape;1302;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4" name="Google Shape;1304;p35"/>
          <p:cNvGrpSpPr/>
          <p:nvPr/>
        </p:nvGrpSpPr>
        <p:grpSpPr>
          <a:xfrm rot="3320916">
            <a:off x="8639394" y="1145770"/>
            <a:ext cx="104615" cy="147200"/>
            <a:chOff x="5248950" y="2607450"/>
            <a:chExt cx="27575" cy="38800"/>
          </a:xfrm>
        </p:grpSpPr>
        <p:sp>
          <p:nvSpPr>
            <p:cNvPr id="1305" name="Google Shape;1305;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7" name="Google Shape;1307;p35"/>
          <p:cNvSpPr/>
          <p:nvPr/>
        </p:nvSpPr>
        <p:spPr>
          <a:xfrm>
            <a:off x="455550" y="39260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5"/>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5"/>
          <p:cNvSpPr/>
          <p:nvPr/>
        </p:nvSpPr>
        <p:spPr>
          <a:xfrm>
            <a:off x="7707275" y="7535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5"/>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5"/>
          <p:cNvSpPr/>
          <p:nvPr/>
        </p:nvSpPr>
        <p:spPr>
          <a:xfrm>
            <a:off x="455550" y="11815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5"/>
          <p:cNvSpPr/>
          <p:nvPr/>
        </p:nvSpPr>
        <p:spPr>
          <a:xfrm>
            <a:off x="4890875" y="46159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5"/>
          <p:cNvSpPr/>
          <p:nvPr/>
        </p:nvSpPr>
        <p:spPr>
          <a:xfrm>
            <a:off x="5795300" y="42456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TITLE_1">
    <p:spTree>
      <p:nvGrpSpPr>
        <p:cNvPr id="1" name="Shape 1314"/>
        <p:cNvGrpSpPr/>
        <p:nvPr/>
      </p:nvGrpSpPr>
      <p:grpSpPr>
        <a:xfrm>
          <a:off x="0" y="0"/>
          <a:ext cx="0" cy="0"/>
          <a:chOff x="0" y="0"/>
          <a:chExt cx="0" cy="0"/>
        </a:xfrm>
      </p:grpSpPr>
      <p:sp>
        <p:nvSpPr>
          <p:cNvPr id="1315" name="Google Shape;1315;p36"/>
          <p:cNvSpPr txBox="1">
            <a:spLocks noGrp="1"/>
          </p:cNvSpPr>
          <p:nvPr>
            <p:ph type="subTitle" idx="1"/>
          </p:nvPr>
        </p:nvSpPr>
        <p:spPr>
          <a:xfrm>
            <a:off x="2805900" y="4135185"/>
            <a:ext cx="3532200" cy="42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316" name="Google Shape;1316;p36"/>
          <p:cNvGrpSpPr/>
          <p:nvPr/>
        </p:nvGrpSpPr>
        <p:grpSpPr>
          <a:xfrm rot="-2241120">
            <a:off x="7485409" y="374620"/>
            <a:ext cx="167533" cy="235734"/>
            <a:chOff x="5248950" y="2607450"/>
            <a:chExt cx="27575" cy="38800"/>
          </a:xfrm>
        </p:grpSpPr>
        <p:sp>
          <p:nvSpPr>
            <p:cNvPr id="1317" name="Google Shape;1317;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 name="Google Shape;1319;p36"/>
          <p:cNvGrpSpPr/>
          <p:nvPr/>
        </p:nvGrpSpPr>
        <p:grpSpPr>
          <a:xfrm rot="1583875">
            <a:off x="8562185" y="4442843"/>
            <a:ext cx="159799" cy="224852"/>
            <a:chOff x="5248950" y="2607450"/>
            <a:chExt cx="27575" cy="38800"/>
          </a:xfrm>
        </p:grpSpPr>
        <p:sp>
          <p:nvSpPr>
            <p:cNvPr id="1320" name="Google Shape;1320;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2" name="Google Shape;1322;p36"/>
          <p:cNvGrpSpPr/>
          <p:nvPr/>
        </p:nvGrpSpPr>
        <p:grpSpPr>
          <a:xfrm rot="-2700000">
            <a:off x="1551164" y="652423"/>
            <a:ext cx="104613" cy="147198"/>
            <a:chOff x="5248950" y="2607450"/>
            <a:chExt cx="27575" cy="38800"/>
          </a:xfrm>
        </p:grpSpPr>
        <p:sp>
          <p:nvSpPr>
            <p:cNvPr id="1323" name="Google Shape;1323;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36"/>
          <p:cNvGrpSpPr/>
          <p:nvPr/>
        </p:nvGrpSpPr>
        <p:grpSpPr>
          <a:xfrm rot="3320916">
            <a:off x="8589994" y="783670"/>
            <a:ext cx="104615" cy="147200"/>
            <a:chOff x="5248950" y="2607450"/>
            <a:chExt cx="27575" cy="38800"/>
          </a:xfrm>
        </p:grpSpPr>
        <p:sp>
          <p:nvSpPr>
            <p:cNvPr id="1326" name="Google Shape;1326;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8" name="Google Shape;1328;p36"/>
          <p:cNvGrpSpPr/>
          <p:nvPr/>
        </p:nvGrpSpPr>
        <p:grpSpPr>
          <a:xfrm rot="7179494">
            <a:off x="8192007" y="1857762"/>
            <a:ext cx="900754" cy="1242451"/>
            <a:chOff x="330281" y="38723"/>
            <a:chExt cx="1614914" cy="2227176"/>
          </a:xfrm>
        </p:grpSpPr>
        <p:sp>
          <p:nvSpPr>
            <p:cNvPr id="1329" name="Google Shape;1329;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36"/>
          <p:cNvGrpSpPr/>
          <p:nvPr/>
        </p:nvGrpSpPr>
        <p:grpSpPr>
          <a:xfrm>
            <a:off x="198118" y="284488"/>
            <a:ext cx="924215" cy="1230069"/>
            <a:chOff x="330281" y="38723"/>
            <a:chExt cx="1614914" cy="2227176"/>
          </a:xfrm>
        </p:grpSpPr>
        <p:sp>
          <p:nvSpPr>
            <p:cNvPr id="1333" name="Google Shape;1333;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6" name="Google Shape;1336;p36"/>
          <p:cNvSpPr/>
          <p:nvPr/>
        </p:nvSpPr>
        <p:spPr>
          <a:xfrm>
            <a:off x="-982325" y="-4074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6"/>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6"/>
          <p:cNvSpPr/>
          <p:nvPr/>
        </p:nvSpPr>
        <p:spPr>
          <a:xfrm>
            <a:off x="7072338" y="12637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6"/>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6"/>
          <p:cNvSpPr/>
          <p:nvPr/>
        </p:nvSpPr>
        <p:spPr>
          <a:xfrm>
            <a:off x="1531550" y="4059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1" name="Google Shape;1341;p36"/>
          <p:cNvGrpSpPr/>
          <p:nvPr/>
        </p:nvGrpSpPr>
        <p:grpSpPr>
          <a:xfrm rot="-263120">
            <a:off x="-731781" y="2172447"/>
            <a:ext cx="1833316" cy="3777481"/>
            <a:chOff x="6239025" y="396475"/>
            <a:chExt cx="480900" cy="990825"/>
          </a:xfrm>
        </p:grpSpPr>
        <p:sp>
          <p:nvSpPr>
            <p:cNvPr id="1342" name="Google Shape;1342;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1" name="Google Shape;1351;p36"/>
          <p:cNvSpPr/>
          <p:nvPr/>
        </p:nvSpPr>
        <p:spPr>
          <a:xfrm>
            <a:off x="8763625" y="139205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6"/>
          <p:cNvSpPr/>
          <p:nvPr/>
        </p:nvSpPr>
        <p:spPr>
          <a:xfrm>
            <a:off x="933000" y="25097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3" name="Google Shape;1353;p36"/>
          <p:cNvGrpSpPr/>
          <p:nvPr/>
        </p:nvGrpSpPr>
        <p:grpSpPr>
          <a:xfrm rot="288696" flipH="1">
            <a:off x="7867796" y="3276445"/>
            <a:ext cx="1517007" cy="3125969"/>
            <a:chOff x="6239025" y="396475"/>
            <a:chExt cx="480900" cy="990825"/>
          </a:xfrm>
        </p:grpSpPr>
        <p:sp>
          <p:nvSpPr>
            <p:cNvPr id="1354" name="Google Shape;1354;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SECTION_HEADER_1_1">
    <p:spTree>
      <p:nvGrpSpPr>
        <p:cNvPr id="1" name="Shape 1363"/>
        <p:cNvGrpSpPr/>
        <p:nvPr/>
      </p:nvGrpSpPr>
      <p:grpSpPr>
        <a:xfrm>
          <a:off x="0" y="0"/>
          <a:ext cx="0" cy="0"/>
          <a:chOff x="0" y="0"/>
          <a:chExt cx="0" cy="0"/>
        </a:xfrm>
      </p:grpSpPr>
      <p:grpSp>
        <p:nvGrpSpPr>
          <p:cNvPr id="1364" name="Google Shape;1364;p37"/>
          <p:cNvGrpSpPr/>
          <p:nvPr/>
        </p:nvGrpSpPr>
        <p:grpSpPr>
          <a:xfrm rot="7179494">
            <a:off x="7817307" y="163912"/>
            <a:ext cx="900754" cy="1242451"/>
            <a:chOff x="330281" y="38723"/>
            <a:chExt cx="1614914" cy="2227176"/>
          </a:xfrm>
        </p:grpSpPr>
        <p:sp>
          <p:nvSpPr>
            <p:cNvPr id="1365" name="Google Shape;136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8" name="Google Shape;1368;p37"/>
          <p:cNvGrpSpPr/>
          <p:nvPr/>
        </p:nvGrpSpPr>
        <p:grpSpPr>
          <a:xfrm rot="-4940312">
            <a:off x="3996688" y="3920049"/>
            <a:ext cx="924230" cy="1230127"/>
            <a:chOff x="330281" y="38723"/>
            <a:chExt cx="1614914" cy="2227176"/>
          </a:xfrm>
        </p:grpSpPr>
        <p:sp>
          <p:nvSpPr>
            <p:cNvPr id="1369" name="Google Shape;1369;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2" name="Google Shape;1372;p37"/>
          <p:cNvSpPr/>
          <p:nvPr/>
        </p:nvSpPr>
        <p:spPr>
          <a:xfrm>
            <a:off x="3512750" y="-6966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a:off x="5525025" y="4606425"/>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37"/>
          <p:cNvGrpSpPr/>
          <p:nvPr/>
        </p:nvGrpSpPr>
        <p:grpSpPr>
          <a:xfrm rot="-5856778">
            <a:off x="4008398" y="805683"/>
            <a:ext cx="900826" cy="1242356"/>
            <a:chOff x="330281" y="38723"/>
            <a:chExt cx="1614914" cy="2227176"/>
          </a:xfrm>
        </p:grpSpPr>
        <p:sp>
          <p:nvSpPr>
            <p:cNvPr id="1375" name="Google Shape;137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37"/>
          <p:cNvGrpSpPr/>
          <p:nvPr/>
        </p:nvGrpSpPr>
        <p:grpSpPr>
          <a:xfrm rot="-2241120">
            <a:off x="7485409" y="374620"/>
            <a:ext cx="167533" cy="235734"/>
            <a:chOff x="5248950" y="2607450"/>
            <a:chExt cx="27575" cy="38800"/>
          </a:xfrm>
        </p:grpSpPr>
        <p:sp>
          <p:nvSpPr>
            <p:cNvPr id="1379" name="Google Shape;1379;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37"/>
          <p:cNvGrpSpPr/>
          <p:nvPr/>
        </p:nvGrpSpPr>
        <p:grpSpPr>
          <a:xfrm rot="1583875">
            <a:off x="8562185" y="4442843"/>
            <a:ext cx="159799" cy="224852"/>
            <a:chOff x="5248950" y="2607450"/>
            <a:chExt cx="27575" cy="38800"/>
          </a:xfrm>
        </p:grpSpPr>
        <p:sp>
          <p:nvSpPr>
            <p:cNvPr id="1382" name="Google Shape;1382;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37"/>
          <p:cNvGrpSpPr/>
          <p:nvPr/>
        </p:nvGrpSpPr>
        <p:grpSpPr>
          <a:xfrm rot="4025085">
            <a:off x="701273" y="4694761"/>
            <a:ext cx="105656" cy="148667"/>
            <a:chOff x="5248950" y="2607450"/>
            <a:chExt cx="27575" cy="38800"/>
          </a:xfrm>
        </p:grpSpPr>
        <p:sp>
          <p:nvSpPr>
            <p:cNvPr id="1385" name="Google Shape;1385;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37"/>
          <p:cNvGrpSpPr/>
          <p:nvPr/>
        </p:nvGrpSpPr>
        <p:grpSpPr>
          <a:xfrm rot="-5243946">
            <a:off x="-84370" y="2799655"/>
            <a:ext cx="167534" cy="235732"/>
            <a:chOff x="5248950" y="2607450"/>
            <a:chExt cx="27575" cy="38800"/>
          </a:xfrm>
        </p:grpSpPr>
        <p:sp>
          <p:nvSpPr>
            <p:cNvPr id="1388" name="Google Shape;1388;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37"/>
          <p:cNvGrpSpPr/>
          <p:nvPr/>
        </p:nvGrpSpPr>
        <p:grpSpPr>
          <a:xfrm rot="-2700000">
            <a:off x="1974639" y="463473"/>
            <a:ext cx="104613" cy="147198"/>
            <a:chOff x="5248950" y="2607450"/>
            <a:chExt cx="27575" cy="38800"/>
          </a:xfrm>
        </p:grpSpPr>
        <p:sp>
          <p:nvSpPr>
            <p:cNvPr id="1391" name="Google Shape;1391;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37"/>
          <p:cNvGrpSpPr/>
          <p:nvPr/>
        </p:nvGrpSpPr>
        <p:grpSpPr>
          <a:xfrm rot="3320916">
            <a:off x="8639381" y="548345"/>
            <a:ext cx="104615" cy="147200"/>
            <a:chOff x="5248950" y="2607450"/>
            <a:chExt cx="27575" cy="38800"/>
          </a:xfrm>
        </p:grpSpPr>
        <p:sp>
          <p:nvSpPr>
            <p:cNvPr id="1394" name="Google Shape;1394;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6" name="Google Shape;1396;p37"/>
          <p:cNvSpPr/>
          <p:nvPr/>
        </p:nvSpPr>
        <p:spPr>
          <a:xfrm>
            <a:off x="311700" y="41392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a:off x="8732600" y="1957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a:off x="441125" y="822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3"/>
        <p:cNvGrpSpPr/>
        <p:nvPr/>
      </p:nvGrpSpPr>
      <p:grpSpPr>
        <a:xfrm>
          <a:off x="0" y="0"/>
          <a:ext cx="0" cy="0"/>
          <a:chOff x="0" y="0"/>
          <a:chExt cx="0" cy="0"/>
        </a:xfrm>
      </p:grpSpPr>
      <p:sp>
        <p:nvSpPr>
          <p:cNvPr id="214" name="Google Shape;214;p8"/>
          <p:cNvSpPr txBox="1">
            <a:spLocks noGrp="1"/>
          </p:cNvSpPr>
          <p:nvPr>
            <p:ph type="title"/>
          </p:nvPr>
        </p:nvSpPr>
        <p:spPr>
          <a:xfrm>
            <a:off x="5251500" y="1393200"/>
            <a:ext cx="3045600" cy="2357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3500">
                <a:latin typeface="+mn-lt"/>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5"/>
        <p:cNvGrpSpPr/>
        <p:nvPr/>
      </p:nvGrpSpPr>
      <p:grpSpPr>
        <a:xfrm>
          <a:off x="0" y="0"/>
          <a:ext cx="0" cy="0"/>
          <a:chOff x="0" y="0"/>
          <a:chExt cx="0" cy="0"/>
        </a:xfrm>
      </p:grpSpPr>
      <p:sp>
        <p:nvSpPr>
          <p:cNvPr id="216" name="Google Shape;216;p9"/>
          <p:cNvSpPr txBox="1">
            <a:spLocks noGrp="1"/>
          </p:cNvSpPr>
          <p:nvPr>
            <p:ph type="title"/>
          </p:nvPr>
        </p:nvSpPr>
        <p:spPr>
          <a:xfrm>
            <a:off x="4566175" y="1150700"/>
            <a:ext cx="3563700" cy="17049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3500">
                <a:latin typeface="+mj-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7" name="Google Shape;217;p9"/>
          <p:cNvSpPr txBox="1">
            <a:spLocks noGrp="1"/>
          </p:cNvSpPr>
          <p:nvPr>
            <p:ph type="subTitle" idx="1"/>
          </p:nvPr>
        </p:nvSpPr>
        <p:spPr>
          <a:xfrm>
            <a:off x="4566175" y="2943325"/>
            <a:ext cx="3563700" cy="94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a:latin typeface="+mj-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218" name="Google Shape;218;p9"/>
          <p:cNvGrpSpPr/>
          <p:nvPr/>
        </p:nvGrpSpPr>
        <p:grpSpPr>
          <a:xfrm rot="-2241120">
            <a:off x="8738497" y="374620"/>
            <a:ext cx="167533" cy="235734"/>
            <a:chOff x="5248950" y="2607450"/>
            <a:chExt cx="27575" cy="38800"/>
          </a:xfrm>
        </p:grpSpPr>
        <p:sp>
          <p:nvSpPr>
            <p:cNvPr id="219" name="Google Shape;219;p9"/>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20" name="Google Shape;220;p9"/>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21" name="Google Shape;221;p9"/>
          <p:cNvGrpSpPr/>
          <p:nvPr/>
        </p:nvGrpSpPr>
        <p:grpSpPr>
          <a:xfrm rot="-2700000">
            <a:off x="492264" y="460448"/>
            <a:ext cx="104613" cy="147198"/>
            <a:chOff x="5248950" y="2607450"/>
            <a:chExt cx="27575" cy="38800"/>
          </a:xfrm>
        </p:grpSpPr>
        <p:sp>
          <p:nvSpPr>
            <p:cNvPr id="222" name="Google Shape;222;p9"/>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23" name="Google Shape;223;p9"/>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24" name="Google Shape;224;p9"/>
          <p:cNvGrpSpPr/>
          <p:nvPr/>
        </p:nvGrpSpPr>
        <p:grpSpPr>
          <a:xfrm rot="3488692">
            <a:off x="3920212" y="4108050"/>
            <a:ext cx="900823" cy="1242470"/>
            <a:chOff x="330281" y="38723"/>
            <a:chExt cx="1614914" cy="2227176"/>
          </a:xfrm>
        </p:grpSpPr>
        <p:sp>
          <p:nvSpPr>
            <p:cNvPr id="225" name="Google Shape;225;p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26" name="Google Shape;226;p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27" name="Google Shape;227;p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228" name="Google Shape;228;p9"/>
          <p:cNvSpPr/>
          <p:nvPr/>
        </p:nvSpPr>
        <p:spPr>
          <a:xfrm>
            <a:off x="578722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29" name="Google Shape;229;p9"/>
          <p:cNvSpPr/>
          <p:nvPr/>
        </p:nvSpPr>
        <p:spPr>
          <a:xfrm>
            <a:off x="7545113" y="4530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0" name="Google Shape;230;p9"/>
          <p:cNvSpPr/>
          <p:nvPr/>
        </p:nvSpPr>
        <p:spPr>
          <a:xfrm>
            <a:off x="2880250" y="4691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1" name="Google Shape;231;p9"/>
          <p:cNvSpPr/>
          <p:nvPr/>
        </p:nvSpPr>
        <p:spPr>
          <a:xfrm>
            <a:off x="489750" y="130781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232" name="Google Shape;232;p9"/>
          <p:cNvGrpSpPr/>
          <p:nvPr/>
        </p:nvGrpSpPr>
        <p:grpSpPr>
          <a:xfrm rot="3488692">
            <a:off x="-426263" y="1239987"/>
            <a:ext cx="900823" cy="1242470"/>
            <a:chOff x="330281" y="38723"/>
            <a:chExt cx="1614914" cy="2227176"/>
          </a:xfrm>
        </p:grpSpPr>
        <p:sp>
          <p:nvSpPr>
            <p:cNvPr id="233" name="Google Shape;233;p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4" name="Google Shape;234;p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5" name="Google Shape;235;p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36" name="Google Shape;236;p9"/>
          <p:cNvGrpSpPr/>
          <p:nvPr/>
        </p:nvGrpSpPr>
        <p:grpSpPr>
          <a:xfrm rot="3488692">
            <a:off x="8748287" y="833987"/>
            <a:ext cx="900823" cy="1242470"/>
            <a:chOff x="330281" y="38723"/>
            <a:chExt cx="1614914" cy="2227176"/>
          </a:xfrm>
        </p:grpSpPr>
        <p:sp>
          <p:nvSpPr>
            <p:cNvPr id="237" name="Google Shape;237;p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8" name="Google Shape;238;p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9" name="Google Shape;239;p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240" name="Google Shape;240;p9"/>
          <p:cNvSpPr/>
          <p:nvPr/>
        </p:nvSpPr>
        <p:spPr>
          <a:xfrm>
            <a:off x="3243850" y="-687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1" name="Google Shape;241;p9"/>
          <p:cNvSpPr/>
          <p:nvPr/>
        </p:nvSpPr>
        <p:spPr>
          <a:xfrm>
            <a:off x="8738175" y="289947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2"/>
        <p:cNvGrpSpPr/>
        <p:nvPr/>
      </p:nvGrpSpPr>
      <p:grpSpPr>
        <a:xfrm>
          <a:off x="0" y="0"/>
          <a:ext cx="0" cy="0"/>
          <a:chOff x="0" y="0"/>
          <a:chExt cx="0" cy="0"/>
        </a:xfrm>
      </p:grpSpPr>
      <p:sp>
        <p:nvSpPr>
          <p:cNvPr id="243" name="Google Shape;243;p10"/>
          <p:cNvSpPr txBox="1">
            <a:spLocks noGrp="1"/>
          </p:cNvSpPr>
          <p:nvPr>
            <p:ph type="title"/>
          </p:nvPr>
        </p:nvSpPr>
        <p:spPr>
          <a:xfrm>
            <a:off x="1388100" y="1179600"/>
            <a:ext cx="6367800" cy="207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7900">
                <a:latin typeface="+mj-lt"/>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244" name="Google Shape;244;p10"/>
          <p:cNvGrpSpPr/>
          <p:nvPr/>
        </p:nvGrpSpPr>
        <p:grpSpPr>
          <a:xfrm rot="-2241120">
            <a:off x="8084872" y="360695"/>
            <a:ext cx="167533" cy="235734"/>
            <a:chOff x="5248950" y="2607450"/>
            <a:chExt cx="27575" cy="38800"/>
          </a:xfrm>
        </p:grpSpPr>
        <p:sp>
          <p:nvSpPr>
            <p:cNvPr id="245" name="Google Shape;245;p1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6" name="Google Shape;246;p1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47" name="Google Shape;247;p10"/>
          <p:cNvGrpSpPr/>
          <p:nvPr/>
        </p:nvGrpSpPr>
        <p:grpSpPr>
          <a:xfrm rot="-8254088">
            <a:off x="2940009" y="551146"/>
            <a:ext cx="104613" cy="147198"/>
            <a:chOff x="5248950" y="2607450"/>
            <a:chExt cx="27575" cy="38800"/>
          </a:xfrm>
        </p:grpSpPr>
        <p:sp>
          <p:nvSpPr>
            <p:cNvPr id="248" name="Google Shape;248;p1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9" name="Google Shape;249;p1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50" name="Google Shape;250;p10"/>
          <p:cNvGrpSpPr/>
          <p:nvPr/>
        </p:nvGrpSpPr>
        <p:grpSpPr>
          <a:xfrm rot="3488692">
            <a:off x="3920212" y="4108050"/>
            <a:ext cx="900823" cy="1242470"/>
            <a:chOff x="330281" y="38723"/>
            <a:chExt cx="1614914" cy="2227176"/>
          </a:xfrm>
        </p:grpSpPr>
        <p:sp>
          <p:nvSpPr>
            <p:cNvPr id="251" name="Google Shape;251;p1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2" name="Google Shape;252;p1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3" name="Google Shape;253;p1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254" name="Google Shape;254;p10"/>
          <p:cNvSpPr/>
          <p:nvPr/>
        </p:nvSpPr>
        <p:spPr>
          <a:xfrm>
            <a:off x="1888975" y="29356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5" name="Google Shape;255;p10"/>
          <p:cNvSpPr/>
          <p:nvPr/>
        </p:nvSpPr>
        <p:spPr>
          <a:xfrm>
            <a:off x="5372188" y="40187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6" name="Google Shape;256;p10"/>
          <p:cNvSpPr/>
          <p:nvPr/>
        </p:nvSpPr>
        <p:spPr>
          <a:xfrm>
            <a:off x="8653825" y="29356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7" name="Google Shape;257;p10"/>
          <p:cNvSpPr/>
          <p:nvPr/>
        </p:nvSpPr>
        <p:spPr>
          <a:xfrm>
            <a:off x="472650" y="44552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258" name="Google Shape;258;p10"/>
          <p:cNvGrpSpPr/>
          <p:nvPr/>
        </p:nvGrpSpPr>
        <p:grpSpPr>
          <a:xfrm rot="3488692">
            <a:off x="931412" y="220712"/>
            <a:ext cx="900823" cy="1242470"/>
            <a:chOff x="330281" y="38723"/>
            <a:chExt cx="1614914" cy="2227176"/>
          </a:xfrm>
        </p:grpSpPr>
        <p:sp>
          <p:nvSpPr>
            <p:cNvPr id="259" name="Google Shape;259;p1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0" name="Google Shape;260;p1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1" name="Google Shape;261;p1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62" name="Google Shape;262;p10"/>
          <p:cNvGrpSpPr/>
          <p:nvPr/>
        </p:nvGrpSpPr>
        <p:grpSpPr>
          <a:xfrm rot="3488692">
            <a:off x="7980937" y="802987"/>
            <a:ext cx="900823" cy="1242470"/>
            <a:chOff x="330281" y="38723"/>
            <a:chExt cx="1614914" cy="2227176"/>
          </a:xfrm>
        </p:grpSpPr>
        <p:sp>
          <p:nvSpPr>
            <p:cNvPr id="263" name="Google Shape;263;p1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4" name="Google Shape;264;p1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5" name="Google Shape;265;p1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66" name="Google Shape;266;p10"/>
          <p:cNvGrpSpPr/>
          <p:nvPr/>
        </p:nvGrpSpPr>
        <p:grpSpPr>
          <a:xfrm>
            <a:off x="6017620" y="4266068"/>
            <a:ext cx="3275298" cy="1153214"/>
            <a:chOff x="5142175" y="4369850"/>
            <a:chExt cx="1625700" cy="572400"/>
          </a:xfrm>
        </p:grpSpPr>
        <p:sp>
          <p:nvSpPr>
            <p:cNvPr id="267" name="Google Shape;267;p1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8" name="Google Shape;268;p1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9" name="Google Shape;269;p1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 name="Google Shape;270;p1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 name="Google Shape;271;p1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72" name="Google Shape;272;p10"/>
          <p:cNvGrpSpPr/>
          <p:nvPr/>
        </p:nvGrpSpPr>
        <p:grpSpPr>
          <a:xfrm>
            <a:off x="-551684" y="4152667"/>
            <a:ext cx="3275298" cy="1153214"/>
            <a:chOff x="5142175" y="4369850"/>
            <a:chExt cx="1625700" cy="572400"/>
          </a:xfrm>
        </p:grpSpPr>
        <p:sp>
          <p:nvSpPr>
            <p:cNvPr id="273" name="Google Shape;273;p1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 name="Google Shape;274;p1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 name="Google Shape;275;p1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 name="Google Shape;276;p1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 name="Google Shape;277;p1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78" name="Google Shape;278;p10"/>
          <p:cNvGrpSpPr/>
          <p:nvPr/>
        </p:nvGrpSpPr>
        <p:grpSpPr>
          <a:xfrm>
            <a:off x="6708435" y="2571751"/>
            <a:ext cx="1796017" cy="3700632"/>
            <a:chOff x="6239025" y="396475"/>
            <a:chExt cx="480900" cy="990825"/>
          </a:xfrm>
        </p:grpSpPr>
        <p:sp>
          <p:nvSpPr>
            <p:cNvPr id="279" name="Google Shape;279;p1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0" name="Google Shape;280;p1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1" name="Google Shape;281;p1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2" name="Google Shape;282;p1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3" name="Google Shape;283;p1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4" name="Google Shape;284;p1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5" name="Google Shape;285;p1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 name="Google Shape;286;p1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 name="Google Shape;287;p1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8" name="Google Shape;288;p10"/>
          <p:cNvGrpSpPr/>
          <p:nvPr/>
        </p:nvGrpSpPr>
        <p:grpSpPr>
          <a:xfrm>
            <a:off x="236810" y="2756101"/>
            <a:ext cx="1796017" cy="3700632"/>
            <a:chOff x="6239025" y="396475"/>
            <a:chExt cx="480900" cy="990825"/>
          </a:xfrm>
        </p:grpSpPr>
        <p:sp>
          <p:nvSpPr>
            <p:cNvPr id="289" name="Google Shape;289;p1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 name="Google Shape;290;p1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 name="Google Shape;291;p1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 name="Google Shape;292;p1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3" name="Google Shape;293;p1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4" name="Google Shape;294;p1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5" name="Google Shape;295;p1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6" name="Google Shape;296;p1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7" name="Google Shape;297;p1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298" name="Google Shape;298;p10"/>
          <p:cNvSpPr/>
          <p:nvPr/>
        </p:nvSpPr>
        <p:spPr>
          <a:xfrm>
            <a:off x="3480100" y="-84565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9" name="Google Shape;299;p10"/>
          <p:cNvSpPr/>
          <p:nvPr/>
        </p:nvSpPr>
        <p:spPr>
          <a:xfrm>
            <a:off x="236800" y="25717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300" name="Google Shape;300;p10"/>
          <p:cNvGrpSpPr/>
          <p:nvPr/>
        </p:nvGrpSpPr>
        <p:grpSpPr>
          <a:xfrm rot="-1447079">
            <a:off x="3339603" y="4034867"/>
            <a:ext cx="104613" cy="147198"/>
            <a:chOff x="5248950" y="2607450"/>
            <a:chExt cx="27575" cy="38800"/>
          </a:xfrm>
        </p:grpSpPr>
        <p:sp>
          <p:nvSpPr>
            <p:cNvPr id="301" name="Google Shape;301;p1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2" name="Google Shape;302;p1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5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22">
    <p:spTree>
      <p:nvGrpSpPr>
        <p:cNvPr id="1" name="Shape 360"/>
        <p:cNvGrpSpPr/>
        <p:nvPr/>
      </p:nvGrpSpPr>
      <p:grpSpPr>
        <a:xfrm>
          <a:off x="0" y="0"/>
          <a:ext cx="0" cy="0"/>
          <a:chOff x="0" y="0"/>
          <a:chExt cx="0" cy="0"/>
        </a:xfrm>
      </p:grpSpPr>
      <p:sp>
        <p:nvSpPr>
          <p:cNvPr id="361" name="Google Shape;361;p13"/>
          <p:cNvSpPr txBox="1">
            <a:spLocks noGrp="1"/>
          </p:cNvSpPr>
          <p:nvPr>
            <p:ph type="subTitle" idx="1"/>
          </p:nvPr>
        </p:nvSpPr>
        <p:spPr>
          <a:xfrm>
            <a:off x="2479461" y="2000875"/>
            <a:ext cx="1957800" cy="7140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None/>
              <a:defRPr sz="1600">
                <a:latin typeface="+mj-lt"/>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62" name="Google Shape;362;p13"/>
          <p:cNvSpPr txBox="1">
            <a:spLocks noGrp="1"/>
          </p:cNvSpPr>
          <p:nvPr>
            <p:ph type="subTitle" idx="2"/>
          </p:nvPr>
        </p:nvSpPr>
        <p:spPr>
          <a:xfrm>
            <a:off x="6177811" y="1994200"/>
            <a:ext cx="1957800" cy="7140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None/>
              <a:defRPr sz="1600">
                <a:latin typeface="+mj-lt"/>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63" name="Google Shape;363;p13"/>
          <p:cNvSpPr txBox="1">
            <a:spLocks noGrp="1"/>
          </p:cNvSpPr>
          <p:nvPr>
            <p:ph type="subTitle" idx="3"/>
          </p:nvPr>
        </p:nvSpPr>
        <p:spPr>
          <a:xfrm>
            <a:off x="2479461" y="3527175"/>
            <a:ext cx="1957800" cy="7140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None/>
              <a:defRPr sz="1600">
                <a:latin typeface="+mj-lt"/>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64" name="Google Shape;364;p13"/>
          <p:cNvSpPr txBox="1">
            <a:spLocks noGrp="1"/>
          </p:cNvSpPr>
          <p:nvPr>
            <p:ph type="subTitle" idx="4"/>
          </p:nvPr>
        </p:nvSpPr>
        <p:spPr>
          <a:xfrm>
            <a:off x="2479481" y="1634900"/>
            <a:ext cx="1662300" cy="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2400">
                <a:latin typeface="+mj-lt"/>
                <a:ea typeface="Gochi Hand"/>
                <a:cs typeface="Gochi Hand"/>
                <a:sym typeface="Gochi Hand"/>
              </a:defRPr>
            </a:lvl1pPr>
            <a:lvl2pPr lvl="1" rtl="0">
              <a:spcBef>
                <a:spcPts val="0"/>
              </a:spcBef>
              <a:spcAft>
                <a:spcPts val="0"/>
              </a:spcAft>
              <a:buSzPts val="2100"/>
              <a:buFont typeface="Gochi Hand"/>
              <a:buNone/>
              <a:defRPr sz="2100" b="1">
                <a:latin typeface="Gochi Hand"/>
                <a:ea typeface="Gochi Hand"/>
                <a:cs typeface="Gochi Hand"/>
                <a:sym typeface="Gochi Hand"/>
              </a:defRPr>
            </a:lvl2pPr>
            <a:lvl3pPr lvl="2" rtl="0">
              <a:spcBef>
                <a:spcPts val="1600"/>
              </a:spcBef>
              <a:spcAft>
                <a:spcPts val="0"/>
              </a:spcAft>
              <a:buSzPts val="2100"/>
              <a:buFont typeface="Gochi Hand"/>
              <a:buNone/>
              <a:defRPr sz="2100" b="1">
                <a:latin typeface="Gochi Hand"/>
                <a:ea typeface="Gochi Hand"/>
                <a:cs typeface="Gochi Hand"/>
                <a:sym typeface="Gochi Hand"/>
              </a:defRPr>
            </a:lvl3pPr>
            <a:lvl4pPr lvl="3" rtl="0">
              <a:spcBef>
                <a:spcPts val="1600"/>
              </a:spcBef>
              <a:spcAft>
                <a:spcPts val="0"/>
              </a:spcAft>
              <a:buSzPts val="2100"/>
              <a:buFont typeface="Gochi Hand"/>
              <a:buNone/>
              <a:defRPr sz="2100" b="1">
                <a:latin typeface="Gochi Hand"/>
                <a:ea typeface="Gochi Hand"/>
                <a:cs typeface="Gochi Hand"/>
                <a:sym typeface="Gochi Hand"/>
              </a:defRPr>
            </a:lvl4pPr>
            <a:lvl5pPr lvl="4" rtl="0">
              <a:spcBef>
                <a:spcPts val="1600"/>
              </a:spcBef>
              <a:spcAft>
                <a:spcPts val="0"/>
              </a:spcAft>
              <a:buSzPts val="2100"/>
              <a:buFont typeface="Gochi Hand"/>
              <a:buNone/>
              <a:defRPr sz="2100" b="1">
                <a:latin typeface="Gochi Hand"/>
                <a:ea typeface="Gochi Hand"/>
                <a:cs typeface="Gochi Hand"/>
                <a:sym typeface="Gochi Hand"/>
              </a:defRPr>
            </a:lvl5pPr>
            <a:lvl6pPr lvl="5" rtl="0">
              <a:spcBef>
                <a:spcPts val="1600"/>
              </a:spcBef>
              <a:spcAft>
                <a:spcPts val="0"/>
              </a:spcAft>
              <a:buSzPts val="2100"/>
              <a:buFont typeface="Gochi Hand"/>
              <a:buNone/>
              <a:defRPr sz="2100" b="1">
                <a:latin typeface="Gochi Hand"/>
                <a:ea typeface="Gochi Hand"/>
                <a:cs typeface="Gochi Hand"/>
                <a:sym typeface="Gochi Hand"/>
              </a:defRPr>
            </a:lvl6pPr>
            <a:lvl7pPr lvl="6" rtl="0">
              <a:spcBef>
                <a:spcPts val="1600"/>
              </a:spcBef>
              <a:spcAft>
                <a:spcPts val="0"/>
              </a:spcAft>
              <a:buSzPts val="2100"/>
              <a:buFont typeface="Gochi Hand"/>
              <a:buNone/>
              <a:defRPr sz="2100" b="1">
                <a:latin typeface="Gochi Hand"/>
                <a:ea typeface="Gochi Hand"/>
                <a:cs typeface="Gochi Hand"/>
                <a:sym typeface="Gochi Hand"/>
              </a:defRPr>
            </a:lvl7pPr>
            <a:lvl8pPr lvl="7" rtl="0">
              <a:spcBef>
                <a:spcPts val="1600"/>
              </a:spcBef>
              <a:spcAft>
                <a:spcPts val="0"/>
              </a:spcAft>
              <a:buSzPts val="2100"/>
              <a:buFont typeface="Gochi Hand"/>
              <a:buNone/>
              <a:defRPr sz="2100" b="1">
                <a:latin typeface="Gochi Hand"/>
                <a:ea typeface="Gochi Hand"/>
                <a:cs typeface="Gochi Hand"/>
                <a:sym typeface="Gochi Hand"/>
              </a:defRPr>
            </a:lvl8pPr>
            <a:lvl9pPr lvl="8" rtl="0">
              <a:spcBef>
                <a:spcPts val="1600"/>
              </a:spcBef>
              <a:spcAft>
                <a:spcPts val="1600"/>
              </a:spcAft>
              <a:buSzPts val="2100"/>
              <a:buFont typeface="Gochi Hand"/>
              <a:buNone/>
              <a:defRPr sz="2100" b="1">
                <a:latin typeface="Gochi Hand"/>
                <a:ea typeface="Gochi Hand"/>
                <a:cs typeface="Gochi Hand"/>
                <a:sym typeface="Gochi Hand"/>
              </a:defRPr>
            </a:lvl9pPr>
          </a:lstStyle>
          <a:p>
            <a:endParaRPr/>
          </a:p>
        </p:txBody>
      </p:sp>
      <p:sp>
        <p:nvSpPr>
          <p:cNvPr id="365" name="Google Shape;365;p13"/>
          <p:cNvSpPr txBox="1">
            <a:spLocks noGrp="1"/>
          </p:cNvSpPr>
          <p:nvPr>
            <p:ph type="subTitle" idx="5"/>
          </p:nvPr>
        </p:nvSpPr>
        <p:spPr>
          <a:xfrm>
            <a:off x="6177831" y="1634900"/>
            <a:ext cx="1662300" cy="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2400">
                <a:latin typeface="+mj-lt"/>
                <a:ea typeface="Gochi Hand"/>
                <a:cs typeface="Gochi Hand"/>
                <a:sym typeface="Gochi Hand"/>
              </a:defRPr>
            </a:lvl1pPr>
            <a:lvl2pPr lvl="1" rtl="0">
              <a:spcBef>
                <a:spcPts val="0"/>
              </a:spcBef>
              <a:spcAft>
                <a:spcPts val="0"/>
              </a:spcAft>
              <a:buSzPts val="2100"/>
              <a:buFont typeface="Gochi Hand"/>
              <a:buNone/>
              <a:defRPr sz="2100" b="1">
                <a:latin typeface="Gochi Hand"/>
                <a:ea typeface="Gochi Hand"/>
                <a:cs typeface="Gochi Hand"/>
                <a:sym typeface="Gochi Hand"/>
              </a:defRPr>
            </a:lvl2pPr>
            <a:lvl3pPr lvl="2" rtl="0">
              <a:spcBef>
                <a:spcPts val="1600"/>
              </a:spcBef>
              <a:spcAft>
                <a:spcPts val="0"/>
              </a:spcAft>
              <a:buSzPts val="2100"/>
              <a:buFont typeface="Gochi Hand"/>
              <a:buNone/>
              <a:defRPr sz="2100" b="1">
                <a:latin typeface="Gochi Hand"/>
                <a:ea typeface="Gochi Hand"/>
                <a:cs typeface="Gochi Hand"/>
                <a:sym typeface="Gochi Hand"/>
              </a:defRPr>
            </a:lvl3pPr>
            <a:lvl4pPr lvl="3" rtl="0">
              <a:spcBef>
                <a:spcPts val="1600"/>
              </a:spcBef>
              <a:spcAft>
                <a:spcPts val="0"/>
              </a:spcAft>
              <a:buSzPts val="2100"/>
              <a:buFont typeface="Gochi Hand"/>
              <a:buNone/>
              <a:defRPr sz="2100" b="1">
                <a:latin typeface="Gochi Hand"/>
                <a:ea typeface="Gochi Hand"/>
                <a:cs typeface="Gochi Hand"/>
                <a:sym typeface="Gochi Hand"/>
              </a:defRPr>
            </a:lvl4pPr>
            <a:lvl5pPr lvl="4" rtl="0">
              <a:spcBef>
                <a:spcPts val="1600"/>
              </a:spcBef>
              <a:spcAft>
                <a:spcPts val="0"/>
              </a:spcAft>
              <a:buSzPts val="2100"/>
              <a:buFont typeface="Gochi Hand"/>
              <a:buNone/>
              <a:defRPr sz="2100" b="1">
                <a:latin typeface="Gochi Hand"/>
                <a:ea typeface="Gochi Hand"/>
                <a:cs typeface="Gochi Hand"/>
                <a:sym typeface="Gochi Hand"/>
              </a:defRPr>
            </a:lvl5pPr>
            <a:lvl6pPr lvl="5" rtl="0">
              <a:spcBef>
                <a:spcPts val="1600"/>
              </a:spcBef>
              <a:spcAft>
                <a:spcPts val="0"/>
              </a:spcAft>
              <a:buSzPts val="2100"/>
              <a:buFont typeface="Gochi Hand"/>
              <a:buNone/>
              <a:defRPr sz="2100" b="1">
                <a:latin typeface="Gochi Hand"/>
                <a:ea typeface="Gochi Hand"/>
                <a:cs typeface="Gochi Hand"/>
                <a:sym typeface="Gochi Hand"/>
              </a:defRPr>
            </a:lvl6pPr>
            <a:lvl7pPr lvl="6" rtl="0">
              <a:spcBef>
                <a:spcPts val="1600"/>
              </a:spcBef>
              <a:spcAft>
                <a:spcPts val="0"/>
              </a:spcAft>
              <a:buSzPts val="2100"/>
              <a:buFont typeface="Gochi Hand"/>
              <a:buNone/>
              <a:defRPr sz="2100" b="1">
                <a:latin typeface="Gochi Hand"/>
                <a:ea typeface="Gochi Hand"/>
                <a:cs typeface="Gochi Hand"/>
                <a:sym typeface="Gochi Hand"/>
              </a:defRPr>
            </a:lvl7pPr>
            <a:lvl8pPr lvl="7" rtl="0">
              <a:spcBef>
                <a:spcPts val="1600"/>
              </a:spcBef>
              <a:spcAft>
                <a:spcPts val="0"/>
              </a:spcAft>
              <a:buSzPts val="2100"/>
              <a:buFont typeface="Gochi Hand"/>
              <a:buNone/>
              <a:defRPr sz="2100" b="1">
                <a:latin typeface="Gochi Hand"/>
                <a:ea typeface="Gochi Hand"/>
                <a:cs typeface="Gochi Hand"/>
                <a:sym typeface="Gochi Hand"/>
              </a:defRPr>
            </a:lvl8pPr>
            <a:lvl9pPr lvl="8" rtl="0">
              <a:spcBef>
                <a:spcPts val="1600"/>
              </a:spcBef>
              <a:spcAft>
                <a:spcPts val="1600"/>
              </a:spcAft>
              <a:buSzPts val="2100"/>
              <a:buFont typeface="Gochi Hand"/>
              <a:buNone/>
              <a:defRPr sz="2100" b="1">
                <a:latin typeface="Gochi Hand"/>
                <a:ea typeface="Gochi Hand"/>
                <a:cs typeface="Gochi Hand"/>
                <a:sym typeface="Gochi Hand"/>
              </a:defRPr>
            </a:lvl9pPr>
          </a:lstStyle>
          <a:p>
            <a:endParaRPr/>
          </a:p>
        </p:txBody>
      </p:sp>
      <p:sp>
        <p:nvSpPr>
          <p:cNvPr id="366" name="Google Shape;366;p13"/>
          <p:cNvSpPr txBox="1">
            <a:spLocks noGrp="1"/>
          </p:cNvSpPr>
          <p:nvPr>
            <p:ph type="subTitle" idx="6"/>
          </p:nvPr>
        </p:nvSpPr>
        <p:spPr>
          <a:xfrm>
            <a:off x="2479481" y="3142391"/>
            <a:ext cx="1662300" cy="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2400">
                <a:latin typeface="+mj-lt"/>
                <a:ea typeface="Gochi Hand"/>
                <a:cs typeface="Gochi Hand"/>
                <a:sym typeface="Gochi Hand"/>
              </a:defRPr>
            </a:lvl1pPr>
            <a:lvl2pPr lvl="1" rtl="0">
              <a:spcBef>
                <a:spcPts val="0"/>
              </a:spcBef>
              <a:spcAft>
                <a:spcPts val="0"/>
              </a:spcAft>
              <a:buSzPts val="2100"/>
              <a:buFont typeface="Gochi Hand"/>
              <a:buNone/>
              <a:defRPr sz="2100" b="1">
                <a:latin typeface="Gochi Hand"/>
                <a:ea typeface="Gochi Hand"/>
                <a:cs typeface="Gochi Hand"/>
                <a:sym typeface="Gochi Hand"/>
              </a:defRPr>
            </a:lvl2pPr>
            <a:lvl3pPr lvl="2" rtl="0">
              <a:spcBef>
                <a:spcPts val="1600"/>
              </a:spcBef>
              <a:spcAft>
                <a:spcPts val="0"/>
              </a:spcAft>
              <a:buSzPts val="2100"/>
              <a:buFont typeface="Gochi Hand"/>
              <a:buNone/>
              <a:defRPr sz="2100" b="1">
                <a:latin typeface="Gochi Hand"/>
                <a:ea typeface="Gochi Hand"/>
                <a:cs typeface="Gochi Hand"/>
                <a:sym typeface="Gochi Hand"/>
              </a:defRPr>
            </a:lvl3pPr>
            <a:lvl4pPr lvl="3" rtl="0">
              <a:spcBef>
                <a:spcPts val="1600"/>
              </a:spcBef>
              <a:spcAft>
                <a:spcPts val="0"/>
              </a:spcAft>
              <a:buSzPts val="2100"/>
              <a:buFont typeface="Gochi Hand"/>
              <a:buNone/>
              <a:defRPr sz="2100" b="1">
                <a:latin typeface="Gochi Hand"/>
                <a:ea typeface="Gochi Hand"/>
                <a:cs typeface="Gochi Hand"/>
                <a:sym typeface="Gochi Hand"/>
              </a:defRPr>
            </a:lvl4pPr>
            <a:lvl5pPr lvl="4" rtl="0">
              <a:spcBef>
                <a:spcPts val="1600"/>
              </a:spcBef>
              <a:spcAft>
                <a:spcPts val="0"/>
              </a:spcAft>
              <a:buSzPts val="2100"/>
              <a:buFont typeface="Gochi Hand"/>
              <a:buNone/>
              <a:defRPr sz="2100" b="1">
                <a:latin typeface="Gochi Hand"/>
                <a:ea typeface="Gochi Hand"/>
                <a:cs typeface="Gochi Hand"/>
                <a:sym typeface="Gochi Hand"/>
              </a:defRPr>
            </a:lvl5pPr>
            <a:lvl6pPr lvl="5" rtl="0">
              <a:spcBef>
                <a:spcPts val="1600"/>
              </a:spcBef>
              <a:spcAft>
                <a:spcPts val="0"/>
              </a:spcAft>
              <a:buSzPts val="2100"/>
              <a:buFont typeface="Gochi Hand"/>
              <a:buNone/>
              <a:defRPr sz="2100" b="1">
                <a:latin typeface="Gochi Hand"/>
                <a:ea typeface="Gochi Hand"/>
                <a:cs typeface="Gochi Hand"/>
                <a:sym typeface="Gochi Hand"/>
              </a:defRPr>
            </a:lvl6pPr>
            <a:lvl7pPr lvl="6" rtl="0">
              <a:spcBef>
                <a:spcPts val="1600"/>
              </a:spcBef>
              <a:spcAft>
                <a:spcPts val="0"/>
              </a:spcAft>
              <a:buSzPts val="2100"/>
              <a:buFont typeface="Gochi Hand"/>
              <a:buNone/>
              <a:defRPr sz="2100" b="1">
                <a:latin typeface="Gochi Hand"/>
                <a:ea typeface="Gochi Hand"/>
                <a:cs typeface="Gochi Hand"/>
                <a:sym typeface="Gochi Hand"/>
              </a:defRPr>
            </a:lvl7pPr>
            <a:lvl8pPr lvl="7" rtl="0">
              <a:spcBef>
                <a:spcPts val="1600"/>
              </a:spcBef>
              <a:spcAft>
                <a:spcPts val="0"/>
              </a:spcAft>
              <a:buSzPts val="2100"/>
              <a:buFont typeface="Gochi Hand"/>
              <a:buNone/>
              <a:defRPr sz="2100" b="1">
                <a:latin typeface="Gochi Hand"/>
                <a:ea typeface="Gochi Hand"/>
                <a:cs typeface="Gochi Hand"/>
                <a:sym typeface="Gochi Hand"/>
              </a:defRPr>
            </a:lvl8pPr>
            <a:lvl9pPr lvl="8" rtl="0">
              <a:spcBef>
                <a:spcPts val="1600"/>
              </a:spcBef>
              <a:spcAft>
                <a:spcPts val="1600"/>
              </a:spcAft>
              <a:buSzPts val="2100"/>
              <a:buFont typeface="Gochi Hand"/>
              <a:buNone/>
              <a:defRPr sz="2100" b="1">
                <a:latin typeface="Gochi Hand"/>
                <a:ea typeface="Gochi Hand"/>
                <a:cs typeface="Gochi Hand"/>
                <a:sym typeface="Gochi Hand"/>
              </a:defRPr>
            </a:lvl9pPr>
          </a:lstStyle>
          <a:p>
            <a:endParaRPr/>
          </a:p>
        </p:txBody>
      </p:sp>
      <p:sp>
        <p:nvSpPr>
          <p:cNvPr id="367" name="Google Shape;367;p13"/>
          <p:cNvSpPr txBox="1">
            <a:spLocks noGrp="1"/>
          </p:cNvSpPr>
          <p:nvPr>
            <p:ph type="subTitle" idx="7"/>
          </p:nvPr>
        </p:nvSpPr>
        <p:spPr>
          <a:xfrm>
            <a:off x="6177811" y="3523323"/>
            <a:ext cx="1957800" cy="7140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None/>
              <a:defRPr sz="1600">
                <a:latin typeface="+mj-lt"/>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68" name="Google Shape;368;p13"/>
          <p:cNvSpPr txBox="1">
            <a:spLocks noGrp="1"/>
          </p:cNvSpPr>
          <p:nvPr>
            <p:ph type="subTitle" idx="8"/>
          </p:nvPr>
        </p:nvSpPr>
        <p:spPr>
          <a:xfrm>
            <a:off x="6177831" y="3138537"/>
            <a:ext cx="1662300" cy="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2400">
                <a:latin typeface="+mj-lt"/>
                <a:ea typeface="Gochi Hand"/>
                <a:cs typeface="Gochi Hand"/>
                <a:sym typeface="Gochi Hand"/>
              </a:defRPr>
            </a:lvl1pPr>
            <a:lvl2pPr lvl="1" rtl="0">
              <a:spcBef>
                <a:spcPts val="0"/>
              </a:spcBef>
              <a:spcAft>
                <a:spcPts val="0"/>
              </a:spcAft>
              <a:buSzPts val="2100"/>
              <a:buFont typeface="Gochi Hand"/>
              <a:buNone/>
              <a:defRPr sz="2100" b="1">
                <a:latin typeface="Gochi Hand"/>
                <a:ea typeface="Gochi Hand"/>
                <a:cs typeface="Gochi Hand"/>
                <a:sym typeface="Gochi Hand"/>
              </a:defRPr>
            </a:lvl2pPr>
            <a:lvl3pPr lvl="2" rtl="0">
              <a:spcBef>
                <a:spcPts val="1600"/>
              </a:spcBef>
              <a:spcAft>
                <a:spcPts val="0"/>
              </a:spcAft>
              <a:buSzPts val="2100"/>
              <a:buFont typeface="Gochi Hand"/>
              <a:buNone/>
              <a:defRPr sz="2100" b="1">
                <a:latin typeface="Gochi Hand"/>
                <a:ea typeface="Gochi Hand"/>
                <a:cs typeface="Gochi Hand"/>
                <a:sym typeface="Gochi Hand"/>
              </a:defRPr>
            </a:lvl3pPr>
            <a:lvl4pPr lvl="3" rtl="0">
              <a:spcBef>
                <a:spcPts val="1600"/>
              </a:spcBef>
              <a:spcAft>
                <a:spcPts val="0"/>
              </a:spcAft>
              <a:buSzPts val="2100"/>
              <a:buFont typeface="Gochi Hand"/>
              <a:buNone/>
              <a:defRPr sz="2100" b="1">
                <a:latin typeface="Gochi Hand"/>
                <a:ea typeface="Gochi Hand"/>
                <a:cs typeface="Gochi Hand"/>
                <a:sym typeface="Gochi Hand"/>
              </a:defRPr>
            </a:lvl4pPr>
            <a:lvl5pPr lvl="4" rtl="0">
              <a:spcBef>
                <a:spcPts val="1600"/>
              </a:spcBef>
              <a:spcAft>
                <a:spcPts val="0"/>
              </a:spcAft>
              <a:buSzPts val="2100"/>
              <a:buFont typeface="Gochi Hand"/>
              <a:buNone/>
              <a:defRPr sz="2100" b="1">
                <a:latin typeface="Gochi Hand"/>
                <a:ea typeface="Gochi Hand"/>
                <a:cs typeface="Gochi Hand"/>
                <a:sym typeface="Gochi Hand"/>
              </a:defRPr>
            </a:lvl5pPr>
            <a:lvl6pPr lvl="5" rtl="0">
              <a:spcBef>
                <a:spcPts val="1600"/>
              </a:spcBef>
              <a:spcAft>
                <a:spcPts val="0"/>
              </a:spcAft>
              <a:buSzPts val="2100"/>
              <a:buFont typeface="Gochi Hand"/>
              <a:buNone/>
              <a:defRPr sz="2100" b="1">
                <a:latin typeface="Gochi Hand"/>
                <a:ea typeface="Gochi Hand"/>
                <a:cs typeface="Gochi Hand"/>
                <a:sym typeface="Gochi Hand"/>
              </a:defRPr>
            </a:lvl6pPr>
            <a:lvl7pPr lvl="6" rtl="0">
              <a:spcBef>
                <a:spcPts val="1600"/>
              </a:spcBef>
              <a:spcAft>
                <a:spcPts val="0"/>
              </a:spcAft>
              <a:buSzPts val="2100"/>
              <a:buFont typeface="Gochi Hand"/>
              <a:buNone/>
              <a:defRPr sz="2100" b="1">
                <a:latin typeface="Gochi Hand"/>
                <a:ea typeface="Gochi Hand"/>
                <a:cs typeface="Gochi Hand"/>
                <a:sym typeface="Gochi Hand"/>
              </a:defRPr>
            </a:lvl7pPr>
            <a:lvl8pPr lvl="7" rtl="0">
              <a:spcBef>
                <a:spcPts val="1600"/>
              </a:spcBef>
              <a:spcAft>
                <a:spcPts val="0"/>
              </a:spcAft>
              <a:buSzPts val="2100"/>
              <a:buFont typeface="Gochi Hand"/>
              <a:buNone/>
              <a:defRPr sz="2100" b="1">
                <a:latin typeface="Gochi Hand"/>
                <a:ea typeface="Gochi Hand"/>
                <a:cs typeface="Gochi Hand"/>
                <a:sym typeface="Gochi Hand"/>
              </a:defRPr>
            </a:lvl8pPr>
            <a:lvl9pPr lvl="8" rtl="0">
              <a:spcBef>
                <a:spcPts val="1600"/>
              </a:spcBef>
              <a:spcAft>
                <a:spcPts val="1600"/>
              </a:spcAft>
              <a:buSzPts val="2100"/>
              <a:buFont typeface="Gochi Hand"/>
              <a:buNone/>
              <a:defRPr sz="2100" b="1">
                <a:latin typeface="Gochi Hand"/>
                <a:ea typeface="Gochi Hand"/>
                <a:cs typeface="Gochi Hand"/>
                <a:sym typeface="Gochi Hand"/>
              </a:defRPr>
            </a:lvl9pPr>
          </a:lstStyle>
          <a:p>
            <a:endParaRPr/>
          </a:p>
        </p:txBody>
      </p:sp>
      <p:sp>
        <p:nvSpPr>
          <p:cNvPr id="369" name="Google Shape;369;p13"/>
          <p:cNvSpPr txBox="1">
            <a:spLocks noGrp="1"/>
          </p:cNvSpPr>
          <p:nvPr>
            <p:ph type="title" hasCustomPrompt="1"/>
          </p:nvPr>
        </p:nvSpPr>
        <p:spPr>
          <a:xfrm>
            <a:off x="1184068" y="1764118"/>
            <a:ext cx="1041300" cy="813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200">
                <a:solidFill>
                  <a:schemeClr val="lt2"/>
                </a:solidFill>
                <a:latin typeface="+mj-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sp>
        <p:nvSpPr>
          <p:cNvPr id="370" name="Google Shape;370;p13"/>
          <p:cNvSpPr txBox="1">
            <a:spLocks noGrp="1"/>
          </p:cNvSpPr>
          <p:nvPr>
            <p:ph type="title" idx="9" hasCustomPrompt="1"/>
          </p:nvPr>
        </p:nvSpPr>
        <p:spPr>
          <a:xfrm>
            <a:off x="1184068" y="3324400"/>
            <a:ext cx="1041300" cy="8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200">
                <a:solidFill>
                  <a:schemeClr val="lt2"/>
                </a:solidFill>
                <a:latin typeface="+mj-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sp>
        <p:nvSpPr>
          <p:cNvPr id="371" name="Google Shape;371;p13"/>
          <p:cNvSpPr txBox="1">
            <a:spLocks noGrp="1"/>
          </p:cNvSpPr>
          <p:nvPr>
            <p:ph type="title" idx="13" hasCustomPrompt="1"/>
          </p:nvPr>
        </p:nvSpPr>
        <p:spPr>
          <a:xfrm>
            <a:off x="4882468" y="1764113"/>
            <a:ext cx="1041300" cy="79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200">
                <a:solidFill>
                  <a:schemeClr val="lt2"/>
                </a:solidFill>
                <a:latin typeface="+mj-lt"/>
              </a:defRPr>
            </a:lvl1pPr>
            <a:lvl2pPr lvl="1" algn="ctr" rtl="0">
              <a:spcBef>
                <a:spcPts val="100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sp>
        <p:nvSpPr>
          <p:cNvPr id="372" name="Google Shape;372;p13"/>
          <p:cNvSpPr txBox="1">
            <a:spLocks noGrp="1"/>
          </p:cNvSpPr>
          <p:nvPr>
            <p:ph type="title" idx="14" hasCustomPrompt="1"/>
          </p:nvPr>
        </p:nvSpPr>
        <p:spPr>
          <a:xfrm>
            <a:off x="4882468" y="3324918"/>
            <a:ext cx="1041300" cy="8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200">
                <a:solidFill>
                  <a:schemeClr val="lt2"/>
                </a:solidFill>
                <a:latin typeface="+mj-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grpSp>
        <p:nvGrpSpPr>
          <p:cNvPr id="373" name="Google Shape;373;p13"/>
          <p:cNvGrpSpPr/>
          <p:nvPr/>
        </p:nvGrpSpPr>
        <p:grpSpPr>
          <a:xfrm rot="7179494">
            <a:off x="7817307" y="163912"/>
            <a:ext cx="900754" cy="1242451"/>
            <a:chOff x="330281" y="38723"/>
            <a:chExt cx="1614914" cy="2227176"/>
          </a:xfrm>
        </p:grpSpPr>
        <p:sp>
          <p:nvSpPr>
            <p:cNvPr id="374" name="Google Shape;374;p1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5" name="Google Shape;375;p1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 name="Google Shape;376;p1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77" name="Google Shape;377;p13"/>
          <p:cNvGrpSpPr/>
          <p:nvPr/>
        </p:nvGrpSpPr>
        <p:grpSpPr>
          <a:xfrm rot="-4940312">
            <a:off x="3996688" y="3920049"/>
            <a:ext cx="924230" cy="1230127"/>
            <a:chOff x="330281" y="38723"/>
            <a:chExt cx="1614914" cy="2227176"/>
          </a:xfrm>
        </p:grpSpPr>
        <p:sp>
          <p:nvSpPr>
            <p:cNvPr id="378" name="Google Shape;378;p1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9" name="Google Shape;379;p1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0" name="Google Shape;380;p1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81" name="Google Shape;381;p13"/>
          <p:cNvGrpSpPr/>
          <p:nvPr/>
        </p:nvGrpSpPr>
        <p:grpSpPr>
          <a:xfrm rot="-5856778">
            <a:off x="1516898" y="176233"/>
            <a:ext cx="900826" cy="1242356"/>
            <a:chOff x="330281" y="38723"/>
            <a:chExt cx="1614914" cy="2227176"/>
          </a:xfrm>
        </p:grpSpPr>
        <p:sp>
          <p:nvSpPr>
            <p:cNvPr id="382" name="Google Shape;382;p1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3" name="Google Shape;383;p1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4" name="Google Shape;384;p1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85" name="Google Shape;385;p13"/>
          <p:cNvGrpSpPr/>
          <p:nvPr/>
        </p:nvGrpSpPr>
        <p:grpSpPr>
          <a:xfrm rot="-2241120">
            <a:off x="7485409" y="374620"/>
            <a:ext cx="167533" cy="235734"/>
            <a:chOff x="5248950" y="2607450"/>
            <a:chExt cx="27575" cy="38800"/>
          </a:xfrm>
        </p:grpSpPr>
        <p:sp>
          <p:nvSpPr>
            <p:cNvPr id="386" name="Google Shape;386;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7" name="Google Shape;387;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88" name="Google Shape;388;p13"/>
          <p:cNvGrpSpPr/>
          <p:nvPr/>
        </p:nvGrpSpPr>
        <p:grpSpPr>
          <a:xfrm rot="1583875">
            <a:off x="8562185" y="4442843"/>
            <a:ext cx="159799" cy="224852"/>
            <a:chOff x="5248950" y="2607450"/>
            <a:chExt cx="27575" cy="38800"/>
          </a:xfrm>
        </p:grpSpPr>
        <p:sp>
          <p:nvSpPr>
            <p:cNvPr id="389" name="Google Shape;389;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0" name="Google Shape;390;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91" name="Google Shape;391;p13"/>
          <p:cNvGrpSpPr/>
          <p:nvPr/>
        </p:nvGrpSpPr>
        <p:grpSpPr>
          <a:xfrm rot="4025085">
            <a:off x="701273" y="4694761"/>
            <a:ext cx="105656" cy="148667"/>
            <a:chOff x="5248950" y="2607450"/>
            <a:chExt cx="27575" cy="38800"/>
          </a:xfrm>
        </p:grpSpPr>
        <p:sp>
          <p:nvSpPr>
            <p:cNvPr id="392" name="Google Shape;392;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3" name="Google Shape;393;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94" name="Google Shape;394;p13"/>
          <p:cNvGrpSpPr/>
          <p:nvPr/>
        </p:nvGrpSpPr>
        <p:grpSpPr>
          <a:xfrm rot="-5243946">
            <a:off x="-84370" y="2799655"/>
            <a:ext cx="167534" cy="235732"/>
            <a:chOff x="5248950" y="2607450"/>
            <a:chExt cx="27575" cy="38800"/>
          </a:xfrm>
        </p:grpSpPr>
        <p:sp>
          <p:nvSpPr>
            <p:cNvPr id="395" name="Google Shape;395;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6" name="Google Shape;396;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97" name="Google Shape;397;p13"/>
          <p:cNvGrpSpPr/>
          <p:nvPr/>
        </p:nvGrpSpPr>
        <p:grpSpPr>
          <a:xfrm rot="-2700000">
            <a:off x="1974639" y="463473"/>
            <a:ext cx="104613" cy="147198"/>
            <a:chOff x="5248950" y="2607450"/>
            <a:chExt cx="27575" cy="38800"/>
          </a:xfrm>
        </p:grpSpPr>
        <p:sp>
          <p:nvSpPr>
            <p:cNvPr id="398" name="Google Shape;398;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9" name="Google Shape;399;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400" name="Google Shape;400;p13"/>
          <p:cNvGrpSpPr/>
          <p:nvPr/>
        </p:nvGrpSpPr>
        <p:grpSpPr>
          <a:xfrm rot="3320916">
            <a:off x="8639381" y="548345"/>
            <a:ext cx="104615" cy="147200"/>
            <a:chOff x="5248950" y="2607450"/>
            <a:chExt cx="27575" cy="38800"/>
          </a:xfrm>
        </p:grpSpPr>
        <p:sp>
          <p:nvSpPr>
            <p:cNvPr id="401" name="Google Shape;401;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2" name="Google Shape;402;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403" name="Google Shape;403;p13"/>
          <p:cNvSpPr/>
          <p:nvPr/>
        </p:nvSpPr>
        <p:spPr>
          <a:xfrm>
            <a:off x="311700" y="41392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4" name="Google Shape;404;p13"/>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5" name="Google Shape;405;p13"/>
          <p:cNvSpPr/>
          <p:nvPr/>
        </p:nvSpPr>
        <p:spPr>
          <a:xfrm>
            <a:off x="8732600" y="1957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6" name="Google Shape;406;p13"/>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7" name="Google Shape;407;p13"/>
          <p:cNvSpPr/>
          <p:nvPr/>
        </p:nvSpPr>
        <p:spPr>
          <a:xfrm>
            <a:off x="441125" y="822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8" name="Google Shape;408;p13"/>
          <p:cNvSpPr txBox="1">
            <a:spLocks noGrp="1"/>
          </p:cNvSpPr>
          <p:nvPr>
            <p:ph type="title" idx="15"/>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atin typeface="+mj-lt"/>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SECTION_HEADER_1">
    <p:spTree>
      <p:nvGrpSpPr>
        <p:cNvPr id="1" name="Shape 409"/>
        <p:cNvGrpSpPr/>
        <p:nvPr/>
      </p:nvGrpSpPr>
      <p:grpSpPr>
        <a:xfrm>
          <a:off x="0" y="0"/>
          <a:ext cx="0" cy="0"/>
          <a:chOff x="0" y="0"/>
          <a:chExt cx="0" cy="0"/>
        </a:xfrm>
      </p:grpSpPr>
      <p:sp>
        <p:nvSpPr>
          <p:cNvPr id="410" name="Google Shape;410;p14"/>
          <p:cNvSpPr txBox="1">
            <a:spLocks noGrp="1"/>
          </p:cNvSpPr>
          <p:nvPr>
            <p:ph type="title" hasCustomPrompt="1"/>
          </p:nvPr>
        </p:nvSpPr>
        <p:spPr>
          <a:xfrm>
            <a:off x="6345350" y="1050645"/>
            <a:ext cx="1268700" cy="943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900"/>
              <a:buNone/>
              <a:defRPr sz="7700" b="0">
                <a:solidFill>
                  <a:schemeClr val="lt2"/>
                </a:solidFill>
                <a:latin typeface="+mn-lt"/>
              </a:defRPr>
            </a:lvl1pPr>
            <a:lvl2pPr lvl="1" algn="r" rtl="0">
              <a:spcBef>
                <a:spcPts val="0"/>
              </a:spcBef>
              <a:spcAft>
                <a:spcPts val="0"/>
              </a:spcAft>
              <a:buSzPts val="6900"/>
              <a:buNone/>
              <a:defRPr sz="6900"/>
            </a:lvl2pPr>
            <a:lvl3pPr lvl="2" algn="r" rtl="0">
              <a:spcBef>
                <a:spcPts val="0"/>
              </a:spcBef>
              <a:spcAft>
                <a:spcPts val="0"/>
              </a:spcAft>
              <a:buSzPts val="6900"/>
              <a:buNone/>
              <a:defRPr sz="6900"/>
            </a:lvl3pPr>
            <a:lvl4pPr lvl="3" algn="r" rtl="0">
              <a:spcBef>
                <a:spcPts val="0"/>
              </a:spcBef>
              <a:spcAft>
                <a:spcPts val="0"/>
              </a:spcAft>
              <a:buSzPts val="6900"/>
              <a:buNone/>
              <a:defRPr sz="6900"/>
            </a:lvl4pPr>
            <a:lvl5pPr lvl="4" algn="r" rtl="0">
              <a:spcBef>
                <a:spcPts val="0"/>
              </a:spcBef>
              <a:spcAft>
                <a:spcPts val="0"/>
              </a:spcAft>
              <a:buSzPts val="6900"/>
              <a:buNone/>
              <a:defRPr sz="6900"/>
            </a:lvl5pPr>
            <a:lvl6pPr lvl="5" algn="r" rtl="0">
              <a:spcBef>
                <a:spcPts val="0"/>
              </a:spcBef>
              <a:spcAft>
                <a:spcPts val="0"/>
              </a:spcAft>
              <a:buSzPts val="6900"/>
              <a:buNone/>
              <a:defRPr sz="6900"/>
            </a:lvl6pPr>
            <a:lvl7pPr lvl="6" algn="r" rtl="0">
              <a:spcBef>
                <a:spcPts val="0"/>
              </a:spcBef>
              <a:spcAft>
                <a:spcPts val="0"/>
              </a:spcAft>
              <a:buSzPts val="6900"/>
              <a:buNone/>
              <a:defRPr sz="6900"/>
            </a:lvl7pPr>
            <a:lvl8pPr lvl="7" algn="r" rtl="0">
              <a:spcBef>
                <a:spcPts val="0"/>
              </a:spcBef>
              <a:spcAft>
                <a:spcPts val="0"/>
              </a:spcAft>
              <a:buSzPts val="6900"/>
              <a:buNone/>
              <a:defRPr sz="6900"/>
            </a:lvl8pPr>
            <a:lvl9pPr lvl="8" algn="r" rtl="0">
              <a:spcBef>
                <a:spcPts val="0"/>
              </a:spcBef>
              <a:spcAft>
                <a:spcPts val="0"/>
              </a:spcAft>
              <a:buSzPts val="6900"/>
              <a:buNone/>
              <a:defRPr sz="6900"/>
            </a:lvl9pPr>
          </a:lstStyle>
          <a:p>
            <a:r>
              <a:t>xx%</a:t>
            </a:r>
          </a:p>
        </p:txBody>
      </p:sp>
      <p:sp>
        <p:nvSpPr>
          <p:cNvPr id="411" name="Google Shape;411;p14"/>
          <p:cNvSpPr txBox="1">
            <a:spLocks noGrp="1"/>
          </p:cNvSpPr>
          <p:nvPr>
            <p:ph type="title" idx="2"/>
          </p:nvPr>
        </p:nvSpPr>
        <p:spPr>
          <a:xfrm>
            <a:off x="3055800" y="2299450"/>
            <a:ext cx="4787400" cy="92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800">
                <a:latin typeface="+mn-lt"/>
              </a:defRPr>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a:endParaRPr/>
          </a:p>
        </p:txBody>
      </p:sp>
      <p:sp>
        <p:nvSpPr>
          <p:cNvPr id="412" name="Google Shape;412;p14"/>
          <p:cNvSpPr txBox="1">
            <a:spLocks noGrp="1"/>
          </p:cNvSpPr>
          <p:nvPr>
            <p:ph type="subTitle" idx="1"/>
          </p:nvPr>
        </p:nvSpPr>
        <p:spPr>
          <a:xfrm>
            <a:off x="5126850" y="3289450"/>
            <a:ext cx="2716200" cy="943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600">
                <a:latin typeface="+mn-lt"/>
              </a:defRPr>
            </a:lvl1pPr>
            <a:lvl2pPr lvl="1" algn="r" rtl="0">
              <a:spcBef>
                <a:spcPts val="0"/>
              </a:spcBef>
              <a:spcAft>
                <a:spcPts val="0"/>
              </a:spcAft>
              <a:buClr>
                <a:schemeClr val="dk2"/>
              </a:buClr>
              <a:buSzPts val="1400"/>
              <a:buNone/>
              <a:defRPr>
                <a:solidFill>
                  <a:schemeClr val="dk2"/>
                </a:solidFill>
              </a:defRPr>
            </a:lvl2pPr>
            <a:lvl3pPr lvl="2" algn="r" rtl="0">
              <a:spcBef>
                <a:spcPts val="1600"/>
              </a:spcBef>
              <a:spcAft>
                <a:spcPts val="0"/>
              </a:spcAft>
              <a:buClr>
                <a:schemeClr val="dk2"/>
              </a:buClr>
              <a:buSzPts val="1400"/>
              <a:buNone/>
              <a:defRPr>
                <a:solidFill>
                  <a:schemeClr val="dk2"/>
                </a:solidFill>
              </a:defRPr>
            </a:lvl3pPr>
            <a:lvl4pPr lvl="3" algn="r" rtl="0">
              <a:spcBef>
                <a:spcPts val="1600"/>
              </a:spcBef>
              <a:spcAft>
                <a:spcPts val="0"/>
              </a:spcAft>
              <a:buClr>
                <a:schemeClr val="dk2"/>
              </a:buClr>
              <a:buSzPts val="1400"/>
              <a:buNone/>
              <a:defRPr>
                <a:solidFill>
                  <a:schemeClr val="dk2"/>
                </a:solidFill>
              </a:defRPr>
            </a:lvl4pPr>
            <a:lvl5pPr lvl="4" algn="r" rtl="0">
              <a:spcBef>
                <a:spcPts val="1600"/>
              </a:spcBef>
              <a:spcAft>
                <a:spcPts val="0"/>
              </a:spcAft>
              <a:buClr>
                <a:schemeClr val="dk2"/>
              </a:buClr>
              <a:buSzPts val="1400"/>
              <a:buNone/>
              <a:defRPr>
                <a:solidFill>
                  <a:schemeClr val="dk2"/>
                </a:solidFill>
              </a:defRPr>
            </a:lvl5pPr>
            <a:lvl6pPr lvl="5" algn="r" rtl="0">
              <a:spcBef>
                <a:spcPts val="1600"/>
              </a:spcBef>
              <a:spcAft>
                <a:spcPts val="0"/>
              </a:spcAft>
              <a:buClr>
                <a:schemeClr val="dk2"/>
              </a:buClr>
              <a:buSzPts val="1400"/>
              <a:buNone/>
              <a:defRPr>
                <a:solidFill>
                  <a:schemeClr val="dk2"/>
                </a:solidFill>
              </a:defRPr>
            </a:lvl6pPr>
            <a:lvl7pPr lvl="6" algn="r" rtl="0">
              <a:spcBef>
                <a:spcPts val="1600"/>
              </a:spcBef>
              <a:spcAft>
                <a:spcPts val="0"/>
              </a:spcAft>
              <a:buClr>
                <a:schemeClr val="dk2"/>
              </a:buClr>
              <a:buSzPts val="1400"/>
              <a:buNone/>
              <a:defRPr>
                <a:solidFill>
                  <a:schemeClr val="dk2"/>
                </a:solidFill>
              </a:defRPr>
            </a:lvl7pPr>
            <a:lvl8pPr lvl="7" algn="r" rtl="0">
              <a:spcBef>
                <a:spcPts val="1600"/>
              </a:spcBef>
              <a:spcAft>
                <a:spcPts val="0"/>
              </a:spcAft>
              <a:buClr>
                <a:schemeClr val="dk2"/>
              </a:buClr>
              <a:buSzPts val="1400"/>
              <a:buNone/>
              <a:defRPr>
                <a:solidFill>
                  <a:schemeClr val="dk2"/>
                </a:solidFill>
              </a:defRPr>
            </a:lvl8pPr>
            <a:lvl9pPr lvl="8" algn="r" rtl="0">
              <a:spcBef>
                <a:spcPts val="1600"/>
              </a:spcBef>
              <a:spcAft>
                <a:spcPts val="1600"/>
              </a:spcAft>
              <a:buClr>
                <a:schemeClr val="dk2"/>
              </a:buClr>
              <a:buSzPts val="1400"/>
              <a:buNone/>
              <a:defRPr>
                <a:solidFill>
                  <a:schemeClr val="dk2"/>
                </a:solidFill>
              </a:defRPr>
            </a:lvl9pPr>
          </a:lstStyle>
          <a:p>
            <a:endParaRPr/>
          </a:p>
        </p:txBody>
      </p:sp>
      <p:grpSp>
        <p:nvGrpSpPr>
          <p:cNvPr id="413" name="Google Shape;413;p14"/>
          <p:cNvGrpSpPr/>
          <p:nvPr/>
        </p:nvGrpSpPr>
        <p:grpSpPr>
          <a:xfrm rot="7179494">
            <a:off x="7817307" y="163912"/>
            <a:ext cx="900754" cy="1242451"/>
            <a:chOff x="330281" y="38723"/>
            <a:chExt cx="1614914" cy="2227176"/>
          </a:xfrm>
        </p:grpSpPr>
        <p:sp>
          <p:nvSpPr>
            <p:cNvPr id="414" name="Google Shape;414;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15" name="Google Shape;415;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16" name="Google Shape;416;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417" name="Google Shape;417;p14"/>
          <p:cNvGrpSpPr/>
          <p:nvPr/>
        </p:nvGrpSpPr>
        <p:grpSpPr>
          <a:xfrm rot="-4940312">
            <a:off x="3996688" y="3920049"/>
            <a:ext cx="924230" cy="1230127"/>
            <a:chOff x="330281" y="38723"/>
            <a:chExt cx="1614914" cy="2227176"/>
          </a:xfrm>
        </p:grpSpPr>
        <p:sp>
          <p:nvSpPr>
            <p:cNvPr id="418" name="Google Shape;418;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19" name="Google Shape;419;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20" name="Google Shape;420;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
        <p:nvSpPr>
          <p:cNvPr id="421" name="Google Shape;421;p14"/>
          <p:cNvSpPr/>
          <p:nvPr/>
        </p:nvSpPr>
        <p:spPr>
          <a:xfrm>
            <a:off x="3512750" y="-6966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22" name="Google Shape;422;p14"/>
          <p:cNvSpPr/>
          <p:nvPr/>
        </p:nvSpPr>
        <p:spPr>
          <a:xfrm>
            <a:off x="5525025" y="4606425"/>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nvGrpSpPr>
          <p:cNvPr id="423" name="Google Shape;423;p14"/>
          <p:cNvGrpSpPr/>
          <p:nvPr/>
        </p:nvGrpSpPr>
        <p:grpSpPr>
          <a:xfrm rot="-5856778">
            <a:off x="4008398" y="805683"/>
            <a:ext cx="900826" cy="1242356"/>
            <a:chOff x="330281" y="38723"/>
            <a:chExt cx="1614914" cy="2227176"/>
          </a:xfrm>
        </p:grpSpPr>
        <p:sp>
          <p:nvSpPr>
            <p:cNvPr id="424" name="Google Shape;424;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25" name="Google Shape;425;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26" name="Google Shape;426;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427" name="Google Shape;427;p14"/>
          <p:cNvGrpSpPr/>
          <p:nvPr/>
        </p:nvGrpSpPr>
        <p:grpSpPr>
          <a:xfrm rot="-2241120">
            <a:off x="7485409" y="374620"/>
            <a:ext cx="167533" cy="235734"/>
            <a:chOff x="5248950" y="2607450"/>
            <a:chExt cx="27575" cy="38800"/>
          </a:xfrm>
        </p:grpSpPr>
        <p:sp>
          <p:nvSpPr>
            <p:cNvPr id="428" name="Google Shape;428;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29" name="Google Shape;429;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430" name="Google Shape;430;p14"/>
          <p:cNvGrpSpPr/>
          <p:nvPr/>
        </p:nvGrpSpPr>
        <p:grpSpPr>
          <a:xfrm rot="1583875">
            <a:off x="8562185" y="4442843"/>
            <a:ext cx="159799" cy="224852"/>
            <a:chOff x="5248950" y="2607450"/>
            <a:chExt cx="27575" cy="38800"/>
          </a:xfrm>
        </p:grpSpPr>
        <p:sp>
          <p:nvSpPr>
            <p:cNvPr id="431" name="Google Shape;431;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32" name="Google Shape;432;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433" name="Google Shape;433;p14"/>
          <p:cNvGrpSpPr/>
          <p:nvPr/>
        </p:nvGrpSpPr>
        <p:grpSpPr>
          <a:xfrm rot="4025085">
            <a:off x="701273" y="4694761"/>
            <a:ext cx="105656" cy="148667"/>
            <a:chOff x="5248950" y="2607450"/>
            <a:chExt cx="27575" cy="38800"/>
          </a:xfrm>
        </p:grpSpPr>
        <p:sp>
          <p:nvSpPr>
            <p:cNvPr id="434" name="Google Shape;434;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35" name="Google Shape;435;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436" name="Google Shape;436;p14"/>
          <p:cNvGrpSpPr/>
          <p:nvPr/>
        </p:nvGrpSpPr>
        <p:grpSpPr>
          <a:xfrm rot="-5243946">
            <a:off x="-84370" y="2799655"/>
            <a:ext cx="167534" cy="235732"/>
            <a:chOff x="5248950" y="2607450"/>
            <a:chExt cx="27575" cy="38800"/>
          </a:xfrm>
        </p:grpSpPr>
        <p:sp>
          <p:nvSpPr>
            <p:cNvPr id="437" name="Google Shape;437;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38" name="Google Shape;438;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439" name="Google Shape;439;p14"/>
          <p:cNvGrpSpPr/>
          <p:nvPr/>
        </p:nvGrpSpPr>
        <p:grpSpPr>
          <a:xfrm rot="-2700000">
            <a:off x="1974639" y="463473"/>
            <a:ext cx="104613" cy="147198"/>
            <a:chOff x="5248950" y="2607450"/>
            <a:chExt cx="27575" cy="38800"/>
          </a:xfrm>
        </p:grpSpPr>
        <p:sp>
          <p:nvSpPr>
            <p:cNvPr id="440" name="Google Shape;440;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41" name="Google Shape;441;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442" name="Google Shape;442;p14"/>
          <p:cNvGrpSpPr/>
          <p:nvPr/>
        </p:nvGrpSpPr>
        <p:grpSpPr>
          <a:xfrm rot="3320916">
            <a:off x="8639381" y="548345"/>
            <a:ext cx="104615" cy="147200"/>
            <a:chOff x="5248950" y="2607450"/>
            <a:chExt cx="27575" cy="38800"/>
          </a:xfrm>
        </p:grpSpPr>
        <p:sp>
          <p:nvSpPr>
            <p:cNvPr id="443" name="Google Shape;443;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44" name="Google Shape;444;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
        <p:nvSpPr>
          <p:cNvPr id="445" name="Google Shape;445;p14"/>
          <p:cNvSpPr/>
          <p:nvPr/>
        </p:nvSpPr>
        <p:spPr>
          <a:xfrm>
            <a:off x="311700" y="41392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46" name="Google Shape;446;p14"/>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47" name="Google Shape;447;p14"/>
          <p:cNvSpPr/>
          <p:nvPr/>
        </p:nvSpPr>
        <p:spPr>
          <a:xfrm>
            <a:off x="8732600" y="1957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48" name="Google Shape;448;p14"/>
          <p:cNvSpPr/>
          <p:nvPr/>
        </p:nvSpPr>
        <p:spPr>
          <a:xfrm>
            <a:off x="441125" y="822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23">
    <p:spTree>
      <p:nvGrpSpPr>
        <p:cNvPr id="1" name="Shape 533"/>
        <p:cNvGrpSpPr/>
        <p:nvPr/>
      </p:nvGrpSpPr>
      <p:grpSpPr>
        <a:xfrm>
          <a:off x="0" y="0"/>
          <a:ext cx="0" cy="0"/>
          <a:chOff x="0" y="0"/>
          <a:chExt cx="0" cy="0"/>
        </a:xfrm>
      </p:grpSpPr>
      <p:sp>
        <p:nvSpPr>
          <p:cNvPr id="534" name="Google Shape;534;p17"/>
          <p:cNvSpPr txBox="1">
            <a:spLocks noGrp="1"/>
          </p:cNvSpPr>
          <p:nvPr>
            <p:ph type="subTitle" idx="1"/>
          </p:nvPr>
        </p:nvSpPr>
        <p:spPr>
          <a:xfrm>
            <a:off x="1457075" y="2676525"/>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mj-lt"/>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535" name="Google Shape;535;p17"/>
          <p:cNvSpPr txBox="1">
            <a:spLocks noGrp="1"/>
          </p:cNvSpPr>
          <p:nvPr>
            <p:ph type="subTitle" idx="2"/>
          </p:nvPr>
        </p:nvSpPr>
        <p:spPr>
          <a:xfrm>
            <a:off x="1457087" y="3160000"/>
            <a:ext cx="1791300" cy="70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atin typeface="+mj-lt"/>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36" name="Google Shape;536;p17"/>
          <p:cNvSpPr txBox="1">
            <a:spLocks noGrp="1"/>
          </p:cNvSpPr>
          <p:nvPr>
            <p:ph type="subTitle" idx="3"/>
          </p:nvPr>
        </p:nvSpPr>
        <p:spPr>
          <a:xfrm>
            <a:off x="3680137" y="2676525"/>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mj-lt"/>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537" name="Google Shape;537;p17"/>
          <p:cNvSpPr txBox="1">
            <a:spLocks noGrp="1"/>
          </p:cNvSpPr>
          <p:nvPr>
            <p:ph type="subTitle" idx="4"/>
          </p:nvPr>
        </p:nvSpPr>
        <p:spPr>
          <a:xfrm>
            <a:off x="3676350" y="3160000"/>
            <a:ext cx="1791300" cy="70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atin typeface="+mj-lt"/>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38" name="Google Shape;538;p17"/>
          <p:cNvSpPr txBox="1">
            <a:spLocks noGrp="1"/>
          </p:cNvSpPr>
          <p:nvPr>
            <p:ph type="subTitle" idx="5"/>
          </p:nvPr>
        </p:nvSpPr>
        <p:spPr>
          <a:xfrm>
            <a:off x="5903199" y="2676525"/>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mj-lt"/>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539" name="Google Shape;539;p17"/>
          <p:cNvSpPr txBox="1">
            <a:spLocks noGrp="1"/>
          </p:cNvSpPr>
          <p:nvPr>
            <p:ph type="subTitle" idx="6"/>
          </p:nvPr>
        </p:nvSpPr>
        <p:spPr>
          <a:xfrm>
            <a:off x="5895625" y="3160000"/>
            <a:ext cx="1791300" cy="70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atin typeface="+mj-lt"/>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540" name="Google Shape;540;p17"/>
          <p:cNvGrpSpPr/>
          <p:nvPr/>
        </p:nvGrpSpPr>
        <p:grpSpPr>
          <a:xfrm>
            <a:off x="5556995" y="4266068"/>
            <a:ext cx="3275298" cy="1153214"/>
            <a:chOff x="5142175" y="4369850"/>
            <a:chExt cx="1625700" cy="572400"/>
          </a:xfrm>
        </p:grpSpPr>
        <p:sp>
          <p:nvSpPr>
            <p:cNvPr id="541" name="Google Shape;541;p17"/>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42" name="Google Shape;542;p17"/>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43" name="Google Shape;543;p17"/>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44" name="Google Shape;544;p17"/>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45" name="Google Shape;545;p17"/>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546" name="Google Shape;546;p17"/>
          <p:cNvGrpSpPr/>
          <p:nvPr/>
        </p:nvGrpSpPr>
        <p:grpSpPr>
          <a:xfrm>
            <a:off x="-551684" y="4152667"/>
            <a:ext cx="3275298" cy="1153214"/>
            <a:chOff x="5142175" y="4369850"/>
            <a:chExt cx="1625700" cy="572400"/>
          </a:xfrm>
        </p:grpSpPr>
        <p:sp>
          <p:nvSpPr>
            <p:cNvPr id="547" name="Google Shape;547;p17"/>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48" name="Google Shape;548;p17"/>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49" name="Google Shape;549;p17"/>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50" name="Google Shape;550;p17"/>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51" name="Google Shape;551;p17"/>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552" name="Google Shape;552;p17"/>
          <p:cNvGrpSpPr/>
          <p:nvPr/>
        </p:nvGrpSpPr>
        <p:grpSpPr>
          <a:xfrm rot="-2241120">
            <a:off x="8738497" y="374620"/>
            <a:ext cx="167533" cy="235734"/>
            <a:chOff x="5248950" y="2607450"/>
            <a:chExt cx="27575" cy="38800"/>
          </a:xfrm>
        </p:grpSpPr>
        <p:sp>
          <p:nvSpPr>
            <p:cNvPr id="553" name="Google Shape;553;p1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54" name="Google Shape;554;p1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555" name="Google Shape;555;p17"/>
          <p:cNvGrpSpPr/>
          <p:nvPr/>
        </p:nvGrpSpPr>
        <p:grpSpPr>
          <a:xfrm rot="-2700000">
            <a:off x="492264" y="460448"/>
            <a:ext cx="104613" cy="147198"/>
            <a:chOff x="5248950" y="2607450"/>
            <a:chExt cx="27575" cy="38800"/>
          </a:xfrm>
        </p:grpSpPr>
        <p:sp>
          <p:nvSpPr>
            <p:cNvPr id="556" name="Google Shape;556;p1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57" name="Google Shape;557;p1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558" name="Google Shape;558;p17"/>
          <p:cNvGrpSpPr/>
          <p:nvPr/>
        </p:nvGrpSpPr>
        <p:grpSpPr>
          <a:xfrm rot="3488692">
            <a:off x="3920212" y="4108050"/>
            <a:ext cx="900823" cy="1242470"/>
            <a:chOff x="330281" y="38723"/>
            <a:chExt cx="1614914" cy="2227176"/>
          </a:xfrm>
        </p:grpSpPr>
        <p:sp>
          <p:nvSpPr>
            <p:cNvPr id="559" name="Google Shape;559;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0" name="Google Shape;560;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1" name="Google Shape;561;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562" name="Google Shape;562;p17"/>
          <p:cNvSpPr/>
          <p:nvPr/>
        </p:nvSpPr>
        <p:spPr>
          <a:xfrm>
            <a:off x="7460425" y="39913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3" name="Google Shape;563;p17"/>
          <p:cNvSpPr/>
          <p:nvPr/>
        </p:nvSpPr>
        <p:spPr>
          <a:xfrm>
            <a:off x="8185463" y="38974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4" name="Google Shape;564;p17"/>
          <p:cNvSpPr/>
          <p:nvPr/>
        </p:nvSpPr>
        <p:spPr>
          <a:xfrm>
            <a:off x="2963438" y="4691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5" name="Google Shape;565;p17"/>
          <p:cNvSpPr/>
          <p:nvPr/>
        </p:nvSpPr>
        <p:spPr>
          <a:xfrm>
            <a:off x="817800" y="36626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66" name="Google Shape;566;p17"/>
          <p:cNvGrpSpPr/>
          <p:nvPr/>
        </p:nvGrpSpPr>
        <p:grpSpPr>
          <a:xfrm rot="3488692">
            <a:off x="94162" y="1041112"/>
            <a:ext cx="900823" cy="1242470"/>
            <a:chOff x="330281" y="38723"/>
            <a:chExt cx="1614914" cy="2227176"/>
          </a:xfrm>
        </p:grpSpPr>
        <p:sp>
          <p:nvSpPr>
            <p:cNvPr id="567" name="Google Shape;567;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8" name="Google Shape;568;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9" name="Google Shape;569;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570" name="Google Shape;570;p17"/>
          <p:cNvGrpSpPr/>
          <p:nvPr/>
        </p:nvGrpSpPr>
        <p:grpSpPr>
          <a:xfrm>
            <a:off x="7851960" y="2600326"/>
            <a:ext cx="1796017" cy="3700632"/>
            <a:chOff x="6239025" y="396475"/>
            <a:chExt cx="480900" cy="990825"/>
          </a:xfrm>
        </p:grpSpPr>
        <p:sp>
          <p:nvSpPr>
            <p:cNvPr id="571" name="Google Shape;571;p1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2" name="Google Shape;572;p1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3" name="Google Shape;573;p1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4" name="Google Shape;574;p1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5" name="Google Shape;575;p1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6" name="Google Shape;576;p1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7" name="Google Shape;577;p1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8" name="Google Shape;578;p1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9" name="Google Shape;579;p1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580" name="Google Shape;580;p17"/>
          <p:cNvGrpSpPr/>
          <p:nvPr/>
        </p:nvGrpSpPr>
        <p:grpSpPr>
          <a:xfrm>
            <a:off x="-1058190" y="2808739"/>
            <a:ext cx="1796017" cy="3700632"/>
            <a:chOff x="6239025" y="396475"/>
            <a:chExt cx="480900" cy="990825"/>
          </a:xfrm>
        </p:grpSpPr>
        <p:sp>
          <p:nvSpPr>
            <p:cNvPr id="581" name="Google Shape;581;p1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2" name="Google Shape;582;p1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3" name="Google Shape;583;p1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4" name="Google Shape;584;p1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5" name="Google Shape;585;p1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6" name="Google Shape;586;p1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7" name="Google Shape;587;p1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8" name="Google Shape;588;p1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9" name="Google Shape;589;p1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590" name="Google Shape;590;p17"/>
          <p:cNvGrpSpPr/>
          <p:nvPr/>
        </p:nvGrpSpPr>
        <p:grpSpPr>
          <a:xfrm rot="3488692">
            <a:off x="8500387" y="937262"/>
            <a:ext cx="900823" cy="1242470"/>
            <a:chOff x="330281" y="38723"/>
            <a:chExt cx="1614914" cy="2227176"/>
          </a:xfrm>
        </p:grpSpPr>
        <p:sp>
          <p:nvSpPr>
            <p:cNvPr id="591" name="Google Shape;591;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92" name="Google Shape;592;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93" name="Google Shape;593;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594" name="Google Shape;594;p17"/>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atin typeface="+mj-lt"/>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24">
    <p:spTree>
      <p:nvGrpSpPr>
        <p:cNvPr id="1" name="Shape 734"/>
        <p:cNvGrpSpPr/>
        <p:nvPr/>
      </p:nvGrpSpPr>
      <p:grpSpPr>
        <a:xfrm>
          <a:off x="0" y="0"/>
          <a:ext cx="0" cy="0"/>
          <a:chOff x="0" y="0"/>
          <a:chExt cx="0" cy="0"/>
        </a:xfrm>
      </p:grpSpPr>
      <p:grpSp>
        <p:nvGrpSpPr>
          <p:cNvPr id="735" name="Google Shape;735;p21"/>
          <p:cNvGrpSpPr/>
          <p:nvPr/>
        </p:nvGrpSpPr>
        <p:grpSpPr>
          <a:xfrm rot="-2241120">
            <a:off x="8738497" y="374620"/>
            <a:ext cx="167533" cy="235734"/>
            <a:chOff x="5248950" y="2607450"/>
            <a:chExt cx="27575" cy="38800"/>
          </a:xfrm>
        </p:grpSpPr>
        <p:sp>
          <p:nvSpPr>
            <p:cNvPr id="736" name="Google Shape;736;p2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21"/>
          <p:cNvGrpSpPr/>
          <p:nvPr/>
        </p:nvGrpSpPr>
        <p:grpSpPr>
          <a:xfrm rot="-2700000">
            <a:off x="492264" y="460448"/>
            <a:ext cx="104613" cy="147198"/>
            <a:chOff x="5248950" y="2607450"/>
            <a:chExt cx="27575" cy="38800"/>
          </a:xfrm>
        </p:grpSpPr>
        <p:sp>
          <p:nvSpPr>
            <p:cNvPr id="739" name="Google Shape;739;p2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21"/>
          <p:cNvGrpSpPr/>
          <p:nvPr/>
        </p:nvGrpSpPr>
        <p:grpSpPr>
          <a:xfrm rot="3488692">
            <a:off x="8748287" y="833987"/>
            <a:ext cx="900823" cy="1242470"/>
            <a:chOff x="330281" y="38723"/>
            <a:chExt cx="1614914" cy="2227176"/>
          </a:xfrm>
        </p:grpSpPr>
        <p:sp>
          <p:nvSpPr>
            <p:cNvPr id="742" name="Google Shape;742;p2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21"/>
          <p:cNvGrpSpPr/>
          <p:nvPr/>
        </p:nvGrpSpPr>
        <p:grpSpPr>
          <a:xfrm rot="3488692">
            <a:off x="-426263" y="1239987"/>
            <a:ext cx="900823" cy="1242470"/>
            <a:chOff x="330281" y="38723"/>
            <a:chExt cx="1614914" cy="2227176"/>
          </a:xfrm>
        </p:grpSpPr>
        <p:sp>
          <p:nvSpPr>
            <p:cNvPr id="746" name="Google Shape;746;p2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9" name="Google Shape;749;p21"/>
          <p:cNvSpPr/>
          <p:nvPr/>
        </p:nvSpPr>
        <p:spPr>
          <a:xfrm>
            <a:off x="311700" y="34560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1"/>
          <p:cNvSpPr/>
          <p:nvPr/>
        </p:nvSpPr>
        <p:spPr>
          <a:xfrm>
            <a:off x="7545113" y="4530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1" name="Google Shape;751;p21"/>
          <p:cNvGrpSpPr/>
          <p:nvPr/>
        </p:nvGrpSpPr>
        <p:grpSpPr>
          <a:xfrm rot="3488692">
            <a:off x="3920212" y="4108050"/>
            <a:ext cx="900823" cy="1242470"/>
            <a:chOff x="330281" y="38723"/>
            <a:chExt cx="1614914" cy="2227176"/>
          </a:xfrm>
        </p:grpSpPr>
        <p:sp>
          <p:nvSpPr>
            <p:cNvPr id="752" name="Google Shape;752;p2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5" name="Google Shape;755;p21"/>
          <p:cNvSpPr/>
          <p:nvPr/>
        </p:nvSpPr>
        <p:spPr>
          <a:xfrm>
            <a:off x="16925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1"/>
          <p:cNvSpPr/>
          <p:nvPr/>
        </p:nvSpPr>
        <p:spPr>
          <a:xfrm>
            <a:off x="578722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1"/>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1pPr>
            <a:lvl2pPr lvl="1">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2pPr>
            <a:lvl3pPr lvl="2">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3pPr>
            <a:lvl4pPr lvl="3">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4pPr>
            <a:lvl5pPr lvl="4">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5pPr>
            <a:lvl6pPr lvl="5">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6pPr>
            <a:lvl7pPr lvl="6">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7pPr>
            <a:lvl8pPr lvl="7">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8pPr>
            <a:lvl9pPr lvl="8">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6" r:id="rId4"/>
    <p:sldLayoutId id="2147483658" r:id="rId5"/>
    <p:sldLayoutId id="2147483659" r:id="rId6"/>
    <p:sldLayoutId id="2147483660" r:id="rId7"/>
    <p:sldLayoutId id="2147483663" r:id="rId8"/>
    <p:sldLayoutId id="2147483667" r:id="rId9"/>
    <p:sldLayoutId id="2147483669" r:id="rId10"/>
    <p:sldLayoutId id="2147483672" r:id="rId11"/>
    <p:sldLayoutId id="2147483681" r:id="rId12"/>
    <p:sldLayoutId id="2147483682" r:id="rId13"/>
    <p:sldLayoutId id="214748368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grpSp>
        <p:nvGrpSpPr>
          <p:cNvPr id="1408" name="Google Shape;1408;p40"/>
          <p:cNvGrpSpPr/>
          <p:nvPr/>
        </p:nvGrpSpPr>
        <p:grpSpPr>
          <a:xfrm>
            <a:off x="1001335" y="369284"/>
            <a:ext cx="1147187" cy="2363811"/>
            <a:chOff x="1001335" y="369284"/>
            <a:chExt cx="1147187" cy="2363811"/>
          </a:xfrm>
        </p:grpSpPr>
        <p:sp>
          <p:nvSpPr>
            <p:cNvPr id="1409" name="Google Shape;1409;p40"/>
            <p:cNvSpPr/>
            <p:nvPr/>
          </p:nvSpPr>
          <p:spPr>
            <a:xfrm flipH="1">
              <a:off x="1001335" y="369284"/>
              <a:ext cx="1147187" cy="1774603"/>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0"/>
            <p:cNvSpPr/>
            <p:nvPr/>
          </p:nvSpPr>
          <p:spPr>
            <a:xfrm flipH="1">
              <a:off x="1535031" y="1176843"/>
              <a:ext cx="58981" cy="1556252"/>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0"/>
            <p:cNvSpPr/>
            <p:nvPr/>
          </p:nvSpPr>
          <p:spPr>
            <a:xfrm flipH="1">
              <a:off x="1517737" y="757437"/>
              <a:ext cx="110926" cy="100557"/>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0"/>
            <p:cNvSpPr/>
            <p:nvPr/>
          </p:nvSpPr>
          <p:spPr>
            <a:xfrm flipH="1">
              <a:off x="1240482" y="1239229"/>
              <a:ext cx="100549" cy="100557"/>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0"/>
            <p:cNvSpPr/>
            <p:nvPr/>
          </p:nvSpPr>
          <p:spPr>
            <a:xfrm flipH="1">
              <a:off x="1829641" y="1759073"/>
              <a:ext cx="110926" cy="10753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0"/>
            <p:cNvSpPr/>
            <p:nvPr/>
          </p:nvSpPr>
          <p:spPr>
            <a:xfrm flipH="1">
              <a:off x="1687524" y="1481795"/>
              <a:ext cx="110985" cy="100617"/>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0"/>
            <p:cNvSpPr/>
            <p:nvPr/>
          </p:nvSpPr>
          <p:spPr>
            <a:xfrm flipH="1">
              <a:off x="1230045" y="1731340"/>
              <a:ext cx="110985" cy="11099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0"/>
            <p:cNvSpPr/>
            <p:nvPr/>
          </p:nvSpPr>
          <p:spPr>
            <a:xfrm flipH="1">
              <a:off x="1365243" y="1544181"/>
              <a:ext cx="225310" cy="391732"/>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0"/>
            <p:cNvSpPr/>
            <p:nvPr/>
          </p:nvSpPr>
          <p:spPr>
            <a:xfrm flipH="1">
              <a:off x="1562763" y="1270422"/>
              <a:ext cx="253042" cy="124832"/>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40"/>
          <p:cNvGrpSpPr/>
          <p:nvPr/>
        </p:nvGrpSpPr>
        <p:grpSpPr>
          <a:xfrm flipH="1">
            <a:off x="7481092" y="645136"/>
            <a:ext cx="1013352" cy="2087966"/>
            <a:chOff x="6239025" y="396475"/>
            <a:chExt cx="480900" cy="990825"/>
          </a:xfrm>
        </p:grpSpPr>
        <p:sp>
          <p:nvSpPr>
            <p:cNvPr id="1419" name="Google Shape;1419;p4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8" name="Google Shape;1428;p40"/>
          <p:cNvSpPr/>
          <p:nvPr/>
        </p:nvSpPr>
        <p:spPr>
          <a:xfrm>
            <a:off x="1628864" y="2379910"/>
            <a:ext cx="5782446" cy="170040"/>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0"/>
          <p:cNvSpPr/>
          <p:nvPr/>
        </p:nvSpPr>
        <p:spPr>
          <a:xfrm>
            <a:off x="2081466" y="1874860"/>
            <a:ext cx="4431625" cy="728352"/>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0"/>
          <p:cNvSpPr txBox="1">
            <a:spLocks noGrp="1"/>
          </p:cNvSpPr>
          <p:nvPr>
            <p:ph type="ctrTitle"/>
          </p:nvPr>
        </p:nvSpPr>
        <p:spPr>
          <a:xfrm>
            <a:off x="323725" y="1873009"/>
            <a:ext cx="8341629" cy="104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4400" dirty="0">
                <a:solidFill>
                  <a:srgbClr val="FFC000"/>
                </a:solidFill>
              </a:rPr>
              <a:t>BÀI 30: </a:t>
            </a:r>
            <a:br>
              <a:rPr lang="en-US" sz="4400" dirty="0">
                <a:solidFill>
                  <a:srgbClr val="FFC000"/>
                </a:solidFill>
              </a:rPr>
            </a:br>
            <a:r>
              <a:rPr lang="vi-VN" sz="4400" dirty="0">
                <a:solidFill>
                  <a:srgbClr val="FF0000"/>
                </a:solidFill>
              </a:rPr>
              <a:t>TRAO ĐỔI NƯỚC VÀ </a:t>
            </a:r>
            <a:br>
              <a:rPr lang="vi-VN" sz="4400" dirty="0">
                <a:solidFill>
                  <a:srgbClr val="FF0000"/>
                </a:solidFill>
              </a:rPr>
            </a:br>
            <a:r>
              <a:rPr lang="vi-VN" sz="4400" dirty="0">
                <a:solidFill>
                  <a:srgbClr val="FF0000"/>
                </a:solidFill>
              </a:rPr>
              <a:t>CÁC CHẤT DINH DƯỠNG Ở ĐỘNG VẬT</a:t>
            </a:r>
            <a:br>
              <a:rPr lang="vi-VN" sz="4400" dirty="0">
                <a:solidFill>
                  <a:srgbClr val="FFC000"/>
                </a:solidFill>
              </a:rPr>
            </a:br>
            <a:endParaRPr lang="en-US" sz="4400" dirty="0">
              <a:solidFill>
                <a:srgbClr val="FFC000"/>
              </a:solidFill>
            </a:endParaRPr>
          </a:p>
        </p:txBody>
      </p:sp>
      <p:grpSp>
        <p:nvGrpSpPr>
          <p:cNvPr id="1432" name="Google Shape;1432;p40"/>
          <p:cNvGrpSpPr/>
          <p:nvPr/>
        </p:nvGrpSpPr>
        <p:grpSpPr>
          <a:xfrm flipH="1">
            <a:off x="5392010" y="828979"/>
            <a:ext cx="2375484" cy="1564030"/>
            <a:chOff x="244150" y="926200"/>
            <a:chExt cx="3327475" cy="2190825"/>
          </a:xfrm>
        </p:grpSpPr>
        <p:sp>
          <p:nvSpPr>
            <p:cNvPr id="1433" name="Google Shape;1433;p40"/>
            <p:cNvSpPr/>
            <p:nvPr/>
          </p:nvSpPr>
          <p:spPr>
            <a:xfrm>
              <a:off x="244150" y="1950175"/>
              <a:ext cx="422500" cy="293750"/>
            </a:xfrm>
            <a:custGeom>
              <a:avLst/>
              <a:gdLst/>
              <a:ahLst/>
              <a:cxnLst/>
              <a:rect l="l" t="t" r="r" b="b"/>
              <a:pathLst>
                <a:path w="16900" h="11750" extrusionOk="0">
                  <a:moveTo>
                    <a:pt x="81" y="1"/>
                  </a:moveTo>
                  <a:lnTo>
                    <a:pt x="0" y="805"/>
                  </a:lnTo>
                  <a:lnTo>
                    <a:pt x="0" y="1690"/>
                  </a:lnTo>
                  <a:lnTo>
                    <a:pt x="81" y="2495"/>
                  </a:lnTo>
                  <a:lnTo>
                    <a:pt x="242" y="3380"/>
                  </a:lnTo>
                  <a:lnTo>
                    <a:pt x="483" y="4105"/>
                  </a:lnTo>
                  <a:lnTo>
                    <a:pt x="886" y="4909"/>
                  </a:lnTo>
                  <a:lnTo>
                    <a:pt x="1288" y="5553"/>
                  </a:lnTo>
                  <a:lnTo>
                    <a:pt x="1851" y="6277"/>
                  </a:lnTo>
                  <a:lnTo>
                    <a:pt x="2495" y="6841"/>
                  </a:lnTo>
                  <a:lnTo>
                    <a:pt x="3219" y="7323"/>
                  </a:lnTo>
                  <a:lnTo>
                    <a:pt x="3943" y="7726"/>
                  </a:lnTo>
                  <a:lnTo>
                    <a:pt x="4748" y="8048"/>
                  </a:lnTo>
                  <a:lnTo>
                    <a:pt x="5553" y="8289"/>
                  </a:lnTo>
                  <a:lnTo>
                    <a:pt x="6438" y="8369"/>
                  </a:lnTo>
                  <a:lnTo>
                    <a:pt x="7243" y="8450"/>
                  </a:lnTo>
                  <a:lnTo>
                    <a:pt x="8128" y="8369"/>
                  </a:lnTo>
                  <a:lnTo>
                    <a:pt x="8128" y="8933"/>
                  </a:lnTo>
                  <a:lnTo>
                    <a:pt x="8289" y="9496"/>
                  </a:lnTo>
                  <a:lnTo>
                    <a:pt x="8530" y="10059"/>
                  </a:lnTo>
                  <a:lnTo>
                    <a:pt x="8933" y="10542"/>
                  </a:lnTo>
                  <a:lnTo>
                    <a:pt x="9335" y="10944"/>
                  </a:lnTo>
                  <a:lnTo>
                    <a:pt x="9898" y="11266"/>
                  </a:lnTo>
                  <a:lnTo>
                    <a:pt x="10462" y="11508"/>
                  </a:lnTo>
                  <a:lnTo>
                    <a:pt x="11025" y="11749"/>
                  </a:lnTo>
                  <a:lnTo>
                    <a:pt x="12232" y="11749"/>
                  </a:lnTo>
                  <a:lnTo>
                    <a:pt x="12876" y="11588"/>
                  </a:lnTo>
                  <a:lnTo>
                    <a:pt x="13439" y="11427"/>
                  </a:lnTo>
                  <a:lnTo>
                    <a:pt x="14002" y="11105"/>
                  </a:lnTo>
                  <a:lnTo>
                    <a:pt x="14566" y="10784"/>
                  </a:lnTo>
                  <a:lnTo>
                    <a:pt x="15048" y="10381"/>
                  </a:lnTo>
                  <a:lnTo>
                    <a:pt x="15451" y="9898"/>
                  </a:lnTo>
                  <a:lnTo>
                    <a:pt x="15773" y="9416"/>
                  </a:lnTo>
                  <a:lnTo>
                    <a:pt x="16094" y="8852"/>
                  </a:lnTo>
                  <a:lnTo>
                    <a:pt x="16336" y="8289"/>
                  </a:lnTo>
                  <a:lnTo>
                    <a:pt x="16577" y="7726"/>
                  </a:lnTo>
                  <a:lnTo>
                    <a:pt x="16738" y="7082"/>
                  </a:lnTo>
                  <a:lnTo>
                    <a:pt x="16819" y="6519"/>
                  </a:lnTo>
                  <a:lnTo>
                    <a:pt x="16899" y="5231"/>
                  </a:lnTo>
                  <a:lnTo>
                    <a:pt x="16819" y="4024"/>
                  </a:lnTo>
                  <a:lnTo>
                    <a:pt x="16658" y="2898"/>
                  </a:lnTo>
                  <a:lnTo>
                    <a:pt x="16416" y="1690"/>
                  </a:lnTo>
                  <a:lnTo>
                    <a:pt x="16094" y="564"/>
                  </a:lnTo>
                  <a:lnTo>
                    <a:pt x="14566" y="1127"/>
                  </a:lnTo>
                  <a:lnTo>
                    <a:pt x="12956" y="1610"/>
                  </a:lnTo>
                  <a:lnTo>
                    <a:pt x="11266" y="1932"/>
                  </a:lnTo>
                  <a:lnTo>
                    <a:pt x="9576" y="2093"/>
                  </a:lnTo>
                  <a:lnTo>
                    <a:pt x="7967" y="2093"/>
                  </a:lnTo>
                  <a:lnTo>
                    <a:pt x="6277" y="2012"/>
                  </a:lnTo>
                  <a:lnTo>
                    <a:pt x="4587" y="1771"/>
                  </a:lnTo>
                  <a:lnTo>
                    <a:pt x="2978" y="1369"/>
                  </a:lnTo>
                  <a:lnTo>
                    <a:pt x="2254" y="1127"/>
                  </a:lnTo>
                  <a:lnTo>
                    <a:pt x="1449" y="805"/>
                  </a:lnTo>
                  <a:lnTo>
                    <a:pt x="725" y="403"/>
                  </a:lnTo>
                  <a:lnTo>
                    <a:pt x="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0"/>
            <p:cNvSpPr/>
            <p:nvPr/>
          </p:nvSpPr>
          <p:spPr>
            <a:xfrm>
              <a:off x="1262100" y="2374650"/>
              <a:ext cx="468750" cy="742375"/>
            </a:xfrm>
            <a:custGeom>
              <a:avLst/>
              <a:gdLst/>
              <a:ahLst/>
              <a:cxnLst/>
              <a:rect l="l" t="t" r="r" b="b"/>
              <a:pathLst>
                <a:path w="18750" h="29695" extrusionOk="0">
                  <a:moveTo>
                    <a:pt x="0" y="1"/>
                  </a:moveTo>
                  <a:lnTo>
                    <a:pt x="4265" y="29694"/>
                  </a:lnTo>
                  <a:lnTo>
                    <a:pt x="7886" y="29694"/>
                  </a:lnTo>
                  <a:lnTo>
                    <a:pt x="7886" y="22532"/>
                  </a:lnTo>
                  <a:lnTo>
                    <a:pt x="18750" y="1"/>
                  </a:lnTo>
                  <a:close/>
                </a:path>
              </a:pathLst>
            </a:custGeom>
            <a:solidFill>
              <a:srgbClr val="F5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0"/>
            <p:cNvSpPr/>
            <p:nvPr/>
          </p:nvSpPr>
          <p:spPr>
            <a:xfrm>
              <a:off x="2595900" y="2374650"/>
              <a:ext cx="197175" cy="742375"/>
            </a:xfrm>
            <a:custGeom>
              <a:avLst/>
              <a:gdLst/>
              <a:ahLst/>
              <a:cxnLst/>
              <a:rect l="l" t="t" r="r" b="b"/>
              <a:pathLst>
                <a:path w="7887" h="29695" extrusionOk="0">
                  <a:moveTo>
                    <a:pt x="0" y="1"/>
                  </a:moveTo>
                  <a:lnTo>
                    <a:pt x="4265" y="29694"/>
                  </a:lnTo>
                  <a:lnTo>
                    <a:pt x="7886" y="29694"/>
                  </a:lnTo>
                  <a:lnTo>
                    <a:pt x="7886" y="1"/>
                  </a:lnTo>
                  <a:close/>
                </a:path>
              </a:pathLst>
            </a:custGeom>
            <a:solidFill>
              <a:srgbClr val="F5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0"/>
            <p:cNvSpPr/>
            <p:nvPr/>
          </p:nvSpPr>
          <p:spPr>
            <a:xfrm>
              <a:off x="588150" y="946325"/>
              <a:ext cx="2653550" cy="1909175"/>
            </a:xfrm>
            <a:custGeom>
              <a:avLst/>
              <a:gdLst/>
              <a:ahLst/>
              <a:cxnLst/>
              <a:rect l="l" t="t" r="r" b="b"/>
              <a:pathLst>
                <a:path w="106142" h="76367" extrusionOk="0">
                  <a:moveTo>
                    <a:pt x="53111" y="0"/>
                  </a:moveTo>
                  <a:lnTo>
                    <a:pt x="51824" y="81"/>
                  </a:lnTo>
                  <a:lnTo>
                    <a:pt x="50778" y="322"/>
                  </a:lnTo>
                  <a:lnTo>
                    <a:pt x="49731" y="644"/>
                  </a:lnTo>
                  <a:lnTo>
                    <a:pt x="48766" y="1127"/>
                  </a:lnTo>
                  <a:lnTo>
                    <a:pt x="47881" y="1690"/>
                  </a:lnTo>
                  <a:lnTo>
                    <a:pt x="47076" y="2414"/>
                  </a:lnTo>
                  <a:lnTo>
                    <a:pt x="46352" y="3138"/>
                  </a:lnTo>
                  <a:lnTo>
                    <a:pt x="45869" y="4104"/>
                  </a:lnTo>
                  <a:lnTo>
                    <a:pt x="45627" y="4587"/>
                  </a:lnTo>
                  <a:lnTo>
                    <a:pt x="45467" y="5070"/>
                  </a:lnTo>
                  <a:lnTo>
                    <a:pt x="44742" y="4426"/>
                  </a:lnTo>
                  <a:lnTo>
                    <a:pt x="43938" y="3863"/>
                  </a:lnTo>
                  <a:lnTo>
                    <a:pt x="43133" y="3380"/>
                  </a:lnTo>
                  <a:lnTo>
                    <a:pt x="42167" y="3058"/>
                  </a:lnTo>
                  <a:lnTo>
                    <a:pt x="41282" y="2817"/>
                  </a:lnTo>
                  <a:lnTo>
                    <a:pt x="40316" y="2736"/>
                  </a:lnTo>
                  <a:lnTo>
                    <a:pt x="39351" y="2736"/>
                  </a:lnTo>
                  <a:lnTo>
                    <a:pt x="38385" y="2897"/>
                  </a:lnTo>
                  <a:lnTo>
                    <a:pt x="37500" y="3138"/>
                  </a:lnTo>
                  <a:lnTo>
                    <a:pt x="36615" y="3541"/>
                  </a:lnTo>
                  <a:lnTo>
                    <a:pt x="35730" y="4104"/>
                  </a:lnTo>
                  <a:lnTo>
                    <a:pt x="35005" y="4667"/>
                  </a:lnTo>
                  <a:lnTo>
                    <a:pt x="34362" y="5392"/>
                  </a:lnTo>
                  <a:lnTo>
                    <a:pt x="33798" y="6196"/>
                  </a:lnTo>
                  <a:lnTo>
                    <a:pt x="33316" y="7001"/>
                  </a:lnTo>
                  <a:lnTo>
                    <a:pt x="32913" y="7886"/>
                  </a:lnTo>
                  <a:lnTo>
                    <a:pt x="32108" y="7484"/>
                  </a:lnTo>
                  <a:lnTo>
                    <a:pt x="31304" y="7162"/>
                  </a:lnTo>
                  <a:lnTo>
                    <a:pt x="30419" y="6921"/>
                  </a:lnTo>
                  <a:lnTo>
                    <a:pt x="29533" y="6760"/>
                  </a:lnTo>
                  <a:lnTo>
                    <a:pt x="28648" y="6679"/>
                  </a:lnTo>
                  <a:lnTo>
                    <a:pt x="27763" y="6760"/>
                  </a:lnTo>
                  <a:lnTo>
                    <a:pt x="26878" y="7001"/>
                  </a:lnTo>
                  <a:lnTo>
                    <a:pt x="26073" y="7242"/>
                  </a:lnTo>
                  <a:lnTo>
                    <a:pt x="25269" y="7645"/>
                  </a:lnTo>
                  <a:lnTo>
                    <a:pt x="24544" y="8208"/>
                  </a:lnTo>
                  <a:lnTo>
                    <a:pt x="23901" y="8771"/>
                  </a:lnTo>
                  <a:lnTo>
                    <a:pt x="23257" y="9415"/>
                  </a:lnTo>
                  <a:lnTo>
                    <a:pt x="22774" y="10139"/>
                  </a:lnTo>
                  <a:lnTo>
                    <a:pt x="22372" y="10944"/>
                  </a:lnTo>
                  <a:lnTo>
                    <a:pt x="22050" y="11749"/>
                  </a:lnTo>
                  <a:lnTo>
                    <a:pt x="21808" y="12634"/>
                  </a:lnTo>
                  <a:lnTo>
                    <a:pt x="21084" y="12151"/>
                  </a:lnTo>
                  <a:lnTo>
                    <a:pt x="20199" y="11910"/>
                  </a:lnTo>
                  <a:lnTo>
                    <a:pt x="19716" y="11829"/>
                  </a:lnTo>
                  <a:lnTo>
                    <a:pt x="18831" y="11829"/>
                  </a:lnTo>
                  <a:lnTo>
                    <a:pt x="18348" y="11910"/>
                  </a:lnTo>
                  <a:lnTo>
                    <a:pt x="17543" y="12232"/>
                  </a:lnTo>
                  <a:lnTo>
                    <a:pt x="16739" y="12634"/>
                  </a:lnTo>
                  <a:lnTo>
                    <a:pt x="15934" y="13197"/>
                  </a:lnTo>
                  <a:lnTo>
                    <a:pt x="15290" y="13760"/>
                  </a:lnTo>
                  <a:lnTo>
                    <a:pt x="14566" y="14565"/>
                  </a:lnTo>
                  <a:lnTo>
                    <a:pt x="13922" y="15450"/>
                  </a:lnTo>
                  <a:lnTo>
                    <a:pt x="13439" y="16335"/>
                  </a:lnTo>
                  <a:lnTo>
                    <a:pt x="12957" y="17301"/>
                  </a:lnTo>
                  <a:lnTo>
                    <a:pt x="12635" y="18347"/>
                  </a:lnTo>
                  <a:lnTo>
                    <a:pt x="12393" y="19393"/>
                  </a:lnTo>
                  <a:lnTo>
                    <a:pt x="12313" y="20439"/>
                  </a:lnTo>
                  <a:lnTo>
                    <a:pt x="12313" y="21486"/>
                  </a:lnTo>
                  <a:lnTo>
                    <a:pt x="11669" y="21325"/>
                  </a:lnTo>
                  <a:lnTo>
                    <a:pt x="10945" y="21325"/>
                  </a:lnTo>
                  <a:lnTo>
                    <a:pt x="10301" y="21405"/>
                  </a:lnTo>
                  <a:lnTo>
                    <a:pt x="9577" y="21566"/>
                  </a:lnTo>
                  <a:lnTo>
                    <a:pt x="8933" y="21807"/>
                  </a:lnTo>
                  <a:lnTo>
                    <a:pt x="8289" y="22129"/>
                  </a:lnTo>
                  <a:lnTo>
                    <a:pt x="7726" y="22532"/>
                  </a:lnTo>
                  <a:lnTo>
                    <a:pt x="7243" y="23014"/>
                  </a:lnTo>
                  <a:lnTo>
                    <a:pt x="6841" y="23497"/>
                  </a:lnTo>
                  <a:lnTo>
                    <a:pt x="6438" y="24141"/>
                  </a:lnTo>
                  <a:lnTo>
                    <a:pt x="6117" y="24704"/>
                  </a:lnTo>
                  <a:lnTo>
                    <a:pt x="5875" y="25348"/>
                  </a:lnTo>
                  <a:lnTo>
                    <a:pt x="5714" y="25992"/>
                  </a:lnTo>
                  <a:lnTo>
                    <a:pt x="5553" y="26636"/>
                  </a:lnTo>
                  <a:lnTo>
                    <a:pt x="5473" y="27360"/>
                  </a:lnTo>
                  <a:lnTo>
                    <a:pt x="5473" y="28004"/>
                  </a:lnTo>
                  <a:lnTo>
                    <a:pt x="5553" y="29372"/>
                  </a:lnTo>
                  <a:lnTo>
                    <a:pt x="5795" y="30659"/>
                  </a:lnTo>
                  <a:lnTo>
                    <a:pt x="6197" y="31947"/>
                  </a:lnTo>
                  <a:lnTo>
                    <a:pt x="6680" y="33234"/>
                  </a:lnTo>
                  <a:lnTo>
                    <a:pt x="5553" y="33797"/>
                  </a:lnTo>
                  <a:lnTo>
                    <a:pt x="4427" y="34441"/>
                  </a:lnTo>
                  <a:lnTo>
                    <a:pt x="3461" y="35165"/>
                  </a:lnTo>
                  <a:lnTo>
                    <a:pt x="2576" y="36051"/>
                  </a:lnTo>
                  <a:lnTo>
                    <a:pt x="1771" y="36936"/>
                  </a:lnTo>
                  <a:lnTo>
                    <a:pt x="1047" y="37982"/>
                  </a:lnTo>
                  <a:lnTo>
                    <a:pt x="564" y="39028"/>
                  </a:lnTo>
                  <a:lnTo>
                    <a:pt x="403" y="39591"/>
                  </a:lnTo>
                  <a:lnTo>
                    <a:pt x="242" y="40235"/>
                  </a:lnTo>
                  <a:lnTo>
                    <a:pt x="81" y="41442"/>
                  </a:lnTo>
                  <a:lnTo>
                    <a:pt x="1" y="42730"/>
                  </a:lnTo>
                  <a:lnTo>
                    <a:pt x="162" y="43937"/>
                  </a:lnTo>
                  <a:lnTo>
                    <a:pt x="403" y="45224"/>
                  </a:lnTo>
                  <a:lnTo>
                    <a:pt x="886" y="46351"/>
                  </a:lnTo>
                  <a:lnTo>
                    <a:pt x="1369" y="47477"/>
                  </a:lnTo>
                  <a:lnTo>
                    <a:pt x="2093" y="48604"/>
                  </a:lnTo>
                  <a:lnTo>
                    <a:pt x="2898" y="49489"/>
                  </a:lnTo>
                  <a:lnTo>
                    <a:pt x="2495" y="50938"/>
                  </a:lnTo>
                  <a:lnTo>
                    <a:pt x="2174" y="52386"/>
                  </a:lnTo>
                  <a:lnTo>
                    <a:pt x="2013" y="53834"/>
                  </a:lnTo>
                  <a:lnTo>
                    <a:pt x="1932" y="54478"/>
                  </a:lnTo>
                  <a:lnTo>
                    <a:pt x="2013" y="55202"/>
                  </a:lnTo>
                  <a:lnTo>
                    <a:pt x="2174" y="56249"/>
                  </a:lnTo>
                  <a:lnTo>
                    <a:pt x="2415" y="57134"/>
                  </a:lnTo>
                  <a:lnTo>
                    <a:pt x="2898" y="58019"/>
                  </a:lnTo>
                  <a:lnTo>
                    <a:pt x="3139" y="58421"/>
                  </a:lnTo>
                  <a:lnTo>
                    <a:pt x="3461" y="58824"/>
                  </a:lnTo>
                  <a:lnTo>
                    <a:pt x="3863" y="59145"/>
                  </a:lnTo>
                  <a:lnTo>
                    <a:pt x="4346" y="59467"/>
                  </a:lnTo>
                  <a:lnTo>
                    <a:pt x="4910" y="59709"/>
                  </a:lnTo>
                  <a:lnTo>
                    <a:pt x="5473" y="59870"/>
                  </a:lnTo>
                  <a:lnTo>
                    <a:pt x="6599" y="59870"/>
                  </a:lnTo>
                  <a:lnTo>
                    <a:pt x="7163" y="59789"/>
                  </a:lnTo>
                  <a:lnTo>
                    <a:pt x="7646" y="59548"/>
                  </a:lnTo>
                  <a:lnTo>
                    <a:pt x="7646" y="59548"/>
                  </a:lnTo>
                  <a:lnTo>
                    <a:pt x="7324" y="60513"/>
                  </a:lnTo>
                  <a:lnTo>
                    <a:pt x="7002" y="61479"/>
                  </a:lnTo>
                  <a:lnTo>
                    <a:pt x="6921" y="62525"/>
                  </a:lnTo>
                  <a:lnTo>
                    <a:pt x="6921" y="63571"/>
                  </a:lnTo>
                  <a:lnTo>
                    <a:pt x="7082" y="64537"/>
                  </a:lnTo>
                  <a:lnTo>
                    <a:pt x="7324" y="65503"/>
                  </a:lnTo>
                  <a:lnTo>
                    <a:pt x="7806" y="66468"/>
                  </a:lnTo>
                  <a:lnTo>
                    <a:pt x="8370" y="67273"/>
                  </a:lnTo>
                  <a:lnTo>
                    <a:pt x="9094" y="68078"/>
                  </a:lnTo>
                  <a:lnTo>
                    <a:pt x="9899" y="68721"/>
                  </a:lnTo>
                  <a:lnTo>
                    <a:pt x="10784" y="69204"/>
                  </a:lnTo>
                  <a:lnTo>
                    <a:pt x="11749" y="69607"/>
                  </a:lnTo>
                  <a:lnTo>
                    <a:pt x="12715" y="69848"/>
                  </a:lnTo>
                  <a:lnTo>
                    <a:pt x="13761" y="70009"/>
                  </a:lnTo>
                  <a:lnTo>
                    <a:pt x="14807" y="69928"/>
                  </a:lnTo>
                  <a:lnTo>
                    <a:pt x="15773" y="69768"/>
                  </a:lnTo>
                  <a:lnTo>
                    <a:pt x="16095" y="70733"/>
                  </a:lnTo>
                  <a:lnTo>
                    <a:pt x="16578" y="71618"/>
                  </a:lnTo>
                  <a:lnTo>
                    <a:pt x="17141" y="72423"/>
                  </a:lnTo>
                  <a:lnTo>
                    <a:pt x="17785" y="73147"/>
                  </a:lnTo>
                  <a:lnTo>
                    <a:pt x="18509" y="73791"/>
                  </a:lnTo>
                  <a:lnTo>
                    <a:pt x="19394" y="74274"/>
                  </a:lnTo>
                  <a:lnTo>
                    <a:pt x="20279" y="74757"/>
                  </a:lnTo>
                  <a:lnTo>
                    <a:pt x="21245" y="75079"/>
                  </a:lnTo>
                  <a:lnTo>
                    <a:pt x="22291" y="75239"/>
                  </a:lnTo>
                  <a:lnTo>
                    <a:pt x="23337" y="75320"/>
                  </a:lnTo>
                  <a:lnTo>
                    <a:pt x="24303" y="75239"/>
                  </a:lnTo>
                  <a:lnTo>
                    <a:pt x="25349" y="74998"/>
                  </a:lnTo>
                  <a:lnTo>
                    <a:pt x="26315" y="74676"/>
                  </a:lnTo>
                  <a:lnTo>
                    <a:pt x="27280" y="74193"/>
                  </a:lnTo>
                  <a:lnTo>
                    <a:pt x="28085" y="73630"/>
                  </a:lnTo>
                  <a:lnTo>
                    <a:pt x="28890" y="72986"/>
                  </a:lnTo>
                  <a:lnTo>
                    <a:pt x="29212" y="73469"/>
                  </a:lnTo>
                  <a:lnTo>
                    <a:pt x="29614" y="73952"/>
                  </a:lnTo>
                  <a:lnTo>
                    <a:pt x="30016" y="74435"/>
                  </a:lnTo>
                  <a:lnTo>
                    <a:pt x="30499" y="74837"/>
                  </a:lnTo>
                  <a:lnTo>
                    <a:pt x="30982" y="75239"/>
                  </a:lnTo>
                  <a:lnTo>
                    <a:pt x="31545" y="75561"/>
                  </a:lnTo>
                  <a:lnTo>
                    <a:pt x="32108" y="75803"/>
                  </a:lnTo>
                  <a:lnTo>
                    <a:pt x="32672" y="75964"/>
                  </a:lnTo>
                  <a:lnTo>
                    <a:pt x="33557" y="76125"/>
                  </a:lnTo>
                  <a:lnTo>
                    <a:pt x="34362" y="76286"/>
                  </a:lnTo>
                  <a:lnTo>
                    <a:pt x="35166" y="76366"/>
                  </a:lnTo>
                  <a:lnTo>
                    <a:pt x="36052" y="76366"/>
                  </a:lnTo>
                  <a:lnTo>
                    <a:pt x="36856" y="76286"/>
                  </a:lnTo>
                  <a:lnTo>
                    <a:pt x="37661" y="76205"/>
                  </a:lnTo>
                  <a:lnTo>
                    <a:pt x="38546" y="76044"/>
                  </a:lnTo>
                  <a:lnTo>
                    <a:pt x="39351" y="75883"/>
                  </a:lnTo>
                  <a:lnTo>
                    <a:pt x="40156" y="75642"/>
                  </a:lnTo>
                  <a:lnTo>
                    <a:pt x="40880" y="75320"/>
                  </a:lnTo>
                  <a:lnTo>
                    <a:pt x="41684" y="74918"/>
                  </a:lnTo>
                  <a:lnTo>
                    <a:pt x="42409" y="74515"/>
                  </a:lnTo>
                  <a:lnTo>
                    <a:pt x="43133" y="74113"/>
                  </a:lnTo>
                  <a:lnTo>
                    <a:pt x="43777" y="73550"/>
                  </a:lnTo>
                  <a:lnTo>
                    <a:pt x="44420" y="73067"/>
                  </a:lnTo>
                  <a:lnTo>
                    <a:pt x="44984" y="72423"/>
                  </a:lnTo>
                  <a:lnTo>
                    <a:pt x="45547" y="73147"/>
                  </a:lnTo>
                  <a:lnTo>
                    <a:pt x="46110" y="73871"/>
                  </a:lnTo>
                  <a:lnTo>
                    <a:pt x="46754" y="74435"/>
                  </a:lnTo>
                  <a:lnTo>
                    <a:pt x="47478" y="74998"/>
                  </a:lnTo>
                  <a:lnTo>
                    <a:pt x="48203" y="75481"/>
                  </a:lnTo>
                  <a:lnTo>
                    <a:pt x="49007" y="75803"/>
                  </a:lnTo>
                  <a:lnTo>
                    <a:pt x="49812" y="76044"/>
                  </a:lnTo>
                  <a:lnTo>
                    <a:pt x="50697" y="76125"/>
                  </a:lnTo>
                  <a:lnTo>
                    <a:pt x="51582" y="76125"/>
                  </a:lnTo>
                  <a:lnTo>
                    <a:pt x="52548" y="76044"/>
                  </a:lnTo>
                  <a:lnTo>
                    <a:pt x="53433" y="75803"/>
                  </a:lnTo>
                  <a:lnTo>
                    <a:pt x="54238" y="75481"/>
                  </a:lnTo>
                  <a:lnTo>
                    <a:pt x="55043" y="75079"/>
                  </a:lnTo>
                  <a:lnTo>
                    <a:pt x="55847" y="74515"/>
                  </a:lnTo>
                  <a:lnTo>
                    <a:pt x="56491" y="73952"/>
                  </a:lnTo>
                  <a:lnTo>
                    <a:pt x="57135" y="73308"/>
                  </a:lnTo>
                  <a:lnTo>
                    <a:pt x="58100" y="73952"/>
                  </a:lnTo>
                  <a:lnTo>
                    <a:pt x="59066" y="74515"/>
                  </a:lnTo>
                  <a:lnTo>
                    <a:pt x="60032" y="74998"/>
                  </a:lnTo>
                  <a:lnTo>
                    <a:pt x="60595" y="75159"/>
                  </a:lnTo>
                  <a:lnTo>
                    <a:pt x="61078" y="75320"/>
                  </a:lnTo>
                  <a:lnTo>
                    <a:pt x="62526" y="75561"/>
                  </a:lnTo>
                  <a:lnTo>
                    <a:pt x="63250" y="75642"/>
                  </a:lnTo>
                  <a:lnTo>
                    <a:pt x="63975" y="75642"/>
                  </a:lnTo>
                  <a:lnTo>
                    <a:pt x="64618" y="75561"/>
                  </a:lnTo>
                  <a:lnTo>
                    <a:pt x="65343" y="75400"/>
                  </a:lnTo>
                  <a:lnTo>
                    <a:pt x="65986" y="75239"/>
                  </a:lnTo>
                  <a:lnTo>
                    <a:pt x="66711" y="74998"/>
                  </a:lnTo>
                  <a:lnTo>
                    <a:pt x="67274" y="74596"/>
                  </a:lnTo>
                  <a:lnTo>
                    <a:pt x="67918" y="74193"/>
                  </a:lnTo>
                  <a:lnTo>
                    <a:pt x="68401" y="73711"/>
                  </a:lnTo>
                  <a:lnTo>
                    <a:pt x="68883" y="73147"/>
                  </a:lnTo>
                  <a:lnTo>
                    <a:pt x="69205" y="72584"/>
                  </a:lnTo>
                  <a:lnTo>
                    <a:pt x="69527" y="71940"/>
                  </a:lnTo>
                  <a:lnTo>
                    <a:pt x="69688" y="71216"/>
                  </a:lnTo>
                  <a:lnTo>
                    <a:pt x="69769" y="70572"/>
                  </a:lnTo>
                  <a:lnTo>
                    <a:pt x="70654" y="70975"/>
                  </a:lnTo>
                  <a:lnTo>
                    <a:pt x="71539" y="71296"/>
                  </a:lnTo>
                  <a:lnTo>
                    <a:pt x="72505" y="71618"/>
                  </a:lnTo>
                  <a:lnTo>
                    <a:pt x="73390" y="71779"/>
                  </a:lnTo>
                  <a:lnTo>
                    <a:pt x="74355" y="71940"/>
                  </a:lnTo>
                  <a:lnTo>
                    <a:pt x="75321" y="71940"/>
                  </a:lnTo>
                  <a:lnTo>
                    <a:pt x="76287" y="71860"/>
                  </a:lnTo>
                  <a:lnTo>
                    <a:pt x="77252" y="71699"/>
                  </a:lnTo>
                  <a:lnTo>
                    <a:pt x="78137" y="71457"/>
                  </a:lnTo>
                  <a:lnTo>
                    <a:pt x="79023" y="70975"/>
                  </a:lnTo>
                  <a:lnTo>
                    <a:pt x="79908" y="70492"/>
                  </a:lnTo>
                  <a:lnTo>
                    <a:pt x="80632" y="69848"/>
                  </a:lnTo>
                  <a:lnTo>
                    <a:pt x="81276" y="69043"/>
                  </a:lnTo>
                  <a:lnTo>
                    <a:pt x="81759" y="68239"/>
                  </a:lnTo>
                  <a:lnTo>
                    <a:pt x="82161" y="67353"/>
                  </a:lnTo>
                  <a:lnTo>
                    <a:pt x="82322" y="66388"/>
                  </a:lnTo>
                  <a:lnTo>
                    <a:pt x="82966" y="66951"/>
                  </a:lnTo>
                  <a:lnTo>
                    <a:pt x="83690" y="67273"/>
                  </a:lnTo>
                  <a:lnTo>
                    <a:pt x="84495" y="67595"/>
                  </a:lnTo>
                  <a:lnTo>
                    <a:pt x="85299" y="67756"/>
                  </a:lnTo>
                  <a:lnTo>
                    <a:pt x="86909" y="67756"/>
                  </a:lnTo>
                  <a:lnTo>
                    <a:pt x="87794" y="67595"/>
                  </a:lnTo>
                  <a:lnTo>
                    <a:pt x="88599" y="67353"/>
                  </a:lnTo>
                  <a:lnTo>
                    <a:pt x="89323" y="67032"/>
                  </a:lnTo>
                  <a:lnTo>
                    <a:pt x="90047" y="66629"/>
                  </a:lnTo>
                  <a:lnTo>
                    <a:pt x="90691" y="66146"/>
                  </a:lnTo>
                  <a:lnTo>
                    <a:pt x="91335" y="65503"/>
                  </a:lnTo>
                  <a:lnTo>
                    <a:pt x="91817" y="64859"/>
                  </a:lnTo>
                  <a:lnTo>
                    <a:pt x="92220" y="64135"/>
                  </a:lnTo>
                  <a:lnTo>
                    <a:pt x="92542" y="63330"/>
                  </a:lnTo>
                  <a:lnTo>
                    <a:pt x="92703" y="62525"/>
                  </a:lnTo>
                  <a:lnTo>
                    <a:pt x="93588" y="62767"/>
                  </a:lnTo>
                  <a:lnTo>
                    <a:pt x="94473" y="62847"/>
                  </a:lnTo>
                  <a:lnTo>
                    <a:pt x="95358" y="62847"/>
                  </a:lnTo>
                  <a:lnTo>
                    <a:pt x="96324" y="62686"/>
                  </a:lnTo>
                  <a:lnTo>
                    <a:pt x="97209" y="62364"/>
                  </a:lnTo>
                  <a:lnTo>
                    <a:pt x="98014" y="61962"/>
                  </a:lnTo>
                  <a:lnTo>
                    <a:pt x="98818" y="61479"/>
                  </a:lnTo>
                  <a:lnTo>
                    <a:pt x="99462" y="60916"/>
                  </a:lnTo>
                  <a:lnTo>
                    <a:pt x="100106" y="60192"/>
                  </a:lnTo>
                  <a:lnTo>
                    <a:pt x="100589" y="59467"/>
                  </a:lnTo>
                  <a:lnTo>
                    <a:pt x="100991" y="58663"/>
                  </a:lnTo>
                  <a:lnTo>
                    <a:pt x="101313" y="57858"/>
                  </a:lnTo>
                  <a:lnTo>
                    <a:pt x="101474" y="56973"/>
                  </a:lnTo>
                  <a:lnTo>
                    <a:pt x="101474" y="56007"/>
                  </a:lnTo>
                  <a:lnTo>
                    <a:pt x="101393" y="55122"/>
                  </a:lnTo>
                  <a:lnTo>
                    <a:pt x="101152" y="54317"/>
                  </a:lnTo>
                  <a:lnTo>
                    <a:pt x="102037" y="54317"/>
                  </a:lnTo>
                  <a:lnTo>
                    <a:pt x="102440" y="54237"/>
                  </a:lnTo>
                  <a:lnTo>
                    <a:pt x="102842" y="53995"/>
                  </a:lnTo>
                  <a:lnTo>
                    <a:pt x="103244" y="53754"/>
                  </a:lnTo>
                  <a:lnTo>
                    <a:pt x="103647" y="53513"/>
                  </a:lnTo>
                  <a:lnTo>
                    <a:pt x="104290" y="52869"/>
                  </a:lnTo>
                  <a:lnTo>
                    <a:pt x="104854" y="52145"/>
                  </a:lnTo>
                  <a:lnTo>
                    <a:pt x="105256" y="51420"/>
                  </a:lnTo>
                  <a:lnTo>
                    <a:pt x="105578" y="50616"/>
                  </a:lnTo>
                  <a:lnTo>
                    <a:pt x="105819" y="49731"/>
                  </a:lnTo>
                  <a:lnTo>
                    <a:pt x="106061" y="48443"/>
                  </a:lnTo>
                  <a:lnTo>
                    <a:pt x="106141" y="47155"/>
                  </a:lnTo>
                  <a:lnTo>
                    <a:pt x="106141" y="46512"/>
                  </a:lnTo>
                  <a:lnTo>
                    <a:pt x="106061" y="45948"/>
                  </a:lnTo>
                  <a:lnTo>
                    <a:pt x="105980" y="45305"/>
                  </a:lnTo>
                  <a:lnTo>
                    <a:pt x="105819" y="44661"/>
                  </a:lnTo>
                  <a:lnTo>
                    <a:pt x="105417" y="43776"/>
                  </a:lnTo>
                  <a:lnTo>
                    <a:pt x="104934" y="42891"/>
                  </a:lnTo>
                  <a:lnTo>
                    <a:pt x="104371" y="42327"/>
                  </a:lnTo>
                  <a:lnTo>
                    <a:pt x="103727" y="41844"/>
                  </a:lnTo>
                  <a:lnTo>
                    <a:pt x="103083" y="41442"/>
                  </a:lnTo>
                  <a:lnTo>
                    <a:pt x="102359" y="41201"/>
                  </a:lnTo>
                  <a:lnTo>
                    <a:pt x="102681" y="38545"/>
                  </a:lnTo>
                  <a:lnTo>
                    <a:pt x="102922" y="35890"/>
                  </a:lnTo>
                  <a:lnTo>
                    <a:pt x="103003" y="33315"/>
                  </a:lnTo>
                  <a:lnTo>
                    <a:pt x="103003" y="31947"/>
                  </a:lnTo>
                  <a:lnTo>
                    <a:pt x="103003" y="30659"/>
                  </a:lnTo>
                  <a:lnTo>
                    <a:pt x="102842" y="29291"/>
                  </a:lnTo>
                  <a:lnTo>
                    <a:pt x="102681" y="27923"/>
                  </a:lnTo>
                  <a:lnTo>
                    <a:pt x="102359" y="26555"/>
                  </a:lnTo>
                  <a:lnTo>
                    <a:pt x="102037" y="25187"/>
                  </a:lnTo>
                  <a:lnTo>
                    <a:pt x="101554" y="23900"/>
                  </a:lnTo>
                  <a:lnTo>
                    <a:pt x="101072" y="22612"/>
                  </a:lnTo>
                  <a:lnTo>
                    <a:pt x="100428" y="21405"/>
                  </a:lnTo>
                  <a:lnTo>
                    <a:pt x="99704" y="20279"/>
                  </a:lnTo>
                  <a:lnTo>
                    <a:pt x="99140" y="19474"/>
                  </a:lnTo>
                  <a:lnTo>
                    <a:pt x="98496" y="18750"/>
                  </a:lnTo>
                  <a:lnTo>
                    <a:pt x="97128" y="17301"/>
                  </a:lnTo>
                  <a:lnTo>
                    <a:pt x="95600" y="16014"/>
                  </a:lnTo>
                  <a:lnTo>
                    <a:pt x="94071" y="14807"/>
                  </a:lnTo>
                  <a:lnTo>
                    <a:pt x="91817" y="13197"/>
                  </a:lnTo>
                  <a:lnTo>
                    <a:pt x="89484" y="11668"/>
                  </a:lnTo>
                  <a:lnTo>
                    <a:pt x="87070" y="10220"/>
                  </a:lnTo>
                  <a:lnTo>
                    <a:pt x="84575" y="8852"/>
                  </a:lnTo>
                  <a:lnTo>
                    <a:pt x="82000" y="7645"/>
                  </a:lnTo>
                  <a:lnTo>
                    <a:pt x="79425" y="6438"/>
                  </a:lnTo>
                  <a:lnTo>
                    <a:pt x="74275" y="4185"/>
                  </a:lnTo>
                  <a:lnTo>
                    <a:pt x="73712" y="3460"/>
                  </a:lnTo>
                  <a:lnTo>
                    <a:pt x="73068" y="2817"/>
                  </a:lnTo>
                  <a:lnTo>
                    <a:pt x="72505" y="2334"/>
                  </a:lnTo>
                  <a:lnTo>
                    <a:pt x="71941" y="1931"/>
                  </a:lnTo>
                  <a:lnTo>
                    <a:pt x="71298" y="1610"/>
                  </a:lnTo>
                  <a:lnTo>
                    <a:pt x="70654" y="1288"/>
                  </a:lnTo>
                  <a:lnTo>
                    <a:pt x="70010" y="1046"/>
                  </a:lnTo>
                  <a:lnTo>
                    <a:pt x="69366" y="885"/>
                  </a:lnTo>
                  <a:lnTo>
                    <a:pt x="68642" y="724"/>
                  </a:lnTo>
                  <a:lnTo>
                    <a:pt x="67033" y="724"/>
                  </a:lnTo>
                  <a:lnTo>
                    <a:pt x="66067" y="805"/>
                  </a:lnTo>
                  <a:lnTo>
                    <a:pt x="65182" y="1046"/>
                  </a:lnTo>
                  <a:lnTo>
                    <a:pt x="64297" y="1368"/>
                  </a:lnTo>
                  <a:lnTo>
                    <a:pt x="63411" y="1770"/>
                  </a:lnTo>
                  <a:lnTo>
                    <a:pt x="62607" y="2253"/>
                  </a:lnTo>
                  <a:lnTo>
                    <a:pt x="61882" y="2817"/>
                  </a:lnTo>
                  <a:lnTo>
                    <a:pt x="61239" y="3541"/>
                  </a:lnTo>
                  <a:lnTo>
                    <a:pt x="60273" y="2656"/>
                  </a:lnTo>
                  <a:lnTo>
                    <a:pt x="59227" y="1851"/>
                  </a:lnTo>
                  <a:lnTo>
                    <a:pt x="58100" y="1207"/>
                  </a:lnTo>
                  <a:lnTo>
                    <a:pt x="56893" y="644"/>
                  </a:lnTo>
                  <a:lnTo>
                    <a:pt x="55606" y="322"/>
                  </a:lnTo>
                  <a:lnTo>
                    <a:pt x="54399" y="81"/>
                  </a:lnTo>
                  <a:lnTo>
                    <a:pt x="531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0"/>
            <p:cNvSpPr/>
            <p:nvPr/>
          </p:nvSpPr>
          <p:spPr>
            <a:xfrm>
              <a:off x="2111050" y="1016725"/>
              <a:ext cx="1100475" cy="1156775"/>
            </a:xfrm>
            <a:custGeom>
              <a:avLst/>
              <a:gdLst/>
              <a:ahLst/>
              <a:cxnLst/>
              <a:rect l="l" t="t" r="r" b="b"/>
              <a:pathLst>
                <a:path w="44019" h="46271" extrusionOk="0">
                  <a:moveTo>
                    <a:pt x="12152" y="1"/>
                  </a:moveTo>
                  <a:lnTo>
                    <a:pt x="11186" y="81"/>
                  </a:lnTo>
                  <a:lnTo>
                    <a:pt x="10221" y="322"/>
                  </a:lnTo>
                  <a:lnTo>
                    <a:pt x="9255" y="644"/>
                  </a:lnTo>
                  <a:lnTo>
                    <a:pt x="8370" y="1127"/>
                  </a:lnTo>
                  <a:lnTo>
                    <a:pt x="7565" y="1690"/>
                  </a:lnTo>
                  <a:lnTo>
                    <a:pt x="6841" y="2334"/>
                  </a:lnTo>
                  <a:lnTo>
                    <a:pt x="6197" y="3139"/>
                  </a:lnTo>
                  <a:lnTo>
                    <a:pt x="5634" y="3944"/>
                  </a:lnTo>
                  <a:lnTo>
                    <a:pt x="5231" y="4909"/>
                  </a:lnTo>
                  <a:lnTo>
                    <a:pt x="4910" y="5875"/>
                  </a:lnTo>
                  <a:lnTo>
                    <a:pt x="4749" y="6840"/>
                  </a:lnTo>
                  <a:lnTo>
                    <a:pt x="4749" y="7887"/>
                  </a:lnTo>
                  <a:lnTo>
                    <a:pt x="4024" y="8048"/>
                  </a:lnTo>
                  <a:lnTo>
                    <a:pt x="3300" y="8369"/>
                  </a:lnTo>
                  <a:lnTo>
                    <a:pt x="2656" y="8772"/>
                  </a:lnTo>
                  <a:lnTo>
                    <a:pt x="2013" y="9255"/>
                  </a:lnTo>
                  <a:lnTo>
                    <a:pt x="1530" y="9818"/>
                  </a:lnTo>
                  <a:lnTo>
                    <a:pt x="1047" y="10462"/>
                  </a:lnTo>
                  <a:lnTo>
                    <a:pt x="725" y="11186"/>
                  </a:lnTo>
                  <a:lnTo>
                    <a:pt x="564" y="11991"/>
                  </a:lnTo>
                  <a:lnTo>
                    <a:pt x="484" y="12715"/>
                  </a:lnTo>
                  <a:lnTo>
                    <a:pt x="564" y="13519"/>
                  </a:lnTo>
                  <a:lnTo>
                    <a:pt x="725" y="14244"/>
                  </a:lnTo>
                  <a:lnTo>
                    <a:pt x="966" y="15048"/>
                  </a:lnTo>
                  <a:lnTo>
                    <a:pt x="1369" y="15692"/>
                  </a:lnTo>
                  <a:lnTo>
                    <a:pt x="1852" y="16336"/>
                  </a:lnTo>
                  <a:lnTo>
                    <a:pt x="2415" y="16819"/>
                  </a:lnTo>
                  <a:lnTo>
                    <a:pt x="3059" y="17302"/>
                  </a:lnTo>
                  <a:lnTo>
                    <a:pt x="2093" y="18428"/>
                  </a:lnTo>
                  <a:lnTo>
                    <a:pt x="1288" y="19635"/>
                  </a:lnTo>
                  <a:lnTo>
                    <a:pt x="966" y="20279"/>
                  </a:lnTo>
                  <a:lnTo>
                    <a:pt x="645" y="20923"/>
                  </a:lnTo>
                  <a:lnTo>
                    <a:pt x="403" y="21566"/>
                  </a:lnTo>
                  <a:lnTo>
                    <a:pt x="242" y="22291"/>
                  </a:lnTo>
                  <a:lnTo>
                    <a:pt x="81" y="23015"/>
                  </a:lnTo>
                  <a:lnTo>
                    <a:pt x="1" y="23739"/>
                  </a:lnTo>
                  <a:lnTo>
                    <a:pt x="1" y="24463"/>
                  </a:lnTo>
                  <a:lnTo>
                    <a:pt x="81" y="25268"/>
                  </a:lnTo>
                  <a:lnTo>
                    <a:pt x="242" y="25992"/>
                  </a:lnTo>
                  <a:lnTo>
                    <a:pt x="403" y="26636"/>
                  </a:lnTo>
                  <a:lnTo>
                    <a:pt x="725" y="27360"/>
                  </a:lnTo>
                  <a:lnTo>
                    <a:pt x="1047" y="28004"/>
                  </a:lnTo>
                  <a:lnTo>
                    <a:pt x="1449" y="28567"/>
                  </a:lnTo>
                  <a:lnTo>
                    <a:pt x="2013" y="29131"/>
                  </a:lnTo>
                  <a:lnTo>
                    <a:pt x="2576" y="29613"/>
                  </a:lnTo>
                  <a:lnTo>
                    <a:pt x="3139" y="30016"/>
                  </a:lnTo>
                  <a:lnTo>
                    <a:pt x="3863" y="30338"/>
                  </a:lnTo>
                  <a:lnTo>
                    <a:pt x="4507" y="30579"/>
                  </a:lnTo>
                  <a:lnTo>
                    <a:pt x="5231" y="30740"/>
                  </a:lnTo>
                  <a:lnTo>
                    <a:pt x="5956" y="30740"/>
                  </a:lnTo>
                  <a:lnTo>
                    <a:pt x="6036" y="32028"/>
                  </a:lnTo>
                  <a:lnTo>
                    <a:pt x="6036" y="33235"/>
                  </a:lnTo>
                  <a:lnTo>
                    <a:pt x="6197" y="34522"/>
                  </a:lnTo>
                  <a:lnTo>
                    <a:pt x="6358" y="35085"/>
                  </a:lnTo>
                  <a:lnTo>
                    <a:pt x="6519" y="35729"/>
                  </a:lnTo>
                  <a:lnTo>
                    <a:pt x="7082" y="36936"/>
                  </a:lnTo>
                  <a:lnTo>
                    <a:pt x="7404" y="37500"/>
                  </a:lnTo>
                  <a:lnTo>
                    <a:pt x="7806" y="38063"/>
                  </a:lnTo>
                  <a:lnTo>
                    <a:pt x="8209" y="38546"/>
                  </a:lnTo>
                  <a:lnTo>
                    <a:pt x="8692" y="39028"/>
                  </a:lnTo>
                  <a:lnTo>
                    <a:pt x="9255" y="39511"/>
                  </a:lnTo>
                  <a:lnTo>
                    <a:pt x="9818" y="39833"/>
                  </a:lnTo>
                  <a:lnTo>
                    <a:pt x="10382" y="40155"/>
                  </a:lnTo>
                  <a:lnTo>
                    <a:pt x="11025" y="40396"/>
                  </a:lnTo>
                  <a:lnTo>
                    <a:pt x="11669" y="40557"/>
                  </a:lnTo>
                  <a:lnTo>
                    <a:pt x="12313" y="40638"/>
                  </a:lnTo>
                  <a:lnTo>
                    <a:pt x="13600" y="40638"/>
                  </a:lnTo>
                  <a:lnTo>
                    <a:pt x="14244" y="40477"/>
                  </a:lnTo>
                  <a:lnTo>
                    <a:pt x="14888" y="40236"/>
                  </a:lnTo>
                  <a:lnTo>
                    <a:pt x="15210" y="40799"/>
                  </a:lnTo>
                  <a:lnTo>
                    <a:pt x="15612" y="41282"/>
                  </a:lnTo>
                  <a:lnTo>
                    <a:pt x="16095" y="41845"/>
                  </a:lnTo>
                  <a:lnTo>
                    <a:pt x="16578" y="42247"/>
                  </a:lnTo>
                  <a:lnTo>
                    <a:pt x="17141" y="42650"/>
                  </a:lnTo>
                  <a:lnTo>
                    <a:pt x="17704" y="43052"/>
                  </a:lnTo>
                  <a:lnTo>
                    <a:pt x="18268" y="43374"/>
                  </a:lnTo>
                  <a:lnTo>
                    <a:pt x="18911" y="43615"/>
                  </a:lnTo>
                  <a:lnTo>
                    <a:pt x="19555" y="43857"/>
                  </a:lnTo>
                  <a:lnTo>
                    <a:pt x="20199" y="44018"/>
                  </a:lnTo>
                  <a:lnTo>
                    <a:pt x="20923" y="44179"/>
                  </a:lnTo>
                  <a:lnTo>
                    <a:pt x="21567" y="44259"/>
                  </a:lnTo>
                  <a:lnTo>
                    <a:pt x="22291" y="44259"/>
                  </a:lnTo>
                  <a:lnTo>
                    <a:pt x="22935" y="44179"/>
                  </a:lnTo>
                  <a:lnTo>
                    <a:pt x="23659" y="44098"/>
                  </a:lnTo>
                  <a:lnTo>
                    <a:pt x="24303" y="43937"/>
                  </a:lnTo>
                  <a:lnTo>
                    <a:pt x="25027" y="44500"/>
                  </a:lnTo>
                  <a:lnTo>
                    <a:pt x="25751" y="44983"/>
                  </a:lnTo>
                  <a:lnTo>
                    <a:pt x="26556" y="45386"/>
                  </a:lnTo>
                  <a:lnTo>
                    <a:pt x="27361" y="45788"/>
                  </a:lnTo>
                  <a:lnTo>
                    <a:pt x="28246" y="46029"/>
                  </a:lnTo>
                  <a:lnTo>
                    <a:pt x="29051" y="46190"/>
                  </a:lnTo>
                  <a:lnTo>
                    <a:pt x="30016" y="46271"/>
                  </a:lnTo>
                  <a:lnTo>
                    <a:pt x="30901" y="46271"/>
                  </a:lnTo>
                  <a:lnTo>
                    <a:pt x="31787" y="46110"/>
                  </a:lnTo>
                  <a:lnTo>
                    <a:pt x="32591" y="45868"/>
                  </a:lnTo>
                  <a:lnTo>
                    <a:pt x="33476" y="45547"/>
                  </a:lnTo>
                  <a:lnTo>
                    <a:pt x="34201" y="45225"/>
                  </a:lnTo>
                  <a:lnTo>
                    <a:pt x="35005" y="44742"/>
                  </a:lnTo>
                  <a:lnTo>
                    <a:pt x="35649" y="44179"/>
                  </a:lnTo>
                  <a:lnTo>
                    <a:pt x="36293" y="43535"/>
                  </a:lnTo>
                  <a:lnTo>
                    <a:pt x="36856" y="42891"/>
                  </a:lnTo>
                  <a:lnTo>
                    <a:pt x="37822" y="43052"/>
                  </a:lnTo>
                  <a:lnTo>
                    <a:pt x="38788" y="43052"/>
                  </a:lnTo>
                  <a:lnTo>
                    <a:pt x="39753" y="42891"/>
                  </a:lnTo>
                  <a:lnTo>
                    <a:pt x="40719" y="42569"/>
                  </a:lnTo>
                  <a:lnTo>
                    <a:pt x="41604" y="42167"/>
                  </a:lnTo>
                  <a:lnTo>
                    <a:pt x="42409" y="41603"/>
                  </a:lnTo>
                  <a:lnTo>
                    <a:pt x="43213" y="41040"/>
                  </a:lnTo>
                  <a:lnTo>
                    <a:pt x="43857" y="40236"/>
                  </a:lnTo>
                  <a:lnTo>
                    <a:pt x="44018" y="40075"/>
                  </a:lnTo>
                  <a:lnTo>
                    <a:pt x="43455" y="39511"/>
                  </a:lnTo>
                  <a:lnTo>
                    <a:pt x="42811" y="39028"/>
                  </a:lnTo>
                  <a:lnTo>
                    <a:pt x="42167" y="38626"/>
                  </a:lnTo>
                  <a:lnTo>
                    <a:pt x="41443" y="38385"/>
                  </a:lnTo>
                  <a:lnTo>
                    <a:pt x="41765" y="35729"/>
                  </a:lnTo>
                  <a:lnTo>
                    <a:pt x="42006" y="33074"/>
                  </a:lnTo>
                  <a:lnTo>
                    <a:pt x="42087" y="30499"/>
                  </a:lnTo>
                  <a:lnTo>
                    <a:pt x="42087" y="29131"/>
                  </a:lnTo>
                  <a:lnTo>
                    <a:pt x="42087" y="27843"/>
                  </a:lnTo>
                  <a:lnTo>
                    <a:pt x="41926" y="26475"/>
                  </a:lnTo>
                  <a:lnTo>
                    <a:pt x="41765" y="25107"/>
                  </a:lnTo>
                  <a:lnTo>
                    <a:pt x="41443" y="23739"/>
                  </a:lnTo>
                  <a:lnTo>
                    <a:pt x="41121" y="22371"/>
                  </a:lnTo>
                  <a:lnTo>
                    <a:pt x="40638" y="21084"/>
                  </a:lnTo>
                  <a:lnTo>
                    <a:pt x="40156" y="19796"/>
                  </a:lnTo>
                  <a:lnTo>
                    <a:pt x="39512" y="18589"/>
                  </a:lnTo>
                  <a:lnTo>
                    <a:pt x="38788" y="17463"/>
                  </a:lnTo>
                  <a:lnTo>
                    <a:pt x="38224" y="16658"/>
                  </a:lnTo>
                  <a:lnTo>
                    <a:pt x="37580" y="15934"/>
                  </a:lnTo>
                  <a:lnTo>
                    <a:pt x="36212" y="14485"/>
                  </a:lnTo>
                  <a:lnTo>
                    <a:pt x="34684" y="13198"/>
                  </a:lnTo>
                  <a:lnTo>
                    <a:pt x="33155" y="11991"/>
                  </a:lnTo>
                  <a:lnTo>
                    <a:pt x="30901" y="10381"/>
                  </a:lnTo>
                  <a:lnTo>
                    <a:pt x="28568" y="8852"/>
                  </a:lnTo>
                  <a:lnTo>
                    <a:pt x="26154" y="7404"/>
                  </a:lnTo>
                  <a:lnTo>
                    <a:pt x="23659" y="6036"/>
                  </a:lnTo>
                  <a:lnTo>
                    <a:pt x="21084" y="4829"/>
                  </a:lnTo>
                  <a:lnTo>
                    <a:pt x="18509" y="3622"/>
                  </a:lnTo>
                  <a:lnTo>
                    <a:pt x="13359" y="1369"/>
                  </a:lnTo>
                  <a:lnTo>
                    <a:pt x="12796" y="644"/>
                  </a:lnTo>
                  <a:lnTo>
                    <a:pt x="12152"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0"/>
            <p:cNvSpPr/>
            <p:nvPr/>
          </p:nvSpPr>
          <p:spPr>
            <a:xfrm>
              <a:off x="1915925" y="1014725"/>
              <a:ext cx="466750" cy="269600"/>
            </a:xfrm>
            <a:custGeom>
              <a:avLst/>
              <a:gdLst/>
              <a:ahLst/>
              <a:cxnLst/>
              <a:rect l="l" t="t" r="r" b="b"/>
              <a:pathLst>
                <a:path w="18670" h="10784" extrusionOk="0">
                  <a:moveTo>
                    <a:pt x="483" y="0"/>
                  </a:moveTo>
                  <a:lnTo>
                    <a:pt x="161" y="885"/>
                  </a:lnTo>
                  <a:lnTo>
                    <a:pt x="0" y="1770"/>
                  </a:lnTo>
                  <a:lnTo>
                    <a:pt x="0" y="2656"/>
                  </a:lnTo>
                  <a:lnTo>
                    <a:pt x="81" y="3541"/>
                  </a:lnTo>
                  <a:lnTo>
                    <a:pt x="242" y="4426"/>
                  </a:lnTo>
                  <a:lnTo>
                    <a:pt x="564" y="5311"/>
                  </a:lnTo>
                  <a:lnTo>
                    <a:pt x="966" y="6116"/>
                  </a:lnTo>
                  <a:lnTo>
                    <a:pt x="1449" y="6920"/>
                  </a:lnTo>
                  <a:lnTo>
                    <a:pt x="2012" y="7645"/>
                  </a:lnTo>
                  <a:lnTo>
                    <a:pt x="2656" y="8288"/>
                  </a:lnTo>
                  <a:lnTo>
                    <a:pt x="3380" y="8852"/>
                  </a:lnTo>
                  <a:lnTo>
                    <a:pt x="4104" y="9335"/>
                  </a:lnTo>
                  <a:lnTo>
                    <a:pt x="4909" y="9737"/>
                  </a:lnTo>
                  <a:lnTo>
                    <a:pt x="5794" y="10139"/>
                  </a:lnTo>
                  <a:lnTo>
                    <a:pt x="6679" y="10381"/>
                  </a:lnTo>
                  <a:lnTo>
                    <a:pt x="7564" y="10622"/>
                  </a:lnTo>
                  <a:lnTo>
                    <a:pt x="8369" y="10703"/>
                  </a:lnTo>
                  <a:lnTo>
                    <a:pt x="9254" y="10783"/>
                  </a:lnTo>
                  <a:lnTo>
                    <a:pt x="10059" y="10703"/>
                  </a:lnTo>
                  <a:lnTo>
                    <a:pt x="10864" y="10622"/>
                  </a:lnTo>
                  <a:lnTo>
                    <a:pt x="11668" y="10461"/>
                  </a:lnTo>
                  <a:lnTo>
                    <a:pt x="12393" y="10300"/>
                  </a:lnTo>
                  <a:lnTo>
                    <a:pt x="13197" y="10059"/>
                  </a:lnTo>
                  <a:lnTo>
                    <a:pt x="13922" y="9737"/>
                  </a:lnTo>
                  <a:lnTo>
                    <a:pt x="14646" y="9335"/>
                  </a:lnTo>
                  <a:lnTo>
                    <a:pt x="15290" y="8932"/>
                  </a:lnTo>
                  <a:lnTo>
                    <a:pt x="15933" y="8449"/>
                  </a:lnTo>
                  <a:lnTo>
                    <a:pt x="16577" y="7967"/>
                  </a:lnTo>
                  <a:lnTo>
                    <a:pt x="17221" y="7323"/>
                  </a:lnTo>
                  <a:lnTo>
                    <a:pt x="17704" y="6760"/>
                  </a:lnTo>
                  <a:lnTo>
                    <a:pt x="18267" y="6116"/>
                  </a:lnTo>
                  <a:lnTo>
                    <a:pt x="18669" y="5392"/>
                  </a:lnTo>
                  <a:lnTo>
                    <a:pt x="483"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0"/>
            <p:cNvSpPr/>
            <p:nvPr/>
          </p:nvSpPr>
          <p:spPr>
            <a:xfrm>
              <a:off x="3173275" y="1008675"/>
              <a:ext cx="398350" cy="229375"/>
            </a:xfrm>
            <a:custGeom>
              <a:avLst/>
              <a:gdLst/>
              <a:ahLst/>
              <a:cxnLst/>
              <a:rect l="l" t="t" r="r" b="b"/>
              <a:pathLst>
                <a:path w="15934" h="9175" extrusionOk="0">
                  <a:moveTo>
                    <a:pt x="15531" y="1"/>
                  </a:moveTo>
                  <a:lnTo>
                    <a:pt x="0" y="4587"/>
                  </a:lnTo>
                  <a:lnTo>
                    <a:pt x="403" y="5151"/>
                  </a:lnTo>
                  <a:lnTo>
                    <a:pt x="805" y="5714"/>
                  </a:lnTo>
                  <a:lnTo>
                    <a:pt x="1288" y="6277"/>
                  </a:lnTo>
                  <a:lnTo>
                    <a:pt x="1771" y="6760"/>
                  </a:lnTo>
                  <a:lnTo>
                    <a:pt x="2334" y="7162"/>
                  </a:lnTo>
                  <a:lnTo>
                    <a:pt x="2897" y="7565"/>
                  </a:lnTo>
                  <a:lnTo>
                    <a:pt x="3460" y="7967"/>
                  </a:lnTo>
                  <a:lnTo>
                    <a:pt x="4104" y="8289"/>
                  </a:lnTo>
                  <a:lnTo>
                    <a:pt x="4667" y="8530"/>
                  </a:lnTo>
                  <a:lnTo>
                    <a:pt x="5311" y="8772"/>
                  </a:lnTo>
                  <a:lnTo>
                    <a:pt x="6035" y="8933"/>
                  </a:lnTo>
                  <a:lnTo>
                    <a:pt x="6679" y="9094"/>
                  </a:lnTo>
                  <a:lnTo>
                    <a:pt x="7403" y="9094"/>
                  </a:lnTo>
                  <a:lnTo>
                    <a:pt x="8047" y="9174"/>
                  </a:lnTo>
                  <a:lnTo>
                    <a:pt x="8771" y="9094"/>
                  </a:lnTo>
                  <a:lnTo>
                    <a:pt x="9496" y="9013"/>
                  </a:lnTo>
                  <a:lnTo>
                    <a:pt x="10220" y="8852"/>
                  </a:lnTo>
                  <a:lnTo>
                    <a:pt x="11025" y="8611"/>
                  </a:lnTo>
                  <a:lnTo>
                    <a:pt x="11749" y="8289"/>
                  </a:lnTo>
                  <a:lnTo>
                    <a:pt x="12393" y="7967"/>
                  </a:lnTo>
                  <a:lnTo>
                    <a:pt x="13117" y="7484"/>
                  </a:lnTo>
                  <a:lnTo>
                    <a:pt x="13680" y="7002"/>
                  </a:lnTo>
                  <a:lnTo>
                    <a:pt x="14243" y="6519"/>
                  </a:lnTo>
                  <a:lnTo>
                    <a:pt x="14726" y="5875"/>
                  </a:lnTo>
                  <a:lnTo>
                    <a:pt x="15129" y="5231"/>
                  </a:lnTo>
                  <a:lnTo>
                    <a:pt x="15450" y="4507"/>
                  </a:lnTo>
                  <a:lnTo>
                    <a:pt x="15692" y="3783"/>
                  </a:lnTo>
                  <a:lnTo>
                    <a:pt x="15853" y="2978"/>
                  </a:lnTo>
                  <a:lnTo>
                    <a:pt x="15933" y="2254"/>
                  </a:lnTo>
                  <a:lnTo>
                    <a:pt x="15933" y="1449"/>
                  </a:lnTo>
                  <a:lnTo>
                    <a:pt x="15772" y="725"/>
                  </a:lnTo>
                  <a:lnTo>
                    <a:pt x="15531" y="1"/>
                  </a:lnTo>
                  <a:close/>
                </a:path>
              </a:pathLst>
            </a:custGeom>
            <a:solidFill>
              <a:srgbClr val="F5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0"/>
            <p:cNvSpPr/>
            <p:nvPr/>
          </p:nvSpPr>
          <p:spPr>
            <a:xfrm>
              <a:off x="1954150" y="1042875"/>
              <a:ext cx="400350" cy="229375"/>
            </a:xfrm>
            <a:custGeom>
              <a:avLst/>
              <a:gdLst/>
              <a:ahLst/>
              <a:cxnLst/>
              <a:rect l="l" t="t" r="r" b="b"/>
              <a:pathLst>
                <a:path w="16014" h="9175" extrusionOk="0">
                  <a:moveTo>
                    <a:pt x="483" y="1"/>
                  </a:moveTo>
                  <a:lnTo>
                    <a:pt x="242" y="725"/>
                  </a:lnTo>
                  <a:lnTo>
                    <a:pt x="81" y="1449"/>
                  </a:lnTo>
                  <a:lnTo>
                    <a:pt x="0" y="2254"/>
                  </a:lnTo>
                  <a:lnTo>
                    <a:pt x="81" y="2978"/>
                  </a:lnTo>
                  <a:lnTo>
                    <a:pt x="242" y="3783"/>
                  </a:lnTo>
                  <a:lnTo>
                    <a:pt x="483" y="4507"/>
                  </a:lnTo>
                  <a:lnTo>
                    <a:pt x="805" y="5231"/>
                  </a:lnTo>
                  <a:lnTo>
                    <a:pt x="1288" y="5875"/>
                  </a:lnTo>
                  <a:lnTo>
                    <a:pt x="1771" y="6519"/>
                  </a:lnTo>
                  <a:lnTo>
                    <a:pt x="2334" y="7002"/>
                  </a:lnTo>
                  <a:lnTo>
                    <a:pt x="2897" y="7484"/>
                  </a:lnTo>
                  <a:lnTo>
                    <a:pt x="3541" y="7967"/>
                  </a:lnTo>
                  <a:lnTo>
                    <a:pt x="4265" y="8289"/>
                  </a:lnTo>
                  <a:lnTo>
                    <a:pt x="4989" y="8611"/>
                  </a:lnTo>
                  <a:lnTo>
                    <a:pt x="5714" y="8852"/>
                  </a:lnTo>
                  <a:lnTo>
                    <a:pt x="6518" y="9013"/>
                  </a:lnTo>
                  <a:lnTo>
                    <a:pt x="7162" y="9094"/>
                  </a:lnTo>
                  <a:lnTo>
                    <a:pt x="7886" y="9174"/>
                  </a:lnTo>
                  <a:lnTo>
                    <a:pt x="8610" y="9174"/>
                  </a:lnTo>
                  <a:lnTo>
                    <a:pt x="9254" y="9094"/>
                  </a:lnTo>
                  <a:lnTo>
                    <a:pt x="9978" y="8933"/>
                  </a:lnTo>
                  <a:lnTo>
                    <a:pt x="10622" y="8772"/>
                  </a:lnTo>
                  <a:lnTo>
                    <a:pt x="11266" y="8530"/>
                  </a:lnTo>
                  <a:lnTo>
                    <a:pt x="11910" y="8289"/>
                  </a:lnTo>
                  <a:lnTo>
                    <a:pt x="12473" y="7967"/>
                  </a:lnTo>
                  <a:lnTo>
                    <a:pt x="13117" y="7645"/>
                  </a:lnTo>
                  <a:lnTo>
                    <a:pt x="13680" y="7243"/>
                  </a:lnTo>
                  <a:lnTo>
                    <a:pt x="14163" y="6760"/>
                  </a:lnTo>
                  <a:lnTo>
                    <a:pt x="14726" y="6277"/>
                  </a:lnTo>
                  <a:lnTo>
                    <a:pt x="15129" y="5714"/>
                  </a:lnTo>
                  <a:lnTo>
                    <a:pt x="15611" y="5151"/>
                  </a:lnTo>
                  <a:lnTo>
                    <a:pt x="16014" y="4587"/>
                  </a:lnTo>
                  <a:lnTo>
                    <a:pt x="483" y="1"/>
                  </a:lnTo>
                  <a:close/>
                </a:path>
              </a:pathLst>
            </a:custGeom>
            <a:solidFill>
              <a:srgbClr val="FCD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0"/>
            <p:cNvSpPr/>
            <p:nvPr/>
          </p:nvSpPr>
          <p:spPr>
            <a:xfrm>
              <a:off x="2167400" y="926200"/>
              <a:ext cx="1229200" cy="1209075"/>
            </a:xfrm>
            <a:custGeom>
              <a:avLst/>
              <a:gdLst/>
              <a:ahLst/>
              <a:cxnLst/>
              <a:rect l="l" t="t" r="r" b="b"/>
              <a:pathLst>
                <a:path w="49168" h="48363" extrusionOk="0">
                  <a:moveTo>
                    <a:pt x="22371" y="0"/>
                  </a:moveTo>
                  <a:lnTo>
                    <a:pt x="21486" y="81"/>
                  </a:lnTo>
                  <a:lnTo>
                    <a:pt x="20600" y="322"/>
                  </a:lnTo>
                  <a:lnTo>
                    <a:pt x="19796" y="564"/>
                  </a:lnTo>
                  <a:lnTo>
                    <a:pt x="18991" y="886"/>
                  </a:lnTo>
                  <a:lnTo>
                    <a:pt x="18186" y="1368"/>
                  </a:lnTo>
                  <a:lnTo>
                    <a:pt x="17462" y="1851"/>
                  </a:lnTo>
                  <a:lnTo>
                    <a:pt x="16818" y="2415"/>
                  </a:lnTo>
                  <a:lnTo>
                    <a:pt x="16175" y="3058"/>
                  </a:lnTo>
                  <a:lnTo>
                    <a:pt x="15289" y="2575"/>
                  </a:lnTo>
                  <a:lnTo>
                    <a:pt x="14324" y="2254"/>
                  </a:lnTo>
                  <a:lnTo>
                    <a:pt x="13278" y="2093"/>
                  </a:lnTo>
                  <a:lnTo>
                    <a:pt x="12312" y="2093"/>
                  </a:lnTo>
                  <a:lnTo>
                    <a:pt x="11266" y="2173"/>
                  </a:lnTo>
                  <a:lnTo>
                    <a:pt x="10220" y="2415"/>
                  </a:lnTo>
                  <a:lnTo>
                    <a:pt x="9254" y="2736"/>
                  </a:lnTo>
                  <a:lnTo>
                    <a:pt x="8369" y="3219"/>
                  </a:lnTo>
                  <a:lnTo>
                    <a:pt x="7564" y="3782"/>
                  </a:lnTo>
                  <a:lnTo>
                    <a:pt x="6760" y="4426"/>
                  </a:lnTo>
                  <a:lnTo>
                    <a:pt x="6196" y="5231"/>
                  </a:lnTo>
                  <a:lnTo>
                    <a:pt x="5633" y="6116"/>
                  </a:lnTo>
                  <a:lnTo>
                    <a:pt x="5231" y="7001"/>
                  </a:lnTo>
                  <a:lnTo>
                    <a:pt x="4909" y="7967"/>
                  </a:lnTo>
                  <a:lnTo>
                    <a:pt x="4748" y="8933"/>
                  </a:lnTo>
                  <a:lnTo>
                    <a:pt x="4748" y="9979"/>
                  </a:lnTo>
                  <a:lnTo>
                    <a:pt x="3943" y="10140"/>
                  </a:lnTo>
                  <a:lnTo>
                    <a:pt x="3219" y="10461"/>
                  </a:lnTo>
                  <a:lnTo>
                    <a:pt x="2575" y="10864"/>
                  </a:lnTo>
                  <a:lnTo>
                    <a:pt x="2012" y="11347"/>
                  </a:lnTo>
                  <a:lnTo>
                    <a:pt x="1448" y="11990"/>
                  </a:lnTo>
                  <a:lnTo>
                    <a:pt x="1046" y="12634"/>
                  </a:lnTo>
                  <a:lnTo>
                    <a:pt x="724" y="13278"/>
                  </a:lnTo>
                  <a:lnTo>
                    <a:pt x="483" y="14083"/>
                  </a:lnTo>
                  <a:lnTo>
                    <a:pt x="483" y="14887"/>
                  </a:lnTo>
                  <a:lnTo>
                    <a:pt x="483" y="15612"/>
                  </a:lnTo>
                  <a:lnTo>
                    <a:pt x="644" y="16416"/>
                  </a:lnTo>
                  <a:lnTo>
                    <a:pt x="966" y="17140"/>
                  </a:lnTo>
                  <a:lnTo>
                    <a:pt x="1288" y="17784"/>
                  </a:lnTo>
                  <a:lnTo>
                    <a:pt x="1770" y="18428"/>
                  </a:lnTo>
                  <a:lnTo>
                    <a:pt x="2334" y="18911"/>
                  </a:lnTo>
                  <a:lnTo>
                    <a:pt x="2977" y="19394"/>
                  </a:lnTo>
                  <a:lnTo>
                    <a:pt x="2092" y="20520"/>
                  </a:lnTo>
                  <a:lnTo>
                    <a:pt x="1288" y="21727"/>
                  </a:lnTo>
                  <a:lnTo>
                    <a:pt x="966" y="22371"/>
                  </a:lnTo>
                  <a:lnTo>
                    <a:pt x="644" y="23015"/>
                  </a:lnTo>
                  <a:lnTo>
                    <a:pt x="402" y="23659"/>
                  </a:lnTo>
                  <a:lnTo>
                    <a:pt x="161" y="24383"/>
                  </a:lnTo>
                  <a:lnTo>
                    <a:pt x="80" y="25107"/>
                  </a:lnTo>
                  <a:lnTo>
                    <a:pt x="0" y="25831"/>
                  </a:lnTo>
                  <a:lnTo>
                    <a:pt x="0" y="26636"/>
                  </a:lnTo>
                  <a:lnTo>
                    <a:pt x="80" y="27360"/>
                  </a:lnTo>
                  <a:lnTo>
                    <a:pt x="161" y="28084"/>
                  </a:lnTo>
                  <a:lnTo>
                    <a:pt x="402" y="28809"/>
                  </a:lnTo>
                  <a:lnTo>
                    <a:pt x="644" y="29452"/>
                  </a:lnTo>
                  <a:lnTo>
                    <a:pt x="1046" y="30096"/>
                  </a:lnTo>
                  <a:lnTo>
                    <a:pt x="1448" y="30740"/>
                  </a:lnTo>
                  <a:lnTo>
                    <a:pt x="1931" y="31223"/>
                  </a:lnTo>
                  <a:lnTo>
                    <a:pt x="2495" y="31706"/>
                  </a:lnTo>
                  <a:lnTo>
                    <a:pt x="3138" y="32108"/>
                  </a:lnTo>
                  <a:lnTo>
                    <a:pt x="3782" y="32430"/>
                  </a:lnTo>
                  <a:lnTo>
                    <a:pt x="4506" y="32671"/>
                  </a:lnTo>
                  <a:lnTo>
                    <a:pt x="5231" y="32832"/>
                  </a:lnTo>
                  <a:lnTo>
                    <a:pt x="5955" y="32832"/>
                  </a:lnTo>
                  <a:lnTo>
                    <a:pt x="5955" y="34120"/>
                  </a:lnTo>
                  <a:lnTo>
                    <a:pt x="6035" y="35407"/>
                  </a:lnTo>
                  <a:lnTo>
                    <a:pt x="6116" y="36614"/>
                  </a:lnTo>
                  <a:lnTo>
                    <a:pt x="6277" y="37258"/>
                  </a:lnTo>
                  <a:lnTo>
                    <a:pt x="6518" y="37821"/>
                  </a:lnTo>
                  <a:lnTo>
                    <a:pt x="7081" y="39028"/>
                  </a:lnTo>
                  <a:lnTo>
                    <a:pt x="7403" y="39592"/>
                  </a:lnTo>
                  <a:lnTo>
                    <a:pt x="7806" y="40155"/>
                  </a:lnTo>
                  <a:lnTo>
                    <a:pt x="8208" y="40718"/>
                  </a:lnTo>
                  <a:lnTo>
                    <a:pt x="8691" y="41121"/>
                  </a:lnTo>
                  <a:lnTo>
                    <a:pt x="9174" y="41603"/>
                  </a:lnTo>
                  <a:lnTo>
                    <a:pt x="9737" y="41925"/>
                  </a:lnTo>
                  <a:lnTo>
                    <a:pt x="10300" y="42247"/>
                  </a:lnTo>
                  <a:lnTo>
                    <a:pt x="10944" y="42489"/>
                  </a:lnTo>
                  <a:lnTo>
                    <a:pt x="11588" y="42649"/>
                  </a:lnTo>
                  <a:lnTo>
                    <a:pt x="12231" y="42730"/>
                  </a:lnTo>
                  <a:lnTo>
                    <a:pt x="12956" y="42810"/>
                  </a:lnTo>
                  <a:lnTo>
                    <a:pt x="13599" y="42730"/>
                  </a:lnTo>
                  <a:lnTo>
                    <a:pt x="14243" y="42569"/>
                  </a:lnTo>
                  <a:lnTo>
                    <a:pt x="14887" y="42328"/>
                  </a:lnTo>
                  <a:lnTo>
                    <a:pt x="15209" y="42891"/>
                  </a:lnTo>
                  <a:lnTo>
                    <a:pt x="15611" y="43454"/>
                  </a:lnTo>
                  <a:lnTo>
                    <a:pt x="16094" y="43937"/>
                  </a:lnTo>
                  <a:lnTo>
                    <a:pt x="16577" y="44339"/>
                  </a:lnTo>
                  <a:lnTo>
                    <a:pt x="17140" y="44742"/>
                  </a:lnTo>
                  <a:lnTo>
                    <a:pt x="17703" y="45144"/>
                  </a:lnTo>
                  <a:lnTo>
                    <a:pt x="18267" y="45466"/>
                  </a:lnTo>
                  <a:lnTo>
                    <a:pt x="18911" y="45788"/>
                  </a:lnTo>
                  <a:lnTo>
                    <a:pt x="19554" y="45949"/>
                  </a:lnTo>
                  <a:lnTo>
                    <a:pt x="20198" y="46190"/>
                  </a:lnTo>
                  <a:lnTo>
                    <a:pt x="20842" y="46271"/>
                  </a:lnTo>
                  <a:lnTo>
                    <a:pt x="21566" y="46351"/>
                  </a:lnTo>
                  <a:lnTo>
                    <a:pt x="22290" y="46351"/>
                  </a:lnTo>
                  <a:lnTo>
                    <a:pt x="22934" y="46271"/>
                  </a:lnTo>
                  <a:lnTo>
                    <a:pt x="23578" y="46190"/>
                  </a:lnTo>
                  <a:lnTo>
                    <a:pt x="24302" y="46029"/>
                  </a:lnTo>
                  <a:lnTo>
                    <a:pt x="24946" y="46592"/>
                  </a:lnTo>
                  <a:lnTo>
                    <a:pt x="25670" y="47075"/>
                  </a:lnTo>
                  <a:lnTo>
                    <a:pt x="26475" y="47558"/>
                  </a:lnTo>
                  <a:lnTo>
                    <a:pt x="27360" y="47880"/>
                  </a:lnTo>
                  <a:lnTo>
                    <a:pt x="28165" y="48121"/>
                  </a:lnTo>
                  <a:lnTo>
                    <a:pt x="29050" y="48282"/>
                  </a:lnTo>
                  <a:lnTo>
                    <a:pt x="29935" y="48363"/>
                  </a:lnTo>
                  <a:lnTo>
                    <a:pt x="30820" y="48363"/>
                  </a:lnTo>
                  <a:lnTo>
                    <a:pt x="31705" y="48202"/>
                  </a:lnTo>
                  <a:lnTo>
                    <a:pt x="32590" y="48041"/>
                  </a:lnTo>
                  <a:lnTo>
                    <a:pt x="33395" y="47719"/>
                  </a:lnTo>
                  <a:lnTo>
                    <a:pt x="34200" y="47317"/>
                  </a:lnTo>
                  <a:lnTo>
                    <a:pt x="34924" y="46834"/>
                  </a:lnTo>
                  <a:lnTo>
                    <a:pt x="35648" y="46271"/>
                  </a:lnTo>
                  <a:lnTo>
                    <a:pt x="36292" y="45627"/>
                  </a:lnTo>
                  <a:lnTo>
                    <a:pt x="36855" y="44983"/>
                  </a:lnTo>
                  <a:lnTo>
                    <a:pt x="37821" y="45144"/>
                  </a:lnTo>
                  <a:lnTo>
                    <a:pt x="38787" y="45144"/>
                  </a:lnTo>
                  <a:lnTo>
                    <a:pt x="39752" y="44983"/>
                  </a:lnTo>
                  <a:lnTo>
                    <a:pt x="40718" y="44661"/>
                  </a:lnTo>
                  <a:lnTo>
                    <a:pt x="41603" y="44259"/>
                  </a:lnTo>
                  <a:lnTo>
                    <a:pt x="42408" y="43776"/>
                  </a:lnTo>
                  <a:lnTo>
                    <a:pt x="43132" y="43132"/>
                  </a:lnTo>
                  <a:lnTo>
                    <a:pt x="43856" y="42408"/>
                  </a:lnTo>
                  <a:lnTo>
                    <a:pt x="44339" y="41523"/>
                  </a:lnTo>
                  <a:lnTo>
                    <a:pt x="44822" y="40638"/>
                  </a:lnTo>
                  <a:lnTo>
                    <a:pt x="45063" y="39753"/>
                  </a:lnTo>
                  <a:lnTo>
                    <a:pt x="45224" y="38706"/>
                  </a:lnTo>
                  <a:lnTo>
                    <a:pt x="45305" y="37741"/>
                  </a:lnTo>
                  <a:lnTo>
                    <a:pt x="45144" y="36775"/>
                  </a:lnTo>
                  <a:lnTo>
                    <a:pt x="44902" y="35810"/>
                  </a:lnTo>
                  <a:lnTo>
                    <a:pt x="44500" y="34924"/>
                  </a:lnTo>
                  <a:lnTo>
                    <a:pt x="45305" y="34522"/>
                  </a:lnTo>
                  <a:lnTo>
                    <a:pt x="46109" y="34039"/>
                  </a:lnTo>
                  <a:lnTo>
                    <a:pt x="46834" y="33395"/>
                  </a:lnTo>
                  <a:lnTo>
                    <a:pt x="47477" y="32671"/>
                  </a:lnTo>
                  <a:lnTo>
                    <a:pt x="48041" y="31786"/>
                  </a:lnTo>
                  <a:lnTo>
                    <a:pt x="48524" y="30981"/>
                  </a:lnTo>
                  <a:lnTo>
                    <a:pt x="48845" y="30096"/>
                  </a:lnTo>
                  <a:lnTo>
                    <a:pt x="49006" y="29211"/>
                  </a:lnTo>
                  <a:lnTo>
                    <a:pt x="49167" y="28326"/>
                  </a:lnTo>
                  <a:lnTo>
                    <a:pt x="49087" y="27360"/>
                  </a:lnTo>
                  <a:lnTo>
                    <a:pt x="48926" y="26475"/>
                  </a:lnTo>
                  <a:lnTo>
                    <a:pt x="48685" y="25670"/>
                  </a:lnTo>
                  <a:lnTo>
                    <a:pt x="48282" y="24866"/>
                  </a:lnTo>
                  <a:lnTo>
                    <a:pt x="47799" y="24061"/>
                  </a:lnTo>
                  <a:lnTo>
                    <a:pt x="47236" y="23417"/>
                  </a:lnTo>
                  <a:lnTo>
                    <a:pt x="46592" y="22773"/>
                  </a:lnTo>
                  <a:lnTo>
                    <a:pt x="47156" y="21969"/>
                  </a:lnTo>
                  <a:lnTo>
                    <a:pt x="47719" y="21084"/>
                  </a:lnTo>
                  <a:lnTo>
                    <a:pt x="48121" y="20118"/>
                  </a:lnTo>
                  <a:lnTo>
                    <a:pt x="48524" y="19152"/>
                  </a:lnTo>
                  <a:lnTo>
                    <a:pt x="48765" y="18106"/>
                  </a:lnTo>
                  <a:lnTo>
                    <a:pt x="48926" y="17060"/>
                  </a:lnTo>
                  <a:lnTo>
                    <a:pt x="49006" y="16094"/>
                  </a:lnTo>
                  <a:lnTo>
                    <a:pt x="48845" y="15048"/>
                  </a:lnTo>
                  <a:lnTo>
                    <a:pt x="48685" y="14002"/>
                  </a:lnTo>
                  <a:lnTo>
                    <a:pt x="48443" y="13519"/>
                  </a:lnTo>
                  <a:lnTo>
                    <a:pt x="48202" y="13037"/>
                  </a:lnTo>
                  <a:lnTo>
                    <a:pt x="47960" y="12634"/>
                  </a:lnTo>
                  <a:lnTo>
                    <a:pt x="47638" y="12232"/>
                  </a:lnTo>
                  <a:lnTo>
                    <a:pt x="47236" y="11829"/>
                  </a:lnTo>
                  <a:lnTo>
                    <a:pt x="46834" y="11588"/>
                  </a:lnTo>
                  <a:lnTo>
                    <a:pt x="47236" y="10783"/>
                  </a:lnTo>
                  <a:lnTo>
                    <a:pt x="47397" y="9898"/>
                  </a:lnTo>
                  <a:lnTo>
                    <a:pt x="47477" y="9013"/>
                  </a:lnTo>
                  <a:lnTo>
                    <a:pt x="47397" y="8128"/>
                  </a:lnTo>
                  <a:lnTo>
                    <a:pt x="47236" y="7162"/>
                  </a:lnTo>
                  <a:lnTo>
                    <a:pt x="46914" y="6277"/>
                  </a:lnTo>
                  <a:lnTo>
                    <a:pt x="46512" y="5472"/>
                  </a:lnTo>
                  <a:lnTo>
                    <a:pt x="46029" y="4748"/>
                  </a:lnTo>
                  <a:lnTo>
                    <a:pt x="45466" y="4104"/>
                  </a:lnTo>
                  <a:lnTo>
                    <a:pt x="44741" y="3622"/>
                  </a:lnTo>
                  <a:lnTo>
                    <a:pt x="44017" y="3219"/>
                  </a:lnTo>
                  <a:lnTo>
                    <a:pt x="43213" y="2897"/>
                  </a:lnTo>
                  <a:lnTo>
                    <a:pt x="42408" y="2736"/>
                  </a:lnTo>
                  <a:lnTo>
                    <a:pt x="41523" y="2656"/>
                  </a:lnTo>
                  <a:lnTo>
                    <a:pt x="40718" y="2736"/>
                  </a:lnTo>
                  <a:lnTo>
                    <a:pt x="39833" y="2897"/>
                  </a:lnTo>
                  <a:lnTo>
                    <a:pt x="39270" y="2334"/>
                  </a:lnTo>
                  <a:lnTo>
                    <a:pt x="38626" y="1771"/>
                  </a:lnTo>
                  <a:lnTo>
                    <a:pt x="37982" y="1288"/>
                  </a:lnTo>
                  <a:lnTo>
                    <a:pt x="37258" y="886"/>
                  </a:lnTo>
                  <a:lnTo>
                    <a:pt x="36453" y="483"/>
                  </a:lnTo>
                  <a:lnTo>
                    <a:pt x="35729" y="242"/>
                  </a:lnTo>
                  <a:lnTo>
                    <a:pt x="34924" y="81"/>
                  </a:lnTo>
                  <a:lnTo>
                    <a:pt x="33315" y="81"/>
                  </a:lnTo>
                  <a:lnTo>
                    <a:pt x="32590" y="242"/>
                  </a:lnTo>
                  <a:lnTo>
                    <a:pt x="31866" y="403"/>
                  </a:lnTo>
                  <a:lnTo>
                    <a:pt x="31222" y="644"/>
                  </a:lnTo>
                  <a:lnTo>
                    <a:pt x="30579" y="886"/>
                  </a:lnTo>
                  <a:lnTo>
                    <a:pt x="30015" y="1288"/>
                  </a:lnTo>
                  <a:lnTo>
                    <a:pt x="29452" y="1771"/>
                  </a:lnTo>
                  <a:lnTo>
                    <a:pt x="28889" y="2334"/>
                  </a:lnTo>
                  <a:lnTo>
                    <a:pt x="28245" y="1771"/>
                  </a:lnTo>
                  <a:lnTo>
                    <a:pt x="27521" y="1288"/>
                  </a:lnTo>
                  <a:lnTo>
                    <a:pt x="26716" y="886"/>
                  </a:lnTo>
                  <a:lnTo>
                    <a:pt x="25911" y="564"/>
                  </a:lnTo>
                  <a:lnTo>
                    <a:pt x="25026" y="242"/>
                  </a:lnTo>
                  <a:lnTo>
                    <a:pt x="24141" y="81"/>
                  </a:lnTo>
                  <a:lnTo>
                    <a:pt x="232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0"/>
            <p:cNvSpPr/>
            <p:nvPr/>
          </p:nvSpPr>
          <p:spPr>
            <a:xfrm>
              <a:off x="2276025" y="1024775"/>
              <a:ext cx="1034075" cy="1024000"/>
            </a:xfrm>
            <a:custGeom>
              <a:avLst/>
              <a:gdLst/>
              <a:ahLst/>
              <a:cxnLst/>
              <a:rect l="l" t="t" r="r" b="b"/>
              <a:pathLst>
                <a:path w="41363" h="40960" extrusionOk="0">
                  <a:moveTo>
                    <a:pt x="28165" y="0"/>
                  </a:moveTo>
                  <a:lnTo>
                    <a:pt x="26234" y="81"/>
                  </a:lnTo>
                  <a:lnTo>
                    <a:pt x="24302" y="242"/>
                  </a:lnTo>
                  <a:lnTo>
                    <a:pt x="20762" y="403"/>
                  </a:lnTo>
                  <a:lnTo>
                    <a:pt x="17221" y="644"/>
                  </a:lnTo>
                  <a:lnTo>
                    <a:pt x="15451" y="805"/>
                  </a:lnTo>
                  <a:lnTo>
                    <a:pt x="13680" y="1047"/>
                  </a:lnTo>
                  <a:lnTo>
                    <a:pt x="11910" y="1368"/>
                  </a:lnTo>
                  <a:lnTo>
                    <a:pt x="10220" y="1771"/>
                  </a:lnTo>
                  <a:lnTo>
                    <a:pt x="9415" y="2012"/>
                  </a:lnTo>
                  <a:lnTo>
                    <a:pt x="8128" y="2575"/>
                  </a:lnTo>
                  <a:lnTo>
                    <a:pt x="7726" y="2817"/>
                  </a:lnTo>
                  <a:lnTo>
                    <a:pt x="7243" y="3058"/>
                  </a:lnTo>
                  <a:lnTo>
                    <a:pt x="6760" y="3380"/>
                  </a:lnTo>
                  <a:lnTo>
                    <a:pt x="6358" y="3541"/>
                  </a:lnTo>
                  <a:lnTo>
                    <a:pt x="5714" y="3943"/>
                  </a:lnTo>
                  <a:lnTo>
                    <a:pt x="5070" y="4507"/>
                  </a:lnTo>
                  <a:lnTo>
                    <a:pt x="4507" y="4990"/>
                  </a:lnTo>
                  <a:lnTo>
                    <a:pt x="3943" y="5633"/>
                  </a:lnTo>
                  <a:lnTo>
                    <a:pt x="2897" y="6840"/>
                  </a:lnTo>
                  <a:lnTo>
                    <a:pt x="2093" y="8208"/>
                  </a:lnTo>
                  <a:lnTo>
                    <a:pt x="1368" y="9657"/>
                  </a:lnTo>
                  <a:lnTo>
                    <a:pt x="805" y="11266"/>
                  </a:lnTo>
                  <a:lnTo>
                    <a:pt x="403" y="12795"/>
                  </a:lnTo>
                  <a:lnTo>
                    <a:pt x="81" y="14485"/>
                  </a:lnTo>
                  <a:lnTo>
                    <a:pt x="81" y="15531"/>
                  </a:lnTo>
                  <a:lnTo>
                    <a:pt x="0" y="16577"/>
                  </a:lnTo>
                  <a:lnTo>
                    <a:pt x="81" y="17704"/>
                  </a:lnTo>
                  <a:lnTo>
                    <a:pt x="242" y="18750"/>
                  </a:lnTo>
                  <a:lnTo>
                    <a:pt x="403" y="19796"/>
                  </a:lnTo>
                  <a:lnTo>
                    <a:pt x="644" y="20842"/>
                  </a:lnTo>
                  <a:lnTo>
                    <a:pt x="886" y="21888"/>
                  </a:lnTo>
                  <a:lnTo>
                    <a:pt x="1207" y="22934"/>
                  </a:lnTo>
                  <a:lnTo>
                    <a:pt x="1610" y="23980"/>
                  </a:lnTo>
                  <a:lnTo>
                    <a:pt x="2093" y="25027"/>
                  </a:lnTo>
                  <a:lnTo>
                    <a:pt x="2575" y="25992"/>
                  </a:lnTo>
                  <a:lnTo>
                    <a:pt x="3139" y="27038"/>
                  </a:lnTo>
                  <a:lnTo>
                    <a:pt x="3943" y="28165"/>
                  </a:lnTo>
                  <a:lnTo>
                    <a:pt x="4748" y="29372"/>
                  </a:lnTo>
                  <a:lnTo>
                    <a:pt x="5633" y="30418"/>
                  </a:lnTo>
                  <a:lnTo>
                    <a:pt x="6519" y="31464"/>
                  </a:lnTo>
                  <a:lnTo>
                    <a:pt x="7565" y="32510"/>
                  </a:lnTo>
                  <a:lnTo>
                    <a:pt x="8530" y="33476"/>
                  </a:lnTo>
                  <a:lnTo>
                    <a:pt x="9657" y="34361"/>
                  </a:lnTo>
                  <a:lnTo>
                    <a:pt x="10703" y="35246"/>
                  </a:lnTo>
                  <a:lnTo>
                    <a:pt x="10783" y="35327"/>
                  </a:lnTo>
                  <a:lnTo>
                    <a:pt x="12071" y="36292"/>
                  </a:lnTo>
                  <a:lnTo>
                    <a:pt x="13278" y="37097"/>
                  </a:lnTo>
                  <a:lnTo>
                    <a:pt x="14405" y="37821"/>
                  </a:lnTo>
                  <a:lnTo>
                    <a:pt x="15692" y="38465"/>
                  </a:lnTo>
                  <a:lnTo>
                    <a:pt x="16899" y="39109"/>
                  </a:lnTo>
                  <a:lnTo>
                    <a:pt x="18187" y="39672"/>
                  </a:lnTo>
                  <a:lnTo>
                    <a:pt x="19474" y="40155"/>
                  </a:lnTo>
                  <a:lnTo>
                    <a:pt x="20842" y="40557"/>
                  </a:lnTo>
                  <a:lnTo>
                    <a:pt x="22210" y="40799"/>
                  </a:lnTo>
                  <a:lnTo>
                    <a:pt x="23659" y="40960"/>
                  </a:lnTo>
                  <a:lnTo>
                    <a:pt x="25107" y="40960"/>
                  </a:lnTo>
                  <a:lnTo>
                    <a:pt x="26556" y="40879"/>
                  </a:lnTo>
                  <a:lnTo>
                    <a:pt x="28004" y="40638"/>
                  </a:lnTo>
                  <a:lnTo>
                    <a:pt x="28648" y="40477"/>
                  </a:lnTo>
                  <a:lnTo>
                    <a:pt x="29694" y="40074"/>
                  </a:lnTo>
                  <a:lnTo>
                    <a:pt x="30740" y="39672"/>
                  </a:lnTo>
                  <a:lnTo>
                    <a:pt x="31786" y="39109"/>
                  </a:lnTo>
                  <a:lnTo>
                    <a:pt x="32752" y="38465"/>
                  </a:lnTo>
                  <a:lnTo>
                    <a:pt x="33235" y="37982"/>
                  </a:lnTo>
                  <a:lnTo>
                    <a:pt x="34200" y="37097"/>
                  </a:lnTo>
                  <a:lnTo>
                    <a:pt x="35005" y="36051"/>
                  </a:lnTo>
                  <a:lnTo>
                    <a:pt x="35810" y="35005"/>
                  </a:lnTo>
                  <a:lnTo>
                    <a:pt x="36453" y="33878"/>
                  </a:lnTo>
                  <a:lnTo>
                    <a:pt x="37097" y="32752"/>
                  </a:lnTo>
                  <a:lnTo>
                    <a:pt x="37580" y="31545"/>
                  </a:lnTo>
                  <a:lnTo>
                    <a:pt x="38063" y="30338"/>
                  </a:lnTo>
                  <a:lnTo>
                    <a:pt x="38465" y="29050"/>
                  </a:lnTo>
                  <a:lnTo>
                    <a:pt x="39431" y="26073"/>
                  </a:lnTo>
                  <a:lnTo>
                    <a:pt x="40236" y="22934"/>
                  </a:lnTo>
                  <a:lnTo>
                    <a:pt x="40638" y="21405"/>
                  </a:lnTo>
                  <a:lnTo>
                    <a:pt x="40960" y="19876"/>
                  </a:lnTo>
                  <a:lnTo>
                    <a:pt x="41121" y="18267"/>
                  </a:lnTo>
                  <a:lnTo>
                    <a:pt x="41282" y="16738"/>
                  </a:lnTo>
                  <a:lnTo>
                    <a:pt x="41362" y="15370"/>
                  </a:lnTo>
                  <a:lnTo>
                    <a:pt x="41362" y="14083"/>
                  </a:lnTo>
                  <a:lnTo>
                    <a:pt x="41282" y="12795"/>
                  </a:lnTo>
                  <a:lnTo>
                    <a:pt x="41121" y="11508"/>
                  </a:lnTo>
                  <a:lnTo>
                    <a:pt x="40879" y="10220"/>
                  </a:lnTo>
                  <a:lnTo>
                    <a:pt x="40557" y="8933"/>
                  </a:lnTo>
                  <a:lnTo>
                    <a:pt x="40155" y="7726"/>
                  </a:lnTo>
                  <a:lnTo>
                    <a:pt x="39592" y="6599"/>
                  </a:lnTo>
                  <a:lnTo>
                    <a:pt x="39189" y="5794"/>
                  </a:lnTo>
                  <a:lnTo>
                    <a:pt x="38707" y="5070"/>
                  </a:lnTo>
                  <a:lnTo>
                    <a:pt x="37821" y="3943"/>
                  </a:lnTo>
                  <a:lnTo>
                    <a:pt x="36936" y="2978"/>
                  </a:lnTo>
                  <a:lnTo>
                    <a:pt x="35890" y="2093"/>
                  </a:lnTo>
                  <a:lnTo>
                    <a:pt x="34764" y="1368"/>
                  </a:lnTo>
                  <a:lnTo>
                    <a:pt x="34120" y="966"/>
                  </a:lnTo>
                  <a:lnTo>
                    <a:pt x="33396" y="644"/>
                  </a:lnTo>
                  <a:lnTo>
                    <a:pt x="32752" y="403"/>
                  </a:lnTo>
                  <a:lnTo>
                    <a:pt x="31947" y="242"/>
                  </a:lnTo>
                  <a:lnTo>
                    <a:pt x="31062" y="81"/>
                  </a:lnTo>
                  <a:lnTo>
                    <a:pt x="30096" y="0"/>
                  </a:lnTo>
                  <a:close/>
                </a:path>
              </a:pathLst>
            </a:custGeom>
            <a:solidFill>
              <a:srgbClr val="F5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0"/>
            <p:cNvSpPr/>
            <p:nvPr/>
          </p:nvSpPr>
          <p:spPr>
            <a:xfrm>
              <a:off x="2276025" y="1024775"/>
              <a:ext cx="987800" cy="989800"/>
            </a:xfrm>
            <a:custGeom>
              <a:avLst/>
              <a:gdLst/>
              <a:ahLst/>
              <a:cxnLst/>
              <a:rect l="l" t="t" r="r" b="b"/>
              <a:pathLst>
                <a:path w="39512" h="39592" extrusionOk="0">
                  <a:moveTo>
                    <a:pt x="28165" y="0"/>
                  </a:moveTo>
                  <a:lnTo>
                    <a:pt x="26234" y="81"/>
                  </a:lnTo>
                  <a:lnTo>
                    <a:pt x="24302" y="242"/>
                  </a:lnTo>
                  <a:lnTo>
                    <a:pt x="20762" y="403"/>
                  </a:lnTo>
                  <a:lnTo>
                    <a:pt x="17221" y="644"/>
                  </a:lnTo>
                  <a:lnTo>
                    <a:pt x="15451" y="805"/>
                  </a:lnTo>
                  <a:lnTo>
                    <a:pt x="13680" y="1047"/>
                  </a:lnTo>
                  <a:lnTo>
                    <a:pt x="11910" y="1368"/>
                  </a:lnTo>
                  <a:lnTo>
                    <a:pt x="10220" y="1771"/>
                  </a:lnTo>
                  <a:lnTo>
                    <a:pt x="9415" y="2012"/>
                  </a:lnTo>
                  <a:lnTo>
                    <a:pt x="8128" y="2575"/>
                  </a:lnTo>
                  <a:lnTo>
                    <a:pt x="7726" y="2817"/>
                  </a:lnTo>
                  <a:lnTo>
                    <a:pt x="7243" y="3058"/>
                  </a:lnTo>
                  <a:lnTo>
                    <a:pt x="6760" y="3380"/>
                  </a:lnTo>
                  <a:lnTo>
                    <a:pt x="6358" y="3541"/>
                  </a:lnTo>
                  <a:lnTo>
                    <a:pt x="5714" y="3943"/>
                  </a:lnTo>
                  <a:lnTo>
                    <a:pt x="5070" y="4507"/>
                  </a:lnTo>
                  <a:lnTo>
                    <a:pt x="4507" y="4990"/>
                  </a:lnTo>
                  <a:lnTo>
                    <a:pt x="3943" y="5633"/>
                  </a:lnTo>
                  <a:lnTo>
                    <a:pt x="2897" y="6840"/>
                  </a:lnTo>
                  <a:lnTo>
                    <a:pt x="2093" y="8208"/>
                  </a:lnTo>
                  <a:lnTo>
                    <a:pt x="1368" y="9657"/>
                  </a:lnTo>
                  <a:lnTo>
                    <a:pt x="805" y="11266"/>
                  </a:lnTo>
                  <a:lnTo>
                    <a:pt x="403" y="12795"/>
                  </a:lnTo>
                  <a:lnTo>
                    <a:pt x="81" y="14485"/>
                  </a:lnTo>
                  <a:lnTo>
                    <a:pt x="81" y="15531"/>
                  </a:lnTo>
                  <a:lnTo>
                    <a:pt x="0" y="16577"/>
                  </a:lnTo>
                  <a:lnTo>
                    <a:pt x="81" y="17704"/>
                  </a:lnTo>
                  <a:lnTo>
                    <a:pt x="242" y="18750"/>
                  </a:lnTo>
                  <a:lnTo>
                    <a:pt x="403" y="19796"/>
                  </a:lnTo>
                  <a:lnTo>
                    <a:pt x="644" y="20842"/>
                  </a:lnTo>
                  <a:lnTo>
                    <a:pt x="886" y="21888"/>
                  </a:lnTo>
                  <a:lnTo>
                    <a:pt x="1207" y="22934"/>
                  </a:lnTo>
                  <a:lnTo>
                    <a:pt x="1610" y="23980"/>
                  </a:lnTo>
                  <a:lnTo>
                    <a:pt x="2093" y="25027"/>
                  </a:lnTo>
                  <a:lnTo>
                    <a:pt x="2575" y="25992"/>
                  </a:lnTo>
                  <a:lnTo>
                    <a:pt x="3139" y="27038"/>
                  </a:lnTo>
                  <a:lnTo>
                    <a:pt x="3943" y="28165"/>
                  </a:lnTo>
                  <a:lnTo>
                    <a:pt x="4748" y="29372"/>
                  </a:lnTo>
                  <a:lnTo>
                    <a:pt x="5633" y="30418"/>
                  </a:lnTo>
                  <a:lnTo>
                    <a:pt x="6519" y="31464"/>
                  </a:lnTo>
                  <a:lnTo>
                    <a:pt x="7565" y="32510"/>
                  </a:lnTo>
                  <a:lnTo>
                    <a:pt x="8530" y="33476"/>
                  </a:lnTo>
                  <a:lnTo>
                    <a:pt x="9657" y="34361"/>
                  </a:lnTo>
                  <a:lnTo>
                    <a:pt x="10703" y="35246"/>
                  </a:lnTo>
                  <a:lnTo>
                    <a:pt x="10783" y="35327"/>
                  </a:lnTo>
                  <a:lnTo>
                    <a:pt x="11830" y="36051"/>
                  </a:lnTo>
                  <a:lnTo>
                    <a:pt x="12956" y="36695"/>
                  </a:lnTo>
                  <a:lnTo>
                    <a:pt x="14163" y="37338"/>
                  </a:lnTo>
                  <a:lnTo>
                    <a:pt x="15370" y="37902"/>
                  </a:lnTo>
                  <a:lnTo>
                    <a:pt x="16577" y="38385"/>
                  </a:lnTo>
                  <a:lnTo>
                    <a:pt x="17784" y="38787"/>
                  </a:lnTo>
                  <a:lnTo>
                    <a:pt x="18991" y="39189"/>
                  </a:lnTo>
                  <a:lnTo>
                    <a:pt x="20279" y="39431"/>
                  </a:lnTo>
                  <a:lnTo>
                    <a:pt x="21727" y="39592"/>
                  </a:lnTo>
                  <a:lnTo>
                    <a:pt x="23176" y="39592"/>
                  </a:lnTo>
                  <a:lnTo>
                    <a:pt x="24624" y="39511"/>
                  </a:lnTo>
                  <a:lnTo>
                    <a:pt x="26073" y="39270"/>
                  </a:lnTo>
                  <a:lnTo>
                    <a:pt x="26717" y="39109"/>
                  </a:lnTo>
                  <a:lnTo>
                    <a:pt x="27843" y="38706"/>
                  </a:lnTo>
                  <a:lnTo>
                    <a:pt x="28889" y="38304"/>
                  </a:lnTo>
                  <a:lnTo>
                    <a:pt x="29855" y="37741"/>
                  </a:lnTo>
                  <a:lnTo>
                    <a:pt x="30821" y="37017"/>
                  </a:lnTo>
                  <a:lnTo>
                    <a:pt x="31384" y="36614"/>
                  </a:lnTo>
                  <a:lnTo>
                    <a:pt x="32269" y="35729"/>
                  </a:lnTo>
                  <a:lnTo>
                    <a:pt x="33154" y="34683"/>
                  </a:lnTo>
                  <a:lnTo>
                    <a:pt x="33878" y="33637"/>
                  </a:lnTo>
                  <a:lnTo>
                    <a:pt x="34522" y="32510"/>
                  </a:lnTo>
                  <a:lnTo>
                    <a:pt x="35166" y="31384"/>
                  </a:lnTo>
                  <a:lnTo>
                    <a:pt x="35729" y="30177"/>
                  </a:lnTo>
                  <a:lnTo>
                    <a:pt x="36212" y="28970"/>
                  </a:lnTo>
                  <a:lnTo>
                    <a:pt x="36614" y="27682"/>
                  </a:lnTo>
                  <a:lnTo>
                    <a:pt x="37580" y="24705"/>
                  </a:lnTo>
                  <a:lnTo>
                    <a:pt x="38385" y="21566"/>
                  </a:lnTo>
                  <a:lnTo>
                    <a:pt x="38707" y="20037"/>
                  </a:lnTo>
                  <a:lnTo>
                    <a:pt x="39028" y="18509"/>
                  </a:lnTo>
                  <a:lnTo>
                    <a:pt x="39270" y="16899"/>
                  </a:lnTo>
                  <a:lnTo>
                    <a:pt x="39431" y="15290"/>
                  </a:lnTo>
                  <a:lnTo>
                    <a:pt x="39511" y="14002"/>
                  </a:lnTo>
                  <a:lnTo>
                    <a:pt x="39511" y="12715"/>
                  </a:lnTo>
                  <a:lnTo>
                    <a:pt x="39431" y="11427"/>
                  </a:lnTo>
                  <a:lnTo>
                    <a:pt x="39270" y="10140"/>
                  </a:lnTo>
                  <a:lnTo>
                    <a:pt x="39028" y="8852"/>
                  </a:lnTo>
                  <a:lnTo>
                    <a:pt x="38626" y="7565"/>
                  </a:lnTo>
                  <a:lnTo>
                    <a:pt x="38224" y="6358"/>
                  </a:lnTo>
                  <a:lnTo>
                    <a:pt x="37741" y="5151"/>
                  </a:lnTo>
                  <a:lnTo>
                    <a:pt x="37258" y="4426"/>
                  </a:lnTo>
                  <a:lnTo>
                    <a:pt x="36775" y="3702"/>
                  </a:lnTo>
                  <a:lnTo>
                    <a:pt x="35890" y="2415"/>
                  </a:lnTo>
                  <a:lnTo>
                    <a:pt x="35327" y="1851"/>
                  </a:lnTo>
                  <a:lnTo>
                    <a:pt x="34764" y="1368"/>
                  </a:lnTo>
                  <a:lnTo>
                    <a:pt x="34120" y="966"/>
                  </a:lnTo>
                  <a:lnTo>
                    <a:pt x="33396" y="644"/>
                  </a:lnTo>
                  <a:lnTo>
                    <a:pt x="32752" y="403"/>
                  </a:lnTo>
                  <a:lnTo>
                    <a:pt x="31947" y="242"/>
                  </a:lnTo>
                  <a:lnTo>
                    <a:pt x="31062" y="81"/>
                  </a:lnTo>
                  <a:lnTo>
                    <a:pt x="30096" y="0"/>
                  </a:lnTo>
                  <a:close/>
                </a:path>
              </a:pathLst>
            </a:custGeom>
            <a:solidFill>
              <a:srgbClr val="FCD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0"/>
            <p:cNvSpPr/>
            <p:nvPr/>
          </p:nvSpPr>
          <p:spPr>
            <a:xfrm>
              <a:off x="968375" y="2374650"/>
              <a:ext cx="468775" cy="742375"/>
            </a:xfrm>
            <a:custGeom>
              <a:avLst/>
              <a:gdLst/>
              <a:ahLst/>
              <a:cxnLst/>
              <a:rect l="l" t="t" r="r" b="b"/>
              <a:pathLst>
                <a:path w="18751" h="29695" extrusionOk="0">
                  <a:moveTo>
                    <a:pt x="1" y="1"/>
                  </a:moveTo>
                  <a:lnTo>
                    <a:pt x="805" y="5392"/>
                  </a:lnTo>
                  <a:lnTo>
                    <a:pt x="4266" y="29694"/>
                  </a:lnTo>
                  <a:lnTo>
                    <a:pt x="7967" y="29694"/>
                  </a:lnTo>
                  <a:lnTo>
                    <a:pt x="7967" y="22532"/>
                  </a:lnTo>
                  <a:lnTo>
                    <a:pt x="14968" y="7806"/>
                  </a:lnTo>
                  <a:lnTo>
                    <a:pt x="18750" y="1"/>
                  </a:lnTo>
                  <a:close/>
                </a:path>
              </a:pathLst>
            </a:custGeom>
            <a:solidFill>
              <a:srgbClr val="FCD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0"/>
            <p:cNvSpPr/>
            <p:nvPr/>
          </p:nvSpPr>
          <p:spPr>
            <a:xfrm>
              <a:off x="968375" y="2374650"/>
              <a:ext cx="468775" cy="195175"/>
            </a:xfrm>
            <a:custGeom>
              <a:avLst/>
              <a:gdLst/>
              <a:ahLst/>
              <a:cxnLst/>
              <a:rect l="l" t="t" r="r" b="b"/>
              <a:pathLst>
                <a:path w="18751" h="7807" extrusionOk="0">
                  <a:moveTo>
                    <a:pt x="1" y="1"/>
                  </a:moveTo>
                  <a:lnTo>
                    <a:pt x="805" y="5392"/>
                  </a:lnTo>
                  <a:lnTo>
                    <a:pt x="1369" y="5151"/>
                  </a:lnTo>
                  <a:lnTo>
                    <a:pt x="1852" y="4748"/>
                  </a:lnTo>
                  <a:lnTo>
                    <a:pt x="2254" y="4266"/>
                  </a:lnTo>
                  <a:lnTo>
                    <a:pt x="2576" y="3702"/>
                  </a:lnTo>
                  <a:lnTo>
                    <a:pt x="2817" y="4427"/>
                  </a:lnTo>
                  <a:lnTo>
                    <a:pt x="3059" y="5070"/>
                  </a:lnTo>
                  <a:lnTo>
                    <a:pt x="3461" y="5634"/>
                  </a:lnTo>
                  <a:lnTo>
                    <a:pt x="3944" y="6116"/>
                  </a:lnTo>
                  <a:lnTo>
                    <a:pt x="4507" y="6599"/>
                  </a:lnTo>
                  <a:lnTo>
                    <a:pt x="5070" y="7002"/>
                  </a:lnTo>
                  <a:lnTo>
                    <a:pt x="5714" y="7243"/>
                  </a:lnTo>
                  <a:lnTo>
                    <a:pt x="6358" y="7484"/>
                  </a:lnTo>
                  <a:lnTo>
                    <a:pt x="7002" y="7565"/>
                  </a:lnTo>
                  <a:lnTo>
                    <a:pt x="7726" y="7565"/>
                  </a:lnTo>
                  <a:lnTo>
                    <a:pt x="8450" y="7484"/>
                  </a:lnTo>
                  <a:lnTo>
                    <a:pt x="9094" y="7323"/>
                  </a:lnTo>
                  <a:lnTo>
                    <a:pt x="9738" y="7082"/>
                  </a:lnTo>
                  <a:lnTo>
                    <a:pt x="10301" y="6680"/>
                  </a:lnTo>
                  <a:lnTo>
                    <a:pt x="10864" y="6277"/>
                  </a:lnTo>
                  <a:lnTo>
                    <a:pt x="11347" y="5714"/>
                  </a:lnTo>
                  <a:lnTo>
                    <a:pt x="11749" y="6116"/>
                  </a:lnTo>
                  <a:lnTo>
                    <a:pt x="12152" y="6519"/>
                  </a:lnTo>
                  <a:lnTo>
                    <a:pt x="13037" y="7082"/>
                  </a:lnTo>
                  <a:lnTo>
                    <a:pt x="14003" y="7484"/>
                  </a:lnTo>
                  <a:lnTo>
                    <a:pt x="14968" y="7806"/>
                  </a:lnTo>
                  <a:lnTo>
                    <a:pt x="18750"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0"/>
            <p:cNvSpPr/>
            <p:nvPr/>
          </p:nvSpPr>
          <p:spPr>
            <a:xfrm>
              <a:off x="2229750" y="2374650"/>
              <a:ext cx="197175" cy="742375"/>
            </a:xfrm>
            <a:custGeom>
              <a:avLst/>
              <a:gdLst/>
              <a:ahLst/>
              <a:cxnLst/>
              <a:rect l="l" t="t" r="r" b="b"/>
              <a:pathLst>
                <a:path w="7887" h="29695" extrusionOk="0">
                  <a:moveTo>
                    <a:pt x="1" y="1"/>
                  </a:moveTo>
                  <a:lnTo>
                    <a:pt x="966" y="6841"/>
                  </a:lnTo>
                  <a:lnTo>
                    <a:pt x="4266" y="29694"/>
                  </a:lnTo>
                  <a:lnTo>
                    <a:pt x="7887" y="29694"/>
                  </a:lnTo>
                  <a:lnTo>
                    <a:pt x="7887" y="1"/>
                  </a:lnTo>
                  <a:close/>
                </a:path>
              </a:pathLst>
            </a:custGeom>
            <a:solidFill>
              <a:srgbClr val="FCD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0"/>
            <p:cNvSpPr/>
            <p:nvPr/>
          </p:nvSpPr>
          <p:spPr>
            <a:xfrm>
              <a:off x="2229750" y="2374650"/>
              <a:ext cx="197175" cy="175050"/>
            </a:xfrm>
            <a:custGeom>
              <a:avLst/>
              <a:gdLst/>
              <a:ahLst/>
              <a:cxnLst/>
              <a:rect l="l" t="t" r="r" b="b"/>
              <a:pathLst>
                <a:path w="7887" h="7002" extrusionOk="0">
                  <a:moveTo>
                    <a:pt x="1" y="1"/>
                  </a:moveTo>
                  <a:lnTo>
                    <a:pt x="966" y="6841"/>
                  </a:lnTo>
                  <a:lnTo>
                    <a:pt x="1530" y="6760"/>
                  </a:lnTo>
                  <a:lnTo>
                    <a:pt x="2012" y="6680"/>
                  </a:lnTo>
                  <a:lnTo>
                    <a:pt x="2495" y="6519"/>
                  </a:lnTo>
                  <a:lnTo>
                    <a:pt x="2978" y="6277"/>
                  </a:lnTo>
                  <a:lnTo>
                    <a:pt x="3380" y="5956"/>
                  </a:lnTo>
                  <a:lnTo>
                    <a:pt x="3783" y="5634"/>
                  </a:lnTo>
                  <a:lnTo>
                    <a:pt x="4105" y="5231"/>
                  </a:lnTo>
                  <a:lnTo>
                    <a:pt x="4346" y="4748"/>
                  </a:lnTo>
                  <a:lnTo>
                    <a:pt x="4668" y="5231"/>
                  </a:lnTo>
                  <a:lnTo>
                    <a:pt x="4990" y="5634"/>
                  </a:lnTo>
                  <a:lnTo>
                    <a:pt x="5392" y="6036"/>
                  </a:lnTo>
                  <a:lnTo>
                    <a:pt x="5875" y="6358"/>
                  </a:lnTo>
                  <a:lnTo>
                    <a:pt x="6358" y="6599"/>
                  </a:lnTo>
                  <a:lnTo>
                    <a:pt x="6841" y="6760"/>
                  </a:lnTo>
                  <a:lnTo>
                    <a:pt x="7404" y="6921"/>
                  </a:lnTo>
                  <a:lnTo>
                    <a:pt x="7887" y="7002"/>
                  </a:lnTo>
                  <a:lnTo>
                    <a:pt x="7887"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0"/>
            <p:cNvSpPr/>
            <p:nvPr/>
          </p:nvSpPr>
          <p:spPr>
            <a:xfrm>
              <a:off x="3062625" y="1330550"/>
              <a:ext cx="72450" cy="74475"/>
            </a:xfrm>
            <a:custGeom>
              <a:avLst/>
              <a:gdLst/>
              <a:ahLst/>
              <a:cxnLst/>
              <a:rect l="l" t="t" r="r" b="b"/>
              <a:pathLst>
                <a:path w="2898" h="2979" extrusionOk="0">
                  <a:moveTo>
                    <a:pt x="1449" y="1"/>
                  </a:moveTo>
                  <a:lnTo>
                    <a:pt x="1127" y="81"/>
                  </a:lnTo>
                  <a:lnTo>
                    <a:pt x="885" y="162"/>
                  </a:lnTo>
                  <a:lnTo>
                    <a:pt x="644" y="323"/>
                  </a:lnTo>
                  <a:lnTo>
                    <a:pt x="403" y="484"/>
                  </a:lnTo>
                  <a:lnTo>
                    <a:pt x="242" y="645"/>
                  </a:lnTo>
                  <a:lnTo>
                    <a:pt x="81" y="966"/>
                  </a:lnTo>
                  <a:lnTo>
                    <a:pt x="0" y="1208"/>
                  </a:lnTo>
                  <a:lnTo>
                    <a:pt x="0" y="1530"/>
                  </a:lnTo>
                  <a:lnTo>
                    <a:pt x="0" y="1771"/>
                  </a:lnTo>
                  <a:lnTo>
                    <a:pt x="81" y="2093"/>
                  </a:lnTo>
                  <a:lnTo>
                    <a:pt x="242" y="2334"/>
                  </a:lnTo>
                  <a:lnTo>
                    <a:pt x="403" y="2576"/>
                  </a:lnTo>
                  <a:lnTo>
                    <a:pt x="644" y="2737"/>
                  </a:lnTo>
                  <a:lnTo>
                    <a:pt x="885" y="2817"/>
                  </a:lnTo>
                  <a:lnTo>
                    <a:pt x="1127" y="2898"/>
                  </a:lnTo>
                  <a:lnTo>
                    <a:pt x="1449" y="2978"/>
                  </a:lnTo>
                  <a:lnTo>
                    <a:pt x="1690" y="2898"/>
                  </a:lnTo>
                  <a:lnTo>
                    <a:pt x="2012" y="2817"/>
                  </a:lnTo>
                  <a:lnTo>
                    <a:pt x="2253" y="2737"/>
                  </a:lnTo>
                  <a:lnTo>
                    <a:pt x="2495" y="2576"/>
                  </a:lnTo>
                  <a:lnTo>
                    <a:pt x="2656" y="2334"/>
                  </a:lnTo>
                  <a:lnTo>
                    <a:pt x="2817" y="2093"/>
                  </a:lnTo>
                  <a:lnTo>
                    <a:pt x="2897" y="1771"/>
                  </a:lnTo>
                  <a:lnTo>
                    <a:pt x="2897" y="1530"/>
                  </a:lnTo>
                  <a:lnTo>
                    <a:pt x="2897" y="1208"/>
                  </a:lnTo>
                  <a:lnTo>
                    <a:pt x="2817" y="966"/>
                  </a:lnTo>
                  <a:lnTo>
                    <a:pt x="2656" y="645"/>
                  </a:lnTo>
                  <a:lnTo>
                    <a:pt x="2495" y="484"/>
                  </a:lnTo>
                  <a:lnTo>
                    <a:pt x="2253" y="323"/>
                  </a:lnTo>
                  <a:lnTo>
                    <a:pt x="2012" y="162"/>
                  </a:lnTo>
                  <a:lnTo>
                    <a:pt x="1690" y="81"/>
                  </a:lnTo>
                  <a:lnTo>
                    <a:pt x="1449" y="1"/>
                  </a:lnTo>
                  <a:close/>
                </a:path>
              </a:pathLst>
            </a:custGeom>
            <a:solidFill>
              <a:srgbClr val="42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0"/>
            <p:cNvSpPr/>
            <p:nvPr/>
          </p:nvSpPr>
          <p:spPr>
            <a:xfrm>
              <a:off x="2607975" y="1350675"/>
              <a:ext cx="72425" cy="72450"/>
            </a:xfrm>
            <a:custGeom>
              <a:avLst/>
              <a:gdLst/>
              <a:ahLst/>
              <a:cxnLst/>
              <a:rect l="l" t="t" r="r" b="b"/>
              <a:pathLst>
                <a:path w="2897" h="2898" extrusionOk="0">
                  <a:moveTo>
                    <a:pt x="1127" y="1"/>
                  </a:moveTo>
                  <a:lnTo>
                    <a:pt x="885" y="81"/>
                  </a:lnTo>
                  <a:lnTo>
                    <a:pt x="644" y="242"/>
                  </a:lnTo>
                  <a:lnTo>
                    <a:pt x="402" y="403"/>
                  </a:lnTo>
                  <a:lnTo>
                    <a:pt x="241" y="644"/>
                  </a:lnTo>
                  <a:lnTo>
                    <a:pt x="80" y="886"/>
                  </a:lnTo>
                  <a:lnTo>
                    <a:pt x="0" y="1127"/>
                  </a:lnTo>
                  <a:lnTo>
                    <a:pt x="0" y="1449"/>
                  </a:lnTo>
                  <a:lnTo>
                    <a:pt x="0" y="1771"/>
                  </a:lnTo>
                  <a:lnTo>
                    <a:pt x="80" y="2012"/>
                  </a:lnTo>
                  <a:lnTo>
                    <a:pt x="241" y="2254"/>
                  </a:lnTo>
                  <a:lnTo>
                    <a:pt x="402" y="2495"/>
                  </a:lnTo>
                  <a:lnTo>
                    <a:pt x="644" y="2656"/>
                  </a:lnTo>
                  <a:lnTo>
                    <a:pt x="885" y="2817"/>
                  </a:lnTo>
                  <a:lnTo>
                    <a:pt x="1127" y="2897"/>
                  </a:lnTo>
                  <a:lnTo>
                    <a:pt x="1770" y="2897"/>
                  </a:lnTo>
                  <a:lnTo>
                    <a:pt x="2012" y="2817"/>
                  </a:lnTo>
                  <a:lnTo>
                    <a:pt x="2253" y="2656"/>
                  </a:lnTo>
                  <a:lnTo>
                    <a:pt x="2495" y="2495"/>
                  </a:lnTo>
                  <a:lnTo>
                    <a:pt x="2656" y="2254"/>
                  </a:lnTo>
                  <a:lnTo>
                    <a:pt x="2816" y="2012"/>
                  </a:lnTo>
                  <a:lnTo>
                    <a:pt x="2897" y="1771"/>
                  </a:lnTo>
                  <a:lnTo>
                    <a:pt x="2897" y="1449"/>
                  </a:lnTo>
                  <a:lnTo>
                    <a:pt x="2897" y="1127"/>
                  </a:lnTo>
                  <a:lnTo>
                    <a:pt x="2816" y="886"/>
                  </a:lnTo>
                  <a:lnTo>
                    <a:pt x="2656" y="644"/>
                  </a:lnTo>
                  <a:lnTo>
                    <a:pt x="2495" y="403"/>
                  </a:lnTo>
                  <a:lnTo>
                    <a:pt x="2253" y="242"/>
                  </a:lnTo>
                  <a:lnTo>
                    <a:pt x="2012" y="81"/>
                  </a:lnTo>
                  <a:lnTo>
                    <a:pt x="1770" y="1"/>
                  </a:lnTo>
                  <a:close/>
                </a:path>
              </a:pathLst>
            </a:custGeom>
            <a:solidFill>
              <a:srgbClr val="42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0"/>
            <p:cNvSpPr/>
            <p:nvPr/>
          </p:nvSpPr>
          <p:spPr>
            <a:xfrm>
              <a:off x="2976125" y="1803325"/>
              <a:ext cx="16100" cy="237400"/>
            </a:xfrm>
            <a:custGeom>
              <a:avLst/>
              <a:gdLst/>
              <a:ahLst/>
              <a:cxnLst/>
              <a:rect l="l" t="t" r="r" b="b"/>
              <a:pathLst>
                <a:path w="644" h="9496" extrusionOk="0">
                  <a:moveTo>
                    <a:pt x="161" y="0"/>
                  </a:moveTo>
                  <a:lnTo>
                    <a:pt x="81" y="81"/>
                  </a:lnTo>
                  <a:lnTo>
                    <a:pt x="0" y="161"/>
                  </a:lnTo>
                  <a:lnTo>
                    <a:pt x="0" y="322"/>
                  </a:lnTo>
                  <a:lnTo>
                    <a:pt x="0" y="9415"/>
                  </a:lnTo>
                  <a:lnTo>
                    <a:pt x="0" y="9496"/>
                  </a:lnTo>
                  <a:lnTo>
                    <a:pt x="644" y="9335"/>
                  </a:lnTo>
                  <a:lnTo>
                    <a:pt x="644" y="322"/>
                  </a:lnTo>
                  <a:lnTo>
                    <a:pt x="563" y="161"/>
                  </a:lnTo>
                  <a:lnTo>
                    <a:pt x="483" y="81"/>
                  </a:lnTo>
                  <a:lnTo>
                    <a:pt x="402" y="0"/>
                  </a:lnTo>
                  <a:close/>
                </a:path>
              </a:pathLst>
            </a:custGeom>
            <a:solidFill>
              <a:srgbClr val="42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0"/>
            <p:cNvSpPr/>
            <p:nvPr/>
          </p:nvSpPr>
          <p:spPr>
            <a:xfrm>
              <a:off x="904000" y="2147325"/>
              <a:ext cx="671950" cy="368175"/>
            </a:xfrm>
            <a:custGeom>
              <a:avLst/>
              <a:gdLst/>
              <a:ahLst/>
              <a:cxnLst/>
              <a:rect l="l" t="t" r="r" b="b"/>
              <a:pathLst>
                <a:path w="26878" h="14727" extrusionOk="0">
                  <a:moveTo>
                    <a:pt x="13117" y="1"/>
                  </a:moveTo>
                  <a:lnTo>
                    <a:pt x="11347" y="81"/>
                  </a:lnTo>
                  <a:lnTo>
                    <a:pt x="9657" y="403"/>
                  </a:lnTo>
                  <a:lnTo>
                    <a:pt x="7967" y="805"/>
                  </a:lnTo>
                  <a:lnTo>
                    <a:pt x="6277" y="1288"/>
                  </a:lnTo>
                  <a:lnTo>
                    <a:pt x="4748" y="1932"/>
                  </a:lnTo>
                  <a:lnTo>
                    <a:pt x="4024" y="2334"/>
                  </a:lnTo>
                  <a:lnTo>
                    <a:pt x="3300" y="2817"/>
                  </a:lnTo>
                  <a:lnTo>
                    <a:pt x="2576" y="3300"/>
                  </a:lnTo>
                  <a:lnTo>
                    <a:pt x="2012" y="3863"/>
                  </a:lnTo>
                  <a:lnTo>
                    <a:pt x="1449" y="4426"/>
                  </a:lnTo>
                  <a:lnTo>
                    <a:pt x="966" y="5070"/>
                  </a:lnTo>
                  <a:lnTo>
                    <a:pt x="564" y="5794"/>
                  </a:lnTo>
                  <a:lnTo>
                    <a:pt x="242" y="6599"/>
                  </a:lnTo>
                  <a:lnTo>
                    <a:pt x="81" y="7484"/>
                  </a:lnTo>
                  <a:lnTo>
                    <a:pt x="1" y="8289"/>
                  </a:lnTo>
                  <a:lnTo>
                    <a:pt x="81" y="9094"/>
                  </a:lnTo>
                  <a:lnTo>
                    <a:pt x="323" y="9898"/>
                  </a:lnTo>
                  <a:lnTo>
                    <a:pt x="644" y="10623"/>
                  </a:lnTo>
                  <a:lnTo>
                    <a:pt x="1127" y="11266"/>
                  </a:lnTo>
                  <a:lnTo>
                    <a:pt x="1449" y="11588"/>
                  </a:lnTo>
                  <a:lnTo>
                    <a:pt x="1771" y="11749"/>
                  </a:lnTo>
                  <a:lnTo>
                    <a:pt x="2173" y="11991"/>
                  </a:lnTo>
                  <a:lnTo>
                    <a:pt x="2495" y="12152"/>
                  </a:lnTo>
                  <a:lnTo>
                    <a:pt x="3380" y="12313"/>
                  </a:lnTo>
                  <a:lnTo>
                    <a:pt x="4185" y="12313"/>
                  </a:lnTo>
                  <a:lnTo>
                    <a:pt x="4990" y="12071"/>
                  </a:lnTo>
                  <a:lnTo>
                    <a:pt x="5312" y="11910"/>
                  </a:lnTo>
                  <a:lnTo>
                    <a:pt x="5714" y="11749"/>
                  </a:lnTo>
                  <a:lnTo>
                    <a:pt x="6036" y="11508"/>
                  </a:lnTo>
                  <a:lnTo>
                    <a:pt x="6277" y="11186"/>
                  </a:lnTo>
                  <a:lnTo>
                    <a:pt x="6519" y="10864"/>
                  </a:lnTo>
                  <a:lnTo>
                    <a:pt x="6680" y="10542"/>
                  </a:lnTo>
                  <a:lnTo>
                    <a:pt x="6841" y="11186"/>
                  </a:lnTo>
                  <a:lnTo>
                    <a:pt x="7163" y="11830"/>
                  </a:lnTo>
                  <a:lnTo>
                    <a:pt x="7565" y="12393"/>
                  </a:lnTo>
                  <a:lnTo>
                    <a:pt x="8048" y="12876"/>
                  </a:lnTo>
                  <a:lnTo>
                    <a:pt x="8531" y="13359"/>
                  </a:lnTo>
                  <a:lnTo>
                    <a:pt x="9094" y="13761"/>
                  </a:lnTo>
                  <a:lnTo>
                    <a:pt x="9738" y="14083"/>
                  </a:lnTo>
                  <a:lnTo>
                    <a:pt x="10462" y="14244"/>
                  </a:lnTo>
                  <a:lnTo>
                    <a:pt x="11106" y="14324"/>
                  </a:lnTo>
                  <a:lnTo>
                    <a:pt x="11830" y="14324"/>
                  </a:lnTo>
                  <a:lnTo>
                    <a:pt x="12474" y="14244"/>
                  </a:lnTo>
                  <a:lnTo>
                    <a:pt x="13198" y="14083"/>
                  </a:lnTo>
                  <a:lnTo>
                    <a:pt x="13842" y="13841"/>
                  </a:lnTo>
                  <a:lnTo>
                    <a:pt x="14405" y="13439"/>
                  </a:lnTo>
                  <a:lnTo>
                    <a:pt x="14968" y="13037"/>
                  </a:lnTo>
                  <a:lnTo>
                    <a:pt x="15451" y="12473"/>
                  </a:lnTo>
                  <a:lnTo>
                    <a:pt x="15853" y="12956"/>
                  </a:lnTo>
                  <a:lnTo>
                    <a:pt x="16336" y="13359"/>
                  </a:lnTo>
                  <a:lnTo>
                    <a:pt x="16819" y="13681"/>
                  </a:lnTo>
                  <a:lnTo>
                    <a:pt x="17382" y="14002"/>
                  </a:lnTo>
                  <a:lnTo>
                    <a:pt x="17946" y="14244"/>
                  </a:lnTo>
                  <a:lnTo>
                    <a:pt x="18509" y="14405"/>
                  </a:lnTo>
                  <a:lnTo>
                    <a:pt x="19153" y="14566"/>
                  </a:lnTo>
                  <a:lnTo>
                    <a:pt x="19716" y="14646"/>
                  </a:lnTo>
                  <a:lnTo>
                    <a:pt x="20360" y="14727"/>
                  </a:lnTo>
                  <a:lnTo>
                    <a:pt x="21003" y="14727"/>
                  </a:lnTo>
                  <a:lnTo>
                    <a:pt x="21567" y="14646"/>
                  </a:lnTo>
                  <a:lnTo>
                    <a:pt x="22210" y="14485"/>
                  </a:lnTo>
                  <a:lnTo>
                    <a:pt x="22774" y="14324"/>
                  </a:lnTo>
                  <a:lnTo>
                    <a:pt x="23337" y="14083"/>
                  </a:lnTo>
                  <a:lnTo>
                    <a:pt x="23900" y="13761"/>
                  </a:lnTo>
                  <a:lnTo>
                    <a:pt x="24383" y="13439"/>
                  </a:lnTo>
                  <a:lnTo>
                    <a:pt x="24866" y="13037"/>
                  </a:lnTo>
                  <a:lnTo>
                    <a:pt x="25268" y="12554"/>
                  </a:lnTo>
                  <a:lnTo>
                    <a:pt x="25671" y="12071"/>
                  </a:lnTo>
                  <a:lnTo>
                    <a:pt x="25993" y="11588"/>
                  </a:lnTo>
                  <a:lnTo>
                    <a:pt x="26314" y="11025"/>
                  </a:lnTo>
                  <a:lnTo>
                    <a:pt x="26556" y="10462"/>
                  </a:lnTo>
                  <a:lnTo>
                    <a:pt x="26717" y="9818"/>
                  </a:lnTo>
                  <a:lnTo>
                    <a:pt x="26797" y="9255"/>
                  </a:lnTo>
                  <a:lnTo>
                    <a:pt x="26878" y="8611"/>
                  </a:lnTo>
                  <a:lnTo>
                    <a:pt x="26878" y="8048"/>
                  </a:lnTo>
                  <a:lnTo>
                    <a:pt x="26878" y="7404"/>
                  </a:lnTo>
                  <a:lnTo>
                    <a:pt x="26797" y="6760"/>
                  </a:lnTo>
                  <a:lnTo>
                    <a:pt x="26636" y="6197"/>
                  </a:lnTo>
                  <a:lnTo>
                    <a:pt x="26475" y="5634"/>
                  </a:lnTo>
                  <a:lnTo>
                    <a:pt x="26154" y="5070"/>
                  </a:lnTo>
                  <a:lnTo>
                    <a:pt x="25832" y="4507"/>
                  </a:lnTo>
                  <a:lnTo>
                    <a:pt x="25349" y="3863"/>
                  </a:lnTo>
                  <a:lnTo>
                    <a:pt x="24705" y="3219"/>
                  </a:lnTo>
                  <a:lnTo>
                    <a:pt x="23981" y="2656"/>
                  </a:lnTo>
                  <a:lnTo>
                    <a:pt x="23257" y="2173"/>
                  </a:lnTo>
                  <a:lnTo>
                    <a:pt x="22532" y="1771"/>
                  </a:lnTo>
                  <a:lnTo>
                    <a:pt x="21647" y="1369"/>
                  </a:lnTo>
                  <a:lnTo>
                    <a:pt x="20842" y="1047"/>
                  </a:lnTo>
                  <a:lnTo>
                    <a:pt x="19957" y="805"/>
                  </a:lnTo>
                  <a:lnTo>
                    <a:pt x="18267" y="403"/>
                  </a:lnTo>
                  <a:lnTo>
                    <a:pt x="16578" y="162"/>
                  </a:lnTo>
                  <a:lnTo>
                    <a:pt x="148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0"/>
            <p:cNvSpPr/>
            <p:nvPr/>
          </p:nvSpPr>
          <p:spPr>
            <a:xfrm>
              <a:off x="2151300" y="2245900"/>
              <a:ext cx="382250" cy="231375"/>
            </a:xfrm>
            <a:custGeom>
              <a:avLst/>
              <a:gdLst/>
              <a:ahLst/>
              <a:cxnLst/>
              <a:rect l="l" t="t" r="r" b="b"/>
              <a:pathLst>
                <a:path w="15290" h="9255" extrusionOk="0">
                  <a:moveTo>
                    <a:pt x="6760" y="1"/>
                  </a:moveTo>
                  <a:lnTo>
                    <a:pt x="5392" y="242"/>
                  </a:lnTo>
                  <a:lnTo>
                    <a:pt x="4668" y="323"/>
                  </a:lnTo>
                  <a:lnTo>
                    <a:pt x="3943" y="564"/>
                  </a:lnTo>
                  <a:lnTo>
                    <a:pt x="3300" y="805"/>
                  </a:lnTo>
                  <a:lnTo>
                    <a:pt x="2656" y="1127"/>
                  </a:lnTo>
                  <a:lnTo>
                    <a:pt x="2012" y="1530"/>
                  </a:lnTo>
                  <a:lnTo>
                    <a:pt x="1449" y="2012"/>
                  </a:lnTo>
                  <a:lnTo>
                    <a:pt x="966" y="2576"/>
                  </a:lnTo>
                  <a:lnTo>
                    <a:pt x="564" y="3139"/>
                  </a:lnTo>
                  <a:lnTo>
                    <a:pt x="242" y="3783"/>
                  </a:lnTo>
                  <a:lnTo>
                    <a:pt x="81" y="4507"/>
                  </a:lnTo>
                  <a:lnTo>
                    <a:pt x="0" y="5151"/>
                  </a:lnTo>
                  <a:lnTo>
                    <a:pt x="0" y="5875"/>
                  </a:lnTo>
                  <a:lnTo>
                    <a:pt x="161" y="6438"/>
                  </a:lnTo>
                  <a:lnTo>
                    <a:pt x="403" y="7002"/>
                  </a:lnTo>
                  <a:lnTo>
                    <a:pt x="644" y="7484"/>
                  </a:lnTo>
                  <a:lnTo>
                    <a:pt x="1046" y="7967"/>
                  </a:lnTo>
                  <a:lnTo>
                    <a:pt x="1529" y="8370"/>
                  </a:lnTo>
                  <a:lnTo>
                    <a:pt x="2012" y="8611"/>
                  </a:lnTo>
                  <a:lnTo>
                    <a:pt x="2575" y="8852"/>
                  </a:lnTo>
                  <a:lnTo>
                    <a:pt x="3139" y="9013"/>
                  </a:lnTo>
                  <a:lnTo>
                    <a:pt x="3702" y="9094"/>
                  </a:lnTo>
                  <a:lnTo>
                    <a:pt x="4265" y="9013"/>
                  </a:lnTo>
                  <a:lnTo>
                    <a:pt x="4828" y="8852"/>
                  </a:lnTo>
                  <a:lnTo>
                    <a:pt x="5392" y="8611"/>
                  </a:lnTo>
                  <a:lnTo>
                    <a:pt x="5875" y="8289"/>
                  </a:lnTo>
                  <a:lnTo>
                    <a:pt x="6357" y="7967"/>
                  </a:lnTo>
                  <a:lnTo>
                    <a:pt x="6760" y="7484"/>
                  </a:lnTo>
                  <a:lnTo>
                    <a:pt x="7082" y="7002"/>
                  </a:lnTo>
                  <a:lnTo>
                    <a:pt x="7323" y="7404"/>
                  </a:lnTo>
                  <a:lnTo>
                    <a:pt x="7564" y="7726"/>
                  </a:lnTo>
                  <a:lnTo>
                    <a:pt x="7886" y="8128"/>
                  </a:lnTo>
                  <a:lnTo>
                    <a:pt x="8289" y="8370"/>
                  </a:lnTo>
                  <a:lnTo>
                    <a:pt x="9093" y="8852"/>
                  </a:lnTo>
                  <a:lnTo>
                    <a:pt x="9979" y="9174"/>
                  </a:lnTo>
                  <a:lnTo>
                    <a:pt x="10864" y="9255"/>
                  </a:lnTo>
                  <a:lnTo>
                    <a:pt x="11829" y="9255"/>
                  </a:lnTo>
                  <a:lnTo>
                    <a:pt x="12232" y="9094"/>
                  </a:lnTo>
                  <a:lnTo>
                    <a:pt x="12715" y="9013"/>
                  </a:lnTo>
                  <a:lnTo>
                    <a:pt x="13117" y="8772"/>
                  </a:lnTo>
                  <a:lnTo>
                    <a:pt x="13519" y="8530"/>
                  </a:lnTo>
                  <a:lnTo>
                    <a:pt x="13922" y="8289"/>
                  </a:lnTo>
                  <a:lnTo>
                    <a:pt x="14243" y="7887"/>
                  </a:lnTo>
                  <a:lnTo>
                    <a:pt x="14485" y="7565"/>
                  </a:lnTo>
                  <a:lnTo>
                    <a:pt x="14726" y="7162"/>
                  </a:lnTo>
                  <a:lnTo>
                    <a:pt x="15129" y="6277"/>
                  </a:lnTo>
                  <a:lnTo>
                    <a:pt x="15290" y="5392"/>
                  </a:lnTo>
                  <a:lnTo>
                    <a:pt x="15290" y="4427"/>
                  </a:lnTo>
                  <a:lnTo>
                    <a:pt x="15129" y="3541"/>
                  </a:lnTo>
                  <a:lnTo>
                    <a:pt x="14968" y="3139"/>
                  </a:lnTo>
                  <a:lnTo>
                    <a:pt x="14807" y="2656"/>
                  </a:lnTo>
                  <a:lnTo>
                    <a:pt x="14565" y="2254"/>
                  </a:lnTo>
                  <a:lnTo>
                    <a:pt x="14243" y="1932"/>
                  </a:lnTo>
                  <a:lnTo>
                    <a:pt x="13680" y="1369"/>
                  </a:lnTo>
                  <a:lnTo>
                    <a:pt x="13036" y="966"/>
                  </a:lnTo>
                  <a:lnTo>
                    <a:pt x="12312" y="644"/>
                  </a:lnTo>
                  <a:lnTo>
                    <a:pt x="11508" y="323"/>
                  </a:lnTo>
                  <a:lnTo>
                    <a:pt x="10703" y="162"/>
                  </a:lnTo>
                  <a:lnTo>
                    <a:pt x="9898" y="81"/>
                  </a:lnTo>
                  <a:lnTo>
                    <a:pt x="82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0"/>
            <p:cNvSpPr/>
            <p:nvPr/>
          </p:nvSpPr>
          <p:spPr>
            <a:xfrm>
              <a:off x="2821200" y="1702725"/>
              <a:ext cx="281675" cy="126775"/>
            </a:xfrm>
            <a:custGeom>
              <a:avLst/>
              <a:gdLst/>
              <a:ahLst/>
              <a:cxnLst/>
              <a:rect l="l" t="t" r="r" b="b"/>
              <a:pathLst>
                <a:path w="11267" h="5071" extrusionOk="0">
                  <a:moveTo>
                    <a:pt x="4588" y="1"/>
                  </a:moveTo>
                  <a:lnTo>
                    <a:pt x="4588" y="403"/>
                  </a:lnTo>
                  <a:lnTo>
                    <a:pt x="4427" y="403"/>
                  </a:lnTo>
                  <a:lnTo>
                    <a:pt x="4427" y="725"/>
                  </a:lnTo>
                  <a:lnTo>
                    <a:pt x="1" y="725"/>
                  </a:lnTo>
                  <a:lnTo>
                    <a:pt x="1" y="886"/>
                  </a:lnTo>
                  <a:lnTo>
                    <a:pt x="162" y="966"/>
                  </a:lnTo>
                  <a:lnTo>
                    <a:pt x="6358" y="4990"/>
                  </a:lnTo>
                  <a:lnTo>
                    <a:pt x="6519" y="5070"/>
                  </a:lnTo>
                  <a:lnTo>
                    <a:pt x="6680" y="5070"/>
                  </a:lnTo>
                  <a:lnTo>
                    <a:pt x="6760" y="4990"/>
                  </a:lnTo>
                  <a:lnTo>
                    <a:pt x="6921" y="4749"/>
                  </a:lnTo>
                  <a:lnTo>
                    <a:pt x="9014" y="2576"/>
                  </a:lnTo>
                  <a:lnTo>
                    <a:pt x="11025" y="403"/>
                  </a:lnTo>
                  <a:lnTo>
                    <a:pt x="11186" y="242"/>
                  </a:lnTo>
                  <a:lnTo>
                    <a:pt x="11267" y="1"/>
                  </a:lnTo>
                  <a:close/>
                </a:path>
              </a:pathLst>
            </a:custGeom>
            <a:solidFill>
              <a:srgbClr val="42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0"/>
            <p:cNvSpPr/>
            <p:nvPr/>
          </p:nvSpPr>
          <p:spPr>
            <a:xfrm>
              <a:off x="2843350" y="1680600"/>
              <a:ext cx="241425" cy="130800"/>
            </a:xfrm>
            <a:custGeom>
              <a:avLst/>
              <a:gdLst/>
              <a:ahLst/>
              <a:cxnLst/>
              <a:rect l="l" t="t" r="r" b="b"/>
              <a:pathLst>
                <a:path w="9657" h="5232" extrusionOk="0">
                  <a:moveTo>
                    <a:pt x="6035" y="1"/>
                  </a:moveTo>
                  <a:lnTo>
                    <a:pt x="4748" y="81"/>
                  </a:lnTo>
                  <a:lnTo>
                    <a:pt x="3541" y="242"/>
                  </a:lnTo>
                  <a:lnTo>
                    <a:pt x="2253" y="564"/>
                  </a:lnTo>
                  <a:lnTo>
                    <a:pt x="1127" y="966"/>
                  </a:lnTo>
                  <a:lnTo>
                    <a:pt x="0" y="1610"/>
                  </a:lnTo>
                  <a:lnTo>
                    <a:pt x="5633" y="5231"/>
                  </a:lnTo>
                  <a:lnTo>
                    <a:pt x="7645" y="3058"/>
                  </a:lnTo>
                  <a:lnTo>
                    <a:pt x="9656" y="805"/>
                  </a:lnTo>
                  <a:lnTo>
                    <a:pt x="8449" y="403"/>
                  </a:lnTo>
                  <a:lnTo>
                    <a:pt x="7242" y="162"/>
                  </a:lnTo>
                  <a:lnTo>
                    <a:pt x="6035" y="1"/>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0"/>
            <p:cNvSpPr/>
            <p:nvPr/>
          </p:nvSpPr>
          <p:spPr>
            <a:xfrm>
              <a:off x="1137375" y="1742975"/>
              <a:ext cx="513025" cy="265575"/>
            </a:xfrm>
            <a:custGeom>
              <a:avLst/>
              <a:gdLst/>
              <a:ahLst/>
              <a:cxnLst/>
              <a:rect l="l" t="t" r="r" b="b"/>
              <a:pathLst>
                <a:path w="20521" h="10623" extrusionOk="0">
                  <a:moveTo>
                    <a:pt x="1127" y="0"/>
                  </a:moveTo>
                  <a:lnTo>
                    <a:pt x="805" y="403"/>
                  </a:lnTo>
                  <a:lnTo>
                    <a:pt x="564" y="885"/>
                  </a:lnTo>
                  <a:lnTo>
                    <a:pt x="322" y="1368"/>
                  </a:lnTo>
                  <a:lnTo>
                    <a:pt x="161" y="1931"/>
                  </a:lnTo>
                  <a:lnTo>
                    <a:pt x="81" y="2414"/>
                  </a:lnTo>
                  <a:lnTo>
                    <a:pt x="0" y="2978"/>
                  </a:lnTo>
                  <a:lnTo>
                    <a:pt x="0" y="4024"/>
                  </a:lnTo>
                  <a:lnTo>
                    <a:pt x="242" y="5070"/>
                  </a:lnTo>
                  <a:lnTo>
                    <a:pt x="403" y="5553"/>
                  </a:lnTo>
                  <a:lnTo>
                    <a:pt x="644" y="6035"/>
                  </a:lnTo>
                  <a:lnTo>
                    <a:pt x="885" y="6518"/>
                  </a:lnTo>
                  <a:lnTo>
                    <a:pt x="1207" y="7001"/>
                  </a:lnTo>
                  <a:lnTo>
                    <a:pt x="1529" y="7403"/>
                  </a:lnTo>
                  <a:lnTo>
                    <a:pt x="1932" y="7725"/>
                  </a:lnTo>
                  <a:lnTo>
                    <a:pt x="2414" y="8047"/>
                  </a:lnTo>
                  <a:lnTo>
                    <a:pt x="2817" y="8289"/>
                  </a:lnTo>
                  <a:lnTo>
                    <a:pt x="3380" y="8530"/>
                  </a:lnTo>
                  <a:lnTo>
                    <a:pt x="3863" y="8691"/>
                  </a:lnTo>
                  <a:lnTo>
                    <a:pt x="4346" y="8852"/>
                  </a:lnTo>
                  <a:lnTo>
                    <a:pt x="5955" y="8852"/>
                  </a:lnTo>
                  <a:lnTo>
                    <a:pt x="7001" y="8691"/>
                  </a:lnTo>
                  <a:lnTo>
                    <a:pt x="7564" y="8530"/>
                  </a:lnTo>
                  <a:lnTo>
                    <a:pt x="8047" y="8289"/>
                  </a:lnTo>
                  <a:lnTo>
                    <a:pt x="8530" y="8047"/>
                  </a:lnTo>
                  <a:lnTo>
                    <a:pt x="8932" y="7725"/>
                  </a:lnTo>
                  <a:lnTo>
                    <a:pt x="9335" y="7403"/>
                  </a:lnTo>
                  <a:lnTo>
                    <a:pt x="9737" y="7001"/>
                  </a:lnTo>
                  <a:lnTo>
                    <a:pt x="9898" y="7484"/>
                  </a:lnTo>
                  <a:lnTo>
                    <a:pt x="10139" y="7886"/>
                  </a:lnTo>
                  <a:lnTo>
                    <a:pt x="10703" y="8691"/>
                  </a:lnTo>
                  <a:lnTo>
                    <a:pt x="11427" y="9335"/>
                  </a:lnTo>
                  <a:lnTo>
                    <a:pt x="12312" y="9898"/>
                  </a:lnTo>
                  <a:lnTo>
                    <a:pt x="13197" y="10300"/>
                  </a:lnTo>
                  <a:lnTo>
                    <a:pt x="14083" y="10542"/>
                  </a:lnTo>
                  <a:lnTo>
                    <a:pt x="15129" y="10622"/>
                  </a:lnTo>
                  <a:lnTo>
                    <a:pt x="15611" y="10622"/>
                  </a:lnTo>
                  <a:lnTo>
                    <a:pt x="16094" y="10542"/>
                  </a:lnTo>
                  <a:lnTo>
                    <a:pt x="16577" y="10461"/>
                  </a:lnTo>
                  <a:lnTo>
                    <a:pt x="16979" y="10220"/>
                  </a:lnTo>
                  <a:lnTo>
                    <a:pt x="17865" y="9818"/>
                  </a:lnTo>
                  <a:lnTo>
                    <a:pt x="18669" y="9174"/>
                  </a:lnTo>
                  <a:lnTo>
                    <a:pt x="19313" y="8450"/>
                  </a:lnTo>
                  <a:lnTo>
                    <a:pt x="19876" y="7645"/>
                  </a:lnTo>
                  <a:lnTo>
                    <a:pt x="20279" y="6760"/>
                  </a:lnTo>
                  <a:lnTo>
                    <a:pt x="20520" y="5794"/>
                  </a:lnTo>
                  <a:lnTo>
                    <a:pt x="20520" y="5311"/>
                  </a:lnTo>
                  <a:lnTo>
                    <a:pt x="20520" y="4828"/>
                  </a:lnTo>
                  <a:lnTo>
                    <a:pt x="20118" y="5553"/>
                  </a:lnTo>
                  <a:lnTo>
                    <a:pt x="19555" y="6196"/>
                  </a:lnTo>
                  <a:lnTo>
                    <a:pt x="18911" y="6760"/>
                  </a:lnTo>
                  <a:lnTo>
                    <a:pt x="18187" y="7162"/>
                  </a:lnTo>
                  <a:lnTo>
                    <a:pt x="17382" y="7484"/>
                  </a:lnTo>
                  <a:lnTo>
                    <a:pt x="16577" y="7725"/>
                  </a:lnTo>
                  <a:lnTo>
                    <a:pt x="15772" y="7806"/>
                  </a:lnTo>
                  <a:lnTo>
                    <a:pt x="14887" y="7725"/>
                  </a:lnTo>
                  <a:lnTo>
                    <a:pt x="14083" y="7484"/>
                  </a:lnTo>
                  <a:lnTo>
                    <a:pt x="13278" y="7162"/>
                  </a:lnTo>
                  <a:lnTo>
                    <a:pt x="12634" y="6679"/>
                  </a:lnTo>
                  <a:lnTo>
                    <a:pt x="11990" y="6116"/>
                  </a:lnTo>
                  <a:lnTo>
                    <a:pt x="11427" y="5472"/>
                  </a:lnTo>
                  <a:lnTo>
                    <a:pt x="11025" y="4748"/>
                  </a:lnTo>
                  <a:lnTo>
                    <a:pt x="10703" y="3943"/>
                  </a:lnTo>
                  <a:lnTo>
                    <a:pt x="10461" y="3139"/>
                  </a:lnTo>
                  <a:lnTo>
                    <a:pt x="10059" y="3943"/>
                  </a:lnTo>
                  <a:lnTo>
                    <a:pt x="9415" y="4587"/>
                  </a:lnTo>
                  <a:lnTo>
                    <a:pt x="8691" y="5150"/>
                  </a:lnTo>
                  <a:lnTo>
                    <a:pt x="7967" y="5553"/>
                  </a:lnTo>
                  <a:lnTo>
                    <a:pt x="7082" y="5874"/>
                  </a:lnTo>
                  <a:lnTo>
                    <a:pt x="6196" y="6035"/>
                  </a:lnTo>
                  <a:lnTo>
                    <a:pt x="5311" y="5955"/>
                  </a:lnTo>
                  <a:lnTo>
                    <a:pt x="4426" y="5794"/>
                  </a:lnTo>
                  <a:lnTo>
                    <a:pt x="3541" y="5392"/>
                  </a:lnTo>
                  <a:lnTo>
                    <a:pt x="2817" y="4909"/>
                  </a:lnTo>
                  <a:lnTo>
                    <a:pt x="2173" y="4265"/>
                  </a:lnTo>
                  <a:lnTo>
                    <a:pt x="1690" y="3460"/>
                  </a:lnTo>
                  <a:lnTo>
                    <a:pt x="1288" y="2656"/>
                  </a:lnTo>
                  <a:lnTo>
                    <a:pt x="1046" y="1771"/>
                  </a:lnTo>
                  <a:lnTo>
                    <a:pt x="966" y="885"/>
                  </a:lnTo>
                  <a:lnTo>
                    <a:pt x="1127"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0"/>
            <p:cNvSpPr/>
            <p:nvPr/>
          </p:nvSpPr>
          <p:spPr>
            <a:xfrm>
              <a:off x="1783150" y="2278100"/>
              <a:ext cx="446625" cy="156925"/>
            </a:xfrm>
            <a:custGeom>
              <a:avLst/>
              <a:gdLst/>
              <a:ahLst/>
              <a:cxnLst/>
              <a:rect l="l" t="t" r="r" b="b"/>
              <a:pathLst>
                <a:path w="17865" h="6277" extrusionOk="0">
                  <a:moveTo>
                    <a:pt x="0" y="0"/>
                  </a:moveTo>
                  <a:lnTo>
                    <a:pt x="81" y="805"/>
                  </a:lnTo>
                  <a:lnTo>
                    <a:pt x="322" y="1610"/>
                  </a:lnTo>
                  <a:lnTo>
                    <a:pt x="563" y="2414"/>
                  </a:lnTo>
                  <a:lnTo>
                    <a:pt x="885" y="3139"/>
                  </a:lnTo>
                  <a:lnTo>
                    <a:pt x="1368" y="3863"/>
                  </a:lnTo>
                  <a:lnTo>
                    <a:pt x="1851" y="4506"/>
                  </a:lnTo>
                  <a:lnTo>
                    <a:pt x="2414" y="5070"/>
                  </a:lnTo>
                  <a:lnTo>
                    <a:pt x="3058" y="5553"/>
                  </a:lnTo>
                  <a:lnTo>
                    <a:pt x="3782" y="5874"/>
                  </a:lnTo>
                  <a:lnTo>
                    <a:pt x="4587" y="6116"/>
                  </a:lnTo>
                  <a:lnTo>
                    <a:pt x="5472" y="6196"/>
                  </a:lnTo>
                  <a:lnTo>
                    <a:pt x="6277" y="6116"/>
                  </a:lnTo>
                  <a:lnTo>
                    <a:pt x="7082" y="5874"/>
                  </a:lnTo>
                  <a:lnTo>
                    <a:pt x="7806" y="5553"/>
                  </a:lnTo>
                  <a:lnTo>
                    <a:pt x="8128" y="5311"/>
                  </a:lnTo>
                  <a:lnTo>
                    <a:pt x="8369" y="4989"/>
                  </a:lnTo>
                  <a:lnTo>
                    <a:pt x="8611" y="4667"/>
                  </a:lnTo>
                  <a:lnTo>
                    <a:pt x="8852" y="4346"/>
                  </a:lnTo>
                  <a:lnTo>
                    <a:pt x="9335" y="4909"/>
                  </a:lnTo>
                  <a:lnTo>
                    <a:pt x="9898" y="5392"/>
                  </a:lnTo>
                  <a:lnTo>
                    <a:pt x="10622" y="5714"/>
                  </a:lnTo>
                  <a:lnTo>
                    <a:pt x="11266" y="6035"/>
                  </a:lnTo>
                  <a:lnTo>
                    <a:pt x="11990" y="6196"/>
                  </a:lnTo>
                  <a:lnTo>
                    <a:pt x="12795" y="6277"/>
                  </a:lnTo>
                  <a:lnTo>
                    <a:pt x="13519" y="6196"/>
                  </a:lnTo>
                  <a:lnTo>
                    <a:pt x="14243" y="6035"/>
                  </a:lnTo>
                  <a:lnTo>
                    <a:pt x="14968" y="5794"/>
                  </a:lnTo>
                  <a:lnTo>
                    <a:pt x="15611" y="5392"/>
                  </a:lnTo>
                  <a:lnTo>
                    <a:pt x="16175" y="4909"/>
                  </a:lnTo>
                  <a:lnTo>
                    <a:pt x="16738" y="4346"/>
                  </a:lnTo>
                  <a:lnTo>
                    <a:pt x="17140" y="3782"/>
                  </a:lnTo>
                  <a:lnTo>
                    <a:pt x="17462" y="3058"/>
                  </a:lnTo>
                  <a:lnTo>
                    <a:pt x="17704" y="2334"/>
                  </a:lnTo>
                  <a:lnTo>
                    <a:pt x="17865" y="1610"/>
                  </a:lnTo>
                  <a:lnTo>
                    <a:pt x="17382" y="2092"/>
                  </a:lnTo>
                  <a:lnTo>
                    <a:pt x="16818" y="2495"/>
                  </a:lnTo>
                  <a:lnTo>
                    <a:pt x="16255" y="2817"/>
                  </a:lnTo>
                  <a:lnTo>
                    <a:pt x="15611" y="3058"/>
                  </a:lnTo>
                  <a:lnTo>
                    <a:pt x="14968" y="3219"/>
                  </a:lnTo>
                  <a:lnTo>
                    <a:pt x="14324" y="3380"/>
                  </a:lnTo>
                  <a:lnTo>
                    <a:pt x="13600" y="3380"/>
                  </a:lnTo>
                  <a:lnTo>
                    <a:pt x="12956" y="3299"/>
                  </a:lnTo>
                  <a:lnTo>
                    <a:pt x="12312" y="3139"/>
                  </a:lnTo>
                  <a:lnTo>
                    <a:pt x="11668" y="2897"/>
                  </a:lnTo>
                  <a:lnTo>
                    <a:pt x="11105" y="2575"/>
                  </a:lnTo>
                  <a:lnTo>
                    <a:pt x="10542" y="2253"/>
                  </a:lnTo>
                  <a:lnTo>
                    <a:pt x="10059" y="1771"/>
                  </a:lnTo>
                  <a:lnTo>
                    <a:pt x="9576" y="1288"/>
                  </a:lnTo>
                  <a:lnTo>
                    <a:pt x="9254" y="724"/>
                  </a:lnTo>
                  <a:lnTo>
                    <a:pt x="8932" y="161"/>
                  </a:lnTo>
                  <a:lnTo>
                    <a:pt x="8611" y="805"/>
                  </a:lnTo>
                  <a:lnTo>
                    <a:pt x="8208" y="1449"/>
                  </a:lnTo>
                  <a:lnTo>
                    <a:pt x="7725" y="2012"/>
                  </a:lnTo>
                  <a:lnTo>
                    <a:pt x="7162" y="2414"/>
                  </a:lnTo>
                  <a:lnTo>
                    <a:pt x="6518" y="2817"/>
                  </a:lnTo>
                  <a:lnTo>
                    <a:pt x="5875" y="3139"/>
                  </a:lnTo>
                  <a:lnTo>
                    <a:pt x="5150" y="3299"/>
                  </a:lnTo>
                  <a:lnTo>
                    <a:pt x="4346" y="3299"/>
                  </a:lnTo>
                  <a:lnTo>
                    <a:pt x="3621" y="3219"/>
                  </a:lnTo>
                  <a:lnTo>
                    <a:pt x="2897" y="3058"/>
                  </a:lnTo>
                  <a:lnTo>
                    <a:pt x="2253" y="2736"/>
                  </a:lnTo>
                  <a:lnTo>
                    <a:pt x="1610" y="2334"/>
                  </a:lnTo>
                  <a:lnTo>
                    <a:pt x="1127" y="1851"/>
                  </a:lnTo>
                  <a:lnTo>
                    <a:pt x="644" y="1288"/>
                  </a:lnTo>
                  <a:lnTo>
                    <a:pt x="242" y="644"/>
                  </a:lnTo>
                  <a:lnTo>
                    <a:pt x="0"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0"/>
            <p:cNvSpPr/>
            <p:nvPr/>
          </p:nvSpPr>
          <p:spPr>
            <a:xfrm>
              <a:off x="1571900" y="1260150"/>
              <a:ext cx="378250" cy="197175"/>
            </a:xfrm>
            <a:custGeom>
              <a:avLst/>
              <a:gdLst/>
              <a:ahLst/>
              <a:cxnLst/>
              <a:rect l="l" t="t" r="r" b="b"/>
              <a:pathLst>
                <a:path w="15130" h="7887" extrusionOk="0">
                  <a:moveTo>
                    <a:pt x="242" y="0"/>
                  </a:moveTo>
                  <a:lnTo>
                    <a:pt x="1" y="886"/>
                  </a:lnTo>
                  <a:lnTo>
                    <a:pt x="1" y="1690"/>
                  </a:lnTo>
                  <a:lnTo>
                    <a:pt x="81" y="2575"/>
                  </a:lnTo>
                  <a:lnTo>
                    <a:pt x="242" y="3461"/>
                  </a:lnTo>
                  <a:lnTo>
                    <a:pt x="564" y="4265"/>
                  </a:lnTo>
                  <a:lnTo>
                    <a:pt x="1047" y="4990"/>
                  </a:lnTo>
                  <a:lnTo>
                    <a:pt x="1610" y="5633"/>
                  </a:lnTo>
                  <a:lnTo>
                    <a:pt x="2334" y="6116"/>
                  </a:lnTo>
                  <a:lnTo>
                    <a:pt x="3139" y="6518"/>
                  </a:lnTo>
                  <a:lnTo>
                    <a:pt x="3944" y="6760"/>
                  </a:lnTo>
                  <a:lnTo>
                    <a:pt x="4829" y="6921"/>
                  </a:lnTo>
                  <a:lnTo>
                    <a:pt x="5634" y="6840"/>
                  </a:lnTo>
                  <a:lnTo>
                    <a:pt x="6519" y="6679"/>
                  </a:lnTo>
                  <a:lnTo>
                    <a:pt x="7324" y="6358"/>
                  </a:lnTo>
                  <a:lnTo>
                    <a:pt x="8048" y="5955"/>
                  </a:lnTo>
                  <a:lnTo>
                    <a:pt x="8772" y="5392"/>
                  </a:lnTo>
                  <a:lnTo>
                    <a:pt x="8933" y="5955"/>
                  </a:lnTo>
                  <a:lnTo>
                    <a:pt x="9174" y="6438"/>
                  </a:lnTo>
                  <a:lnTo>
                    <a:pt x="9577" y="6840"/>
                  </a:lnTo>
                  <a:lnTo>
                    <a:pt x="9979" y="7243"/>
                  </a:lnTo>
                  <a:lnTo>
                    <a:pt x="10462" y="7484"/>
                  </a:lnTo>
                  <a:lnTo>
                    <a:pt x="10945" y="7726"/>
                  </a:lnTo>
                  <a:lnTo>
                    <a:pt x="11508" y="7886"/>
                  </a:lnTo>
                  <a:lnTo>
                    <a:pt x="12071" y="7886"/>
                  </a:lnTo>
                  <a:lnTo>
                    <a:pt x="12635" y="7806"/>
                  </a:lnTo>
                  <a:lnTo>
                    <a:pt x="13198" y="7645"/>
                  </a:lnTo>
                  <a:lnTo>
                    <a:pt x="13681" y="7323"/>
                  </a:lnTo>
                  <a:lnTo>
                    <a:pt x="14083" y="7001"/>
                  </a:lnTo>
                  <a:lnTo>
                    <a:pt x="14485" y="6599"/>
                  </a:lnTo>
                  <a:lnTo>
                    <a:pt x="14807" y="6116"/>
                  </a:lnTo>
                  <a:lnTo>
                    <a:pt x="15049" y="5553"/>
                  </a:lnTo>
                  <a:lnTo>
                    <a:pt x="15129" y="5070"/>
                  </a:lnTo>
                  <a:lnTo>
                    <a:pt x="14727" y="5311"/>
                  </a:lnTo>
                  <a:lnTo>
                    <a:pt x="14244" y="5472"/>
                  </a:lnTo>
                  <a:lnTo>
                    <a:pt x="13761" y="5633"/>
                  </a:lnTo>
                  <a:lnTo>
                    <a:pt x="13278" y="5714"/>
                  </a:lnTo>
                  <a:lnTo>
                    <a:pt x="12715" y="5714"/>
                  </a:lnTo>
                  <a:lnTo>
                    <a:pt x="12232" y="5633"/>
                  </a:lnTo>
                  <a:lnTo>
                    <a:pt x="11749" y="5472"/>
                  </a:lnTo>
                  <a:lnTo>
                    <a:pt x="11267" y="5311"/>
                  </a:lnTo>
                  <a:lnTo>
                    <a:pt x="10864" y="4990"/>
                  </a:lnTo>
                  <a:lnTo>
                    <a:pt x="10462" y="4668"/>
                  </a:lnTo>
                  <a:lnTo>
                    <a:pt x="10140" y="4265"/>
                  </a:lnTo>
                  <a:lnTo>
                    <a:pt x="9818" y="3863"/>
                  </a:lnTo>
                  <a:lnTo>
                    <a:pt x="9657" y="3380"/>
                  </a:lnTo>
                  <a:lnTo>
                    <a:pt x="9496" y="2897"/>
                  </a:lnTo>
                  <a:lnTo>
                    <a:pt x="9416" y="2415"/>
                  </a:lnTo>
                  <a:lnTo>
                    <a:pt x="9335" y="1932"/>
                  </a:lnTo>
                  <a:lnTo>
                    <a:pt x="8933" y="2575"/>
                  </a:lnTo>
                  <a:lnTo>
                    <a:pt x="8370" y="3139"/>
                  </a:lnTo>
                  <a:lnTo>
                    <a:pt x="7806" y="3622"/>
                  </a:lnTo>
                  <a:lnTo>
                    <a:pt x="7082" y="3943"/>
                  </a:lnTo>
                  <a:lnTo>
                    <a:pt x="6358" y="4265"/>
                  </a:lnTo>
                  <a:lnTo>
                    <a:pt x="5634" y="4426"/>
                  </a:lnTo>
                  <a:lnTo>
                    <a:pt x="4829" y="4426"/>
                  </a:lnTo>
                  <a:lnTo>
                    <a:pt x="4105" y="4346"/>
                  </a:lnTo>
                  <a:lnTo>
                    <a:pt x="3381" y="4104"/>
                  </a:lnTo>
                  <a:lnTo>
                    <a:pt x="2656" y="3782"/>
                  </a:lnTo>
                  <a:lnTo>
                    <a:pt x="2093" y="3300"/>
                  </a:lnTo>
                  <a:lnTo>
                    <a:pt x="1530" y="2817"/>
                  </a:lnTo>
                  <a:lnTo>
                    <a:pt x="1047" y="2173"/>
                  </a:lnTo>
                  <a:lnTo>
                    <a:pt x="645" y="1529"/>
                  </a:lnTo>
                  <a:lnTo>
                    <a:pt x="403" y="805"/>
                  </a:lnTo>
                  <a:lnTo>
                    <a:pt x="242"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0"/>
            <p:cNvSpPr/>
            <p:nvPr/>
          </p:nvSpPr>
          <p:spPr>
            <a:xfrm>
              <a:off x="791350" y="2141300"/>
              <a:ext cx="346050" cy="126750"/>
            </a:xfrm>
            <a:custGeom>
              <a:avLst/>
              <a:gdLst/>
              <a:ahLst/>
              <a:cxnLst/>
              <a:rect l="l" t="t" r="r" b="b"/>
              <a:pathLst>
                <a:path w="13842" h="5070" extrusionOk="0">
                  <a:moveTo>
                    <a:pt x="8128" y="0"/>
                  </a:moveTo>
                  <a:lnTo>
                    <a:pt x="7806" y="483"/>
                  </a:lnTo>
                  <a:lnTo>
                    <a:pt x="7484" y="966"/>
                  </a:lnTo>
                  <a:lnTo>
                    <a:pt x="7001" y="1368"/>
                  </a:lnTo>
                  <a:lnTo>
                    <a:pt x="6518" y="1771"/>
                  </a:lnTo>
                  <a:lnTo>
                    <a:pt x="6036" y="2092"/>
                  </a:lnTo>
                  <a:lnTo>
                    <a:pt x="5472" y="2334"/>
                  </a:lnTo>
                  <a:lnTo>
                    <a:pt x="4829" y="2495"/>
                  </a:lnTo>
                  <a:lnTo>
                    <a:pt x="4265" y="2575"/>
                  </a:lnTo>
                  <a:lnTo>
                    <a:pt x="3621" y="2575"/>
                  </a:lnTo>
                  <a:lnTo>
                    <a:pt x="3058" y="2495"/>
                  </a:lnTo>
                  <a:lnTo>
                    <a:pt x="2495" y="2334"/>
                  </a:lnTo>
                  <a:lnTo>
                    <a:pt x="1932" y="2092"/>
                  </a:lnTo>
                  <a:lnTo>
                    <a:pt x="1368" y="1771"/>
                  </a:lnTo>
                  <a:lnTo>
                    <a:pt x="886" y="1368"/>
                  </a:lnTo>
                  <a:lnTo>
                    <a:pt x="483" y="966"/>
                  </a:lnTo>
                  <a:lnTo>
                    <a:pt x="81" y="483"/>
                  </a:lnTo>
                  <a:lnTo>
                    <a:pt x="0" y="1127"/>
                  </a:lnTo>
                  <a:lnTo>
                    <a:pt x="81" y="1771"/>
                  </a:lnTo>
                  <a:lnTo>
                    <a:pt x="242" y="2414"/>
                  </a:lnTo>
                  <a:lnTo>
                    <a:pt x="483" y="3058"/>
                  </a:lnTo>
                  <a:lnTo>
                    <a:pt x="805" y="3541"/>
                  </a:lnTo>
                  <a:lnTo>
                    <a:pt x="1288" y="4024"/>
                  </a:lnTo>
                  <a:lnTo>
                    <a:pt x="1771" y="4507"/>
                  </a:lnTo>
                  <a:lnTo>
                    <a:pt x="2334" y="4748"/>
                  </a:lnTo>
                  <a:lnTo>
                    <a:pt x="2978" y="4989"/>
                  </a:lnTo>
                  <a:lnTo>
                    <a:pt x="3621" y="5070"/>
                  </a:lnTo>
                  <a:lnTo>
                    <a:pt x="4265" y="5070"/>
                  </a:lnTo>
                  <a:lnTo>
                    <a:pt x="4909" y="4989"/>
                  </a:lnTo>
                  <a:lnTo>
                    <a:pt x="5472" y="4748"/>
                  </a:lnTo>
                  <a:lnTo>
                    <a:pt x="6116" y="4426"/>
                  </a:lnTo>
                  <a:lnTo>
                    <a:pt x="6599" y="4024"/>
                  </a:lnTo>
                  <a:lnTo>
                    <a:pt x="7001" y="3541"/>
                  </a:lnTo>
                  <a:lnTo>
                    <a:pt x="7404" y="3943"/>
                  </a:lnTo>
                  <a:lnTo>
                    <a:pt x="7886" y="4346"/>
                  </a:lnTo>
                  <a:lnTo>
                    <a:pt x="8369" y="4667"/>
                  </a:lnTo>
                  <a:lnTo>
                    <a:pt x="8933" y="4828"/>
                  </a:lnTo>
                  <a:lnTo>
                    <a:pt x="9496" y="4989"/>
                  </a:lnTo>
                  <a:lnTo>
                    <a:pt x="10703" y="4989"/>
                  </a:lnTo>
                  <a:lnTo>
                    <a:pt x="11266" y="4828"/>
                  </a:lnTo>
                  <a:lnTo>
                    <a:pt x="11829" y="4587"/>
                  </a:lnTo>
                  <a:lnTo>
                    <a:pt x="12312" y="4265"/>
                  </a:lnTo>
                  <a:lnTo>
                    <a:pt x="12715" y="3863"/>
                  </a:lnTo>
                  <a:lnTo>
                    <a:pt x="13117" y="3380"/>
                  </a:lnTo>
                  <a:lnTo>
                    <a:pt x="13439" y="2897"/>
                  </a:lnTo>
                  <a:lnTo>
                    <a:pt x="13680" y="2334"/>
                  </a:lnTo>
                  <a:lnTo>
                    <a:pt x="13761" y="1771"/>
                  </a:lnTo>
                  <a:lnTo>
                    <a:pt x="13841" y="1207"/>
                  </a:lnTo>
                  <a:lnTo>
                    <a:pt x="13841" y="1207"/>
                  </a:lnTo>
                  <a:lnTo>
                    <a:pt x="13600" y="1529"/>
                  </a:lnTo>
                  <a:lnTo>
                    <a:pt x="13358" y="1851"/>
                  </a:lnTo>
                  <a:lnTo>
                    <a:pt x="12715" y="2334"/>
                  </a:lnTo>
                  <a:lnTo>
                    <a:pt x="11990" y="2656"/>
                  </a:lnTo>
                  <a:lnTo>
                    <a:pt x="11588" y="2736"/>
                  </a:lnTo>
                  <a:lnTo>
                    <a:pt x="11186" y="2817"/>
                  </a:lnTo>
                  <a:lnTo>
                    <a:pt x="10381" y="2817"/>
                  </a:lnTo>
                  <a:lnTo>
                    <a:pt x="9657" y="2575"/>
                  </a:lnTo>
                  <a:lnTo>
                    <a:pt x="8933" y="2173"/>
                  </a:lnTo>
                  <a:lnTo>
                    <a:pt x="8611" y="1932"/>
                  </a:lnTo>
                  <a:lnTo>
                    <a:pt x="8289" y="1690"/>
                  </a:lnTo>
                  <a:lnTo>
                    <a:pt x="8128"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 name="Google Shape;1459;p40"/>
          <p:cNvGrpSpPr/>
          <p:nvPr/>
        </p:nvGrpSpPr>
        <p:grpSpPr>
          <a:xfrm rot="154138">
            <a:off x="6335337" y="1764127"/>
            <a:ext cx="2593322" cy="913094"/>
            <a:chOff x="5142175" y="4369850"/>
            <a:chExt cx="1625700" cy="572400"/>
          </a:xfrm>
        </p:grpSpPr>
        <p:sp>
          <p:nvSpPr>
            <p:cNvPr id="1460" name="Google Shape;1460;p4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5" name="Google Shape;1465;p40"/>
          <p:cNvGrpSpPr/>
          <p:nvPr/>
        </p:nvGrpSpPr>
        <p:grpSpPr>
          <a:xfrm>
            <a:off x="1744824" y="829290"/>
            <a:ext cx="2153875" cy="1418121"/>
            <a:chOff x="2418130" y="340519"/>
            <a:chExt cx="2153875" cy="1418121"/>
          </a:xfrm>
        </p:grpSpPr>
        <p:sp>
          <p:nvSpPr>
            <p:cNvPr id="1466" name="Google Shape;1466;p40"/>
            <p:cNvSpPr/>
            <p:nvPr/>
          </p:nvSpPr>
          <p:spPr>
            <a:xfrm>
              <a:off x="2640801" y="353546"/>
              <a:ext cx="1717643" cy="1235809"/>
            </a:xfrm>
            <a:custGeom>
              <a:avLst/>
              <a:gdLst/>
              <a:ahLst/>
              <a:cxnLst/>
              <a:rect l="l" t="t" r="r" b="b"/>
              <a:pathLst>
                <a:path w="106142" h="76367" extrusionOk="0">
                  <a:moveTo>
                    <a:pt x="53111" y="0"/>
                  </a:moveTo>
                  <a:lnTo>
                    <a:pt x="51824" y="81"/>
                  </a:lnTo>
                  <a:lnTo>
                    <a:pt x="50778" y="322"/>
                  </a:lnTo>
                  <a:lnTo>
                    <a:pt x="49731" y="644"/>
                  </a:lnTo>
                  <a:lnTo>
                    <a:pt x="48766" y="1127"/>
                  </a:lnTo>
                  <a:lnTo>
                    <a:pt x="47881" y="1690"/>
                  </a:lnTo>
                  <a:lnTo>
                    <a:pt x="47076" y="2414"/>
                  </a:lnTo>
                  <a:lnTo>
                    <a:pt x="46352" y="3138"/>
                  </a:lnTo>
                  <a:lnTo>
                    <a:pt x="45869" y="4104"/>
                  </a:lnTo>
                  <a:lnTo>
                    <a:pt x="45627" y="4587"/>
                  </a:lnTo>
                  <a:lnTo>
                    <a:pt x="45467" y="5070"/>
                  </a:lnTo>
                  <a:lnTo>
                    <a:pt x="44742" y="4426"/>
                  </a:lnTo>
                  <a:lnTo>
                    <a:pt x="43938" y="3863"/>
                  </a:lnTo>
                  <a:lnTo>
                    <a:pt x="43133" y="3380"/>
                  </a:lnTo>
                  <a:lnTo>
                    <a:pt x="42167" y="3058"/>
                  </a:lnTo>
                  <a:lnTo>
                    <a:pt x="41282" y="2817"/>
                  </a:lnTo>
                  <a:lnTo>
                    <a:pt x="40316" y="2736"/>
                  </a:lnTo>
                  <a:lnTo>
                    <a:pt x="39351" y="2736"/>
                  </a:lnTo>
                  <a:lnTo>
                    <a:pt x="38385" y="2897"/>
                  </a:lnTo>
                  <a:lnTo>
                    <a:pt x="37500" y="3138"/>
                  </a:lnTo>
                  <a:lnTo>
                    <a:pt x="36615" y="3541"/>
                  </a:lnTo>
                  <a:lnTo>
                    <a:pt x="35730" y="4104"/>
                  </a:lnTo>
                  <a:lnTo>
                    <a:pt x="35005" y="4667"/>
                  </a:lnTo>
                  <a:lnTo>
                    <a:pt x="34362" y="5392"/>
                  </a:lnTo>
                  <a:lnTo>
                    <a:pt x="33798" y="6196"/>
                  </a:lnTo>
                  <a:lnTo>
                    <a:pt x="33316" y="7001"/>
                  </a:lnTo>
                  <a:lnTo>
                    <a:pt x="32913" y="7886"/>
                  </a:lnTo>
                  <a:lnTo>
                    <a:pt x="32108" y="7484"/>
                  </a:lnTo>
                  <a:lnTo>
                    <a:pt x="31304" y="7162"/>
                  </a:lnTo>
                  <a:lnTo>
                    <a:pt x="30419" y="6921"/>
                  </a:lnTo>
                  <a:lnTo>
                    <a:pt x="29533" y="6760"/>
                  </a:lnTo>
                  <a:lnTo>
                    <a:pt x="28648" y="6679"/>
                  </a:lnTo>
                  <a:lnTo>
                    <a:pt x="27763" y="6760"/>
                  </a:lnTo>
                  <a:lnTo>
                    <a:pt x="26878" y="7001"/>
                  </a:lnTo>
                  <a:lnTo>
                    <a:pt x="26073" y="7242"/>
                  </a:lnTo>
                  <a:lnTo>
                    <a:pt x="25269" y="7645"/>
                  </a:lnTo>
                  <a:lnTo>
                    <a:pt x="24544" y="8208"/>
                  </a:lnTo>
                  <a:lnTo>
                    <a:pt x="23901" y="8771"/>
                  </a:lnTo>
                  <a:lnTo>
                    <a:pt x="23257" y="9415"/>
                  </a:lnTo>
                  <a:lnTo>
                    <a:pt x="22774" y="10139"/>
                  </a:lnTo>
                  <a:lnTo>
                    <a:pt x="22372" y="10944"/>
                  </a:lnTo>
                  <a:lnTo>
                    <a:pt x="22050" y="11749"/>
                  </a:lnTo>
                  <a:lnTo>
                    <a:pt x="21808" y="12634"/>
                  </a:lnTo>
                  <a:lnTo>
                    <a:pt x="21084" y="12151"/>
                  </a:lnTo>
                  <a:lnTo>
                    <a:pt x="20199" y="11910"/>
                  </a:lnTo>
                  <a:lnTo>
                    <a:pt x="19716" y="11829"/>
                  </a:lnTo>
                  <a:lnTo>
                    <a:pt x="18831" y="11829"/>
                  </a:lnTo>
                  <a:lnTo>
                    <a:pt x="18348" y="11910"/>
                  </a:lnTo>
                  <a:lnTo>
                    <a:pt x="17543" y="12232"/>
                  </a:lnTo>
                  <a:lnTo>
                    <a:pt x="16739" y="12634"/>
                  </a:lnTo>
                  <a:lnTo>
                    <a:pt x="15934" y="13197"/>
                  </a:lnTo>
                  <a:lnTo>
                    <a:pt x="15290" y="13760"/>
                  </a:lnTo>
                  <a:lnTo>
                    <a:pt x="14566" y="14565"/>
                  </a:lnTo>
                  <a:lnTo>
                    <a:pt x="13922" y="15450"/>
                  </a:lnTo>
                  <a:lnTo>
                    <a:pt x="13439" y="16335"/>
                  </a:lnTo>
                  <a:lnTo>
                    <a:pt x="12957" y="17301"/>
                  </a:lnTo>
                  <a:lnTo>
                    <a:pt x="12635" y="18347"/>
                  </a:lnTo>
                  <a:lnTo>
                    <a:pt x="12393" y="19393"/>
                  </a:lnTo>
                  <a:lnTo>
                    <a:pt x="12313" y="20439"/>
                  </a:lnTo>
                  <a:lnTo>
                    <a:pt x="12313" y="21486"/>
                  </a:lnTo>
                  <a:lnTo>
                    <a:pt x="11669" y="21325"/>
                  </a:lnTo>
                  <a:lnTo>
                    <a:pt x="10945" y="21325"/>
                  </a:lnTo>
                  <a:lnTo>
                    <a:pt x="10301" y="21405"/>
                  </a:lnTo>
                  <a:lnTo>
                    <a:pt x="9577" y="21566"/>
                  </a:lnTo>
                  <a:lnTo>
                    <a:pt x="8933" y="21807"/>
                  </a:lnTo>
                  <a:lnTo>
                    <a:pt x="8289" y="22129"/>
                  </a:lnTo>
                  <a:lnTo>
                    <a:pt x="7726" y="22532"/>
                  </a:lnTo>
                  <a:lnTo>
                    <a:pt x="7243" y="23014"/>
                  </a:lnTo>
                  <a:lnTo>
                    <a:pt x="6841" y="23497"/>
                  </a:lnTo>
                  <a:lnTo>
                    <a:pt x="6438" y="24141"/>
                  </a:lnTo>
                  <a:lnTo>
                    <a:pt x="6117" y="24704"/>
                  </a:lnTo>
                  <a:lnTo>
                    <a:pt x="5875" y="25348"/>
                  </a:lnTo>
                  <a:lnTo>
                    <a:pt x="5714" y="25992"/>
                  </a:lnTo>
                  <a:lnTo>
                    <a:pt x="5553" y="26636"/>
                  </a:lnTo>
                  <a:lnTo>
                    <a:pt x="5473" y="27360"/>
                  </a:lnTo>
                  <a:lnTo>
                    <a:pt x="5473" y="28004"/>
                  </a:lnTo>
                  <a:lnTo>
                    <a:pt x="5553" y="29372"/>
                  </a:lnTo>
                  <a:lnTo>
                    <a:pt x="5795" y="30659"/>
                  </a:lnTo>
                  <a:lnTo>
                    <a:pt x="6197" y="31947"/>
                  </a:lnTo>
                  <a:lnTo>
                    <a:pt x="6680" y="33234"/>
                  </a:lnTo>
                  <a:lnTo>
                    <a:pt x="5553" y="33797"/>
                  </a:lnTo>
                  <a:lnTo>
                    <a:pt x="4427" y="34441"/>
                  </a:lnTo>
                  <a:lnTo>
                    <a:pt x="3461" y="35165"/>
                  </a:lnTo>
                  <a:lnTo>
                    <a:pt x="2576" y="36051"/>
                  </a:lnTo>
                  <a:lnTo>
                    <a:pt x="1771" y="36936"/>
                  </a:lnTo>
                  <a:lnTo>
                    <a:pt x="1047" y="37982"/>
                  </a:lnTo>
                  <a:lnTo>
                    <a:pt x="564" y="39028"/>
                  </a:lnTo>
                  <a:lnTo>
                    <a:pt x="403" y="39591"/>
                  </a:lnTo>
                  <a:lnTo>
                    <a:pt x="242" y="40235"/>
                  </a:lnTo>
                  <a:lnTo>
                    <a:pt x="81" y="41442"/>
                  </a:lnTo>
                  <a:lnTo>
                    <a:pt x="1" y="42730"/>
                  </a:lnTo>
                  <a:lnTo>
                    <a:pt x="162" y="43937"/>
                  </a:lnTo>
                  <a:lnTo>
                    <a:pt x="403" y="45224"/>
                  </a:lnTo>
                  <a:lnTo>
                    <a:pt x="886" y="46351"/>
                  </a:lnTo>
                  <a:lnTo>
                    <a:pt x="1369" y="47477"/>
                  </a:lnTo>
                  <a:lnTo>
                    <a:pt x="2093" y="48604"/>
                  </a:lnTo>
                  <a:lnTo>
                    <a:pt x="2898" y="49489"/>
                  </a:lnTo>
                  <a:lnTo>
                    <a:pt x="2495" y="50938"/>
                  </a:lnTo>
                  <a:lnTo>
                    <a:pt x="2174" y="52386"/>
                  </a:lnTo>
                  <a:lnTo>
                    <a:pt x="2013" y="53834"/>
                  </a:lnTo>
                  <a:lnTo>
                    <a:pt x="1932" y="54478"/>
                  </a:lnTo>
                  <a:lnTo>
                    <a:pt x="2013" y="55202"/>
                  </a:lnTo>
                  <a:lnTo>
                    <a:pt x="2174" y="56249"/>
                  </a:lnTo>
                  <a:lnTo>
                    <a:pt x="2415" y="57134"/>
                  </a:lnTo>
                  <a:lnTo>
                    <a:pt x="2898" y="58019"/>
                  </a:lnTo>
                  <a:lnTo>
                    <a:pt x="3139" y="58421"/>
                  </a:lnTo>
                  <a:lnTo>
                    <a:pt x="3461" y="58824"/>
                  </a:lnTo>
                  <a:lnTo>
                    <a:pt x="3863" y="59145"/>
                  </a:lnTo>
                  <a:lnTo>
                    <a:pt x="4346" y="59467"/>
                  </a:lnTo>
                  <a:lnTo>
                    <a:pt x="4910" y="59709"/>
                  </a:lnTo>
                  <a:lnTo>
                    <a:pt x="5473" y="59870"/>
                  </a:lnTo>
                  <a:lnTo>
                    <a:pt x="6599" y="59870"/>
                  </a:lnTo>
                  <a:lnTo>
                    <a:pt x="7163" y="59789"/>
                  </a:lnTo>
                  <a:lnTo>
                    <a:pt x="7646" y="59548"/>
                  </a:lnTo>
                  <a:lnTo>
                    <a:pt x="7646" y="59548"/>
                  </a:lnTo>
                  <a:lnTo>
                    <a:pt x="7324" y="60513"/>
                  </a:lnTo>
                  <a:lnTo>
                    <a:pt x="7002" y="61479"/>
                  </a:lnTo>
                  <a:lnTo>
                    <a:pt x="6921" y="62525"/>
                  </a:lnTo>
                  <a:lnTo>
                    <a:pt x="6921" y="63571"/>
                  </a:lnTo>
                  <a:lnTo>
                    <a:pt x="7082" y="64537"/>
                  </a:lnTo>
                  <a:lnTo>
                    <a:pt x="7324" y="65503"/>
                  </a:lnTo>
                  <a:lnTo>
                    <a:pt x="7806" y="66468"/>
                  </a:lnTo>
                  <a:lnTo>
                    <a:pt x="8370" y="67273"/>
                  </a:lnTo>
                  <a:lnTo>
                    <a:pt x="9094" y="68078"/>
                  </a:lnTo>
                  <a:lnTo>
                    <a:pt x="9899" y="68721"/>
                  </a:lnTo>
                  <a:lnTo>
                    <a:pt x="10784" y="69204"/>
                  </a:lnTo>
                  <a:lnTo>
                    <a:pt x="11749" y="69607"/>
                  </a:lnTo>
                  <a:lnTo>
                    <a:pt x="12715" y="69848"/>
                  </a:lnTo>
                  <a:lnTo>
                    <a:pt x="13761" y="70009"/>
                  </a:lnTo>
                  <a:lnTo>
                    <a:pt x="14807" y="69928"/>
                  </a:lnTo>
                  <a:lnTo>
                    <a:pt x="15773" y="69768"/>
                  </a:lnTo>
                  <a:lnTo>
                    <a:pt x="16095" y="70733"/>
                  </a:lnTo>
                  <a:lnTo>
                    <a:pt x="16578" y="71618"/>
                  </a:lnTo>
                  <a:lnTo>
                    <a:pt x="17141" y="72423"/>
                  </a:lnTo>
                  <a:lnTo>
                    <a:pt x="17785" y="73147"/>
                  </a:lnTo>
                  <a:lnTo>
                    <a:pt x="18509" y="73791"/>
                  </a:lnTo>
                  <a:lnTo>
                    <a:pt x="19394" y="74274"/>
                  </a:lnTo>
                  <a:lnTo>
                    <a:pt x="20279" y="74757"/>
                  </a:lnTo>
                  <a:lnTo>
                    <a:pt x="21245" y="75079"/>
                  </a:lnTo>
                  <a:lnTo>
                    <a:pt x="22291" y="75239"/>
                  </a:lnTo>
                  <a:lnTo>
                    <a:pt x="23337" y="75320"/>
                  </a:lnTo>
                  <a:lnTo>
                    <a:pt x="24303" y="75239"/>
                  </a:lnTo>
                  <a:lnTo>
                    <a:pt x="25349" y="74998"/>
                  </a:lnTo>
                  <a:lnTo>
                    <a:pt x="26315" y="74676"/>
                  </a:lnTo>
                  <a:lnTo>
                    <a:pt x="27280" y="74193"/>
                  </a:lnTo>
                  <a:lnTo>
                    <a:pt x="28085" y="73630"/>
                  </a:lnTo>
                  <a:lnTo>
                    <a:pt x="28890" y="72986"/>
                  </a:lnTo>
                  <a:lnTo>
                    <a:pt x="29212" y="73469"/>
                  </a:lnTo>
                  <a:lnTo>
                    <a:pt x="29614" y="73952"/>
                  </a:lnTo>
                  <a:lnTo>
                    <a:pt x="30016" y="74435"/>
                  </a:lnTo>
                  <a:lnTo>
                    <a:pt x="30499" y="74837"/>
                  </a:lnTo>
                  <a:lnTo>
                    <a:pt x="30982" y="75239"/>
                  </a:lnTo>
                  <a:lnTo>
                    <a:pt x="31545" y="75561"/>
                  </a:lnTo>
                  <a:lnTo>
                    <a:pt x="32108" y="75803"/>
                  </a:lnTo>
                  <a:lnTo>
                    <a:pt x="32672" y="75964"/>
                  </a:lnTo>
                  <a:lnTo>
                    <a:pt x="33557" y="76125"/>
                  </a:lnTo>
                  <a:lnTo>
                    <a:pt x="34362" y="76286"/>
                  </a:lnTo>
                  <a:lnTo>
                    <a:pt x="35166" y="76366"/>
                  </a:lnTo>
                  <a:lnTo>
                    <a:pt x="36052" y="76366"/>
                  </a:lnTo>
                  <a:lnTo>
                    <a:pt x="36856" y="76286"/>
                  </a:lnTo>
                  <a:lnTo>
                    <a:pt x="37661" y="76205"/>
                  </a:lnTo>
                  <a:lnTo>
                    <a:pt x="38546" y="76044"/>
                  </a:lnTo>
                  <a:lnTo>
                    <a:pt x="39351" y="75883"/>
                  </a:lnTo>
                  <a:lnTo>
                    <a:pt x="40156" y="75642"/>
                  </a:lnTo>
                  <a:lnTo>
                    <a:pt x="40880" y="75320"/>
                  </a:lnTo>
                  <a:lnTo>
                    <a:pt x="41684" y="74918"/>
                  </a:lnTo>
                  <a:lnTo>
                    <a:pt x="42409" y="74515"/>
                  </a:lnTo>
                  <a:lnTo>
                    <a:pt x="43133" y="74113"/>
                  </a:lnTo>
                  <a:lnTo>
                    <a:pt x="43777" y="73550"/>
                  </a:lnTo>
                  <a:lnTo>
                    <a:pt x="44420" y="73067"/>
                  </a:lnTo>
                  <a:lnTo>
                    <a:pt x="44984" y="72423"/>
                  </a:lnTo>
                  <a:lnTo>
                    <a:pt x="45547" y="73147"/>
                  </a:lnTo>
                  <a:lnTo>
                    <a:pt x="46110" y="73871"/>
                  </a:lnTo>
                  <a:lnTo>
                    <a:pt x="46754" y="74435"/>
                  </a:lnTo>
                  <a:lnTo>
                    <a:pt x="47478" y="74998"/>
                  </a:lnTo>
                  <a:lnTo>
                    <a:pt x="48203" y="75481"/>
                  </a:lnTo>
                  <a:lnTo>
                    <a:pt x="49007" y="75803"/>
                  </a:lnTo>
                  <a:lnTo>
                    <a:pt x="49812" y="76044"/>
                  </a:lnTo>
                  <a:lnTo>
                    <a:pt x="50697" y="76125"/>
                  </a:lnTo>
                  <a:lnTo>
                    <a:pt x="51582" y="76125"/>
                  </a:lnTo>
                  <a:lnTo>
                    <a:pt x="52548" y="76044"/>
                  </a:lnTo>
                  <a:lnTo>
                    <a:pt x="53433" y="75803"/>
                  </a:lnTo>
                  <a:lnTo>
                    <a:pt x="54238" y="75481"/>
                  </a:lnTo>
                  <a:lnTo>
                    <a:pt x="55043" y="75079"/>
                  </a:lnTo>
                  <a:lnTo>
                    <a:pt x="55847" y="74515"/>
                  </a:lnTo>
                  <a:lnTo>
                    <a:pt x="56491" y="73952"/>
                  </a:lnTo>
                  <a:lnTo>
                    <a:pt x="57135" y="73308"/>
                  </a:lnTo>
                  <a:lnTo>
                    <a:pt x="58100" y="73952"/>
                  </a:lnTo>
                  <a:lnTo>
                    <a:pt x="59066" y="74515"/>
                  </a:lnTo>
                  <a:lnTo>
                    <a:pt x="60032" y="74998"/>
                  </a:lnTo>
                  <a:lnTo>
                    <a:pt x="60595" y="75159"/>
                  </a:lnTo>
                  <a:lnTo>
                    <a:pt x="61078" y="75320"/>
                  </a:lnTo>
                  <a:lnTo>
                    <a:pt x="62526" y="75561"/>
                  </a:lnTo>
                  <a:lnTo>
                    <a:pt x="63250" y="75642"/>
                  </a:lnTo>
                  <a:lnTo>
                    <a:pt x="63975" y="75642"/>
                  </a:lnTo>
                  <a:lnTo>
                    <a:pt x="64618" y="75561"/>
                  </a:lnTo>
                  <a:lnTo>
                    <a:pt x="65343" y="75400"/>
                  </a:lnTo>
                  <a:lnTo>
                    <a:pt x="65986" y="75239"/>
                  </a:lnTo>
                  <a:lnTo>
                    <a:pt x="66711" y="74998"/>
                  </a:lnTo>
                  <a:lnTo>
                    <a:pt x="67274" y="74596"/>
                  </a:lnTo>
                  <a:lnTo>
                    <a:pt x="67918" y="74193"/>
                  </a:lnTo>
                  <a:lnTo>
                    <a:pt x="68401" y="73711"/>
                  </a:lnTo>
                  <a:lnTo>
                    <a:pt x="68883" y="73147"/>
                  </a:lnTo>
                  <a:lnTo>
                    <a:pt x="69205" y="72584"/>
                  </a:lnTo>
                  <a:lnTo>
                    <a:pt x="69527" y="71940"/>
                  </a:lnTo>
                  <a:lnTo>
                    <a:pt x="69688" y="71216"/>
                  </a:lnTo>
                  <a:lnTo>
                    <a:pt x="69769" y="70572"/>
                  </a:lnTo>
                  <a:lnTo>
                    <a:pt x="70654" y="70975"/>
                  </a:lnTo>
                  <a:lnTo>
                    <a:pt x="71539" y="71296"/>
                  </a:lnTo>
                  <a:lnTo>
                    <a:pt x="72505" y="71618"/>
                  </a:lnTo>
                  <a:lnTo>
                    <a:pt x="73390" y="71779"/>
                  </a:lnTo>
                  <a:lnTo>
                    <a:pt x="74355" y="71940"/>
                  </a:lnTo>
                  <a:lnTo>
                    <a:pt x="75321" y="71940"/>
                  </a:lnTo>
                  <a:lnTo>
                    <a:pt x="76287" y="71860"/>
                  </a:lnTo>
                  <a:lnTo>
                    <a:pt x="77252" y="71699"/>
                  </a:lnTo>
                  <a:lnTo>
                    <a:pt x="78137" y="71457"/>
                  </a:lnTo>
                  <a:lnTo>
                    <a:pt x="79023" y="70975"/>
                  </a:lnTo>
                  <a:lnTo>
                    <a:pt x="79908" y="70492"/>
                  </a:lnTo>
                  <a:lnTo>
                    <a:pt x="80632" y="69848"/>
                  </a:lnTo>
                  <a:lnTo>
                    <a:pt x="81276" y="69043"/>
                  </a:lnTo>
                  <a:lnTo>
                    <a:pt x="81759" y="68239"/>
                  </a:lnTo>
                  <a:lnTo>
                    <a:pt x="82161" y="67353"/>
                  </a:lnTo>
                  <a:lnTo>
                    <a:pt x="82322" y="66388"/>
                  </a:lnTo>
                  <a:lnTo>
                    <a:pt x="82966" y="66951"/>
                  </a:lnTo>
                  <a:lnTo>
                    <a:pt x="83690" y="67273"/>
                  </a:lnTo>
                  <a:lnTo>
                    <a:pt x="84495" y="67595"/>
                  </a:lnTo>
                  <a:lnTo>
                    <a:pt x="85299" y="67756"/>
                  </a:lnTo>
                  <a:lnTo>
                    <a:pt x="86909" y="67756"/>
                  </a:lnTo>
                  <a:lnTo>
                    <a:pt x="87794" y="67595"/>
                  </a:lnTo>
                  <a:lnTo>
                    <a:pt x="88599" y="67353"/>
                  </a:lnTo>
                  <a:lnTo>
                    <a:pt x="89323" y="67032"/>
                  </a:lnTo>
                  <a:lnTo>
                    <a:pt x="90047" y="66629"/>
                  </a:lnTo>
                  <a:lnTo>
                    <a:pt x="90691" y="66146"/>
                  </a:lnTo>
                  <a:lnTo>
                    <a:pt x="91335" y="65503"/>
                  </a:lnTo>
                  <a:lnTo>
                    <a:pt x="91817" y="64859"/>
                  </a:lnTo>
                  <a:lnTo>
                    <a:pt x="92220" y="64135"/>
                  </a:lnTo>
                  <a:lnTo>
                    <a:pt x="92542" y="63330"/>
                  </a:lnTo>
                  <a:lnTo>
                    <a:pt x="92703" y="62525"/>
                  </a:lnTo>
                  <a:lnTo>
                    <a:pt x="93588" y="62767"/>
                  </a:lnTo>
                  <a:lnTo>
                    <a:pt x="94473" y="62847"/>
                  </a:lnTo>
                  <a:lnTo>
                    <a:pt x="95358" y="62847"/>
                  </a:lnTo>
                  <a:lnTo>
                    <a:pt x="96324" y="62686"/>
                  </a:lnTo>
                  <a:lnTo>
                    <a:pt x="97209" y="62364"/>
                  </a:lnTo>
                  <a:lnTo>
                    <a:pt x="98014" y="61962"/>
                  </a:lnTo>
                  <a:lnTo>
                    <a:pt x="98818" y="61479"/>
                  </a:lnTo>
                  <a:lnTo>
                    <a:pt x="99462" y="60916"/>
                  </a:lnTo>
                  <a:lnTo>
                    <a:pt x="100106" y="60192"/>
                  </a:lnTo>
                  <a:lnTo>
                    <a:pt x="100589" y="59467"/>
                  </a:lnTo>
                  <a:lnTo>
                    <a:pt x="100991" y="58663"/>
                  </a:lnTo>
                  <a:lnTo>
                    <a:pt x="101313" y="57858"/>
                  </a:lnTo>
                  <a:lnTo>
                    <a:pt x="101474" y="56973"/>
                  </a:lnTo>
                  <a:lnTo>
                    <a:pt x="101474" y="56007"/>
                  </a:lnTo>
                  <a:lnTo>
                    <a:pt x="101393" y="55122"/>
                  </a:lnTo>
                  <a:lnTo>
                    <a:pt x="101152" y="54317"/>
                  </a:lnTo>
                  <a:lnTo>
                    <a:pt x="102037" y="54317"/>
                  </a:lnTo>
                  <a:lnTo>
                    <a:pt x="102440" y="54237"/>
                  </a:lnTo>
                  <a:lnTo>
                    <a:pt x="102842" y="53995"/>
                  </a:lnTo>
                  <a:lnTo>
                    <a:pt x="103244" y="53754"/>
                  </a:lnTo>
                  <a:lnTo>
                    <a:pt x="103647" y="53513"/>
                  </a:lnTo>
                  <a:lnTo>
                    <a:pt x="104290" y="52869"/>
                  </a:lnTo>
                  <a:lnTo>
                    <a:pt x="104854" y="52145"/>
                  </a:lnTo>
                  <a:lnTo>
                    <a:pt x="105256" y="51420"/>
                  </a:lnTo>
                  <a:lnTo>
                    <a:pt x="105578" y="50616"/>
                  </a:lnTo>
                  <a:lnTo>
                    <a:pt x="105819" y="49731"/>
                  </a:lnTo>
                  <a:lnTo>
                    <a:pt x="106061" y="48443"/>
                  </a:lnTo>
                  <a:lnTo>
                    <a:pt x="106141" y="47155"/>
                  </a:lnTo>
                  <a:lnTo>
                    <a:pt x="106141" y="46512"/>
                  </a:lnTo>
                  <a:lnTo>
                    <a:pt x="106061" y="45948"/>
                  </a:lnTo>
                  <a:lnTo>
                    <a:pt x="105980" y="45305"/>
                  </a:lnTo>
                  <a:lnTo>
                    <a:pt x="105819" y="44661"/>
                  </a:lnTo>
                  <a:lnTo>
                    <a:pt x="105417" y="43776"/>
                  </a:lnTo>
                  <a:lnTo>
                    <a:pt x="104934" y="42891"/>
                  </a:lnTo>
                  <a:lnTo>
                    <a:pt x="104371" y="42327"/>
                  </a:lnTo>
                  <a:lnTo>
                    <a:pt x="103727" y="41844"/>
                  </a:lnTo>
                  <a:lnTo>
                    <a:pt x="103083" y="41442"/>
                  </a:lnTo>
                  <a:lnTo>
                    <a:pt x="102359" y="41201"/>
                  </a:lnTo>
                  <a:lnTo>
                    <a:pt x="102681" y="38545"/>
                  </a:lnTo>
                  <a:lnTo>
                    <a:pt x="102922" y="35890"/>
                  </a:lnTo>
                  <a:lnTo>
                    <a:pt x="103003" y="33315"/>
                  </a:lnTo>
                  <a:lnTo>
                    <a:pt x="103003" y="31947"/>
                  </a:lnTo>
                  <a:lnTo>
                    <a:pt x="103003" y="30659"/>
                  </a:lnTo>
                  <a:lnTo>
                    <a:pt x="102842" y="29291"/>
                  </a:lnTo>
                  <a:lnTo>
                    <a:pt x="102681" y="27923"/>
                  </a:lnTo>
                  <a:lnTo>
                    <a:pt x="102359" y="26555"/>
                  </a:lnTo>
                  <a:lnTo>
                    <a:pt x="102037" y="25187"/>
                  </a:lnTo>
                  <a:lnTo>
                    <a:pt x="101554" y="23900"/>
                  </a:lnTo>
                  <a:lnTo>
                    <a:pt x="101072" y="22612"/>
                  </a:lnTo>
                  <a:lnTo>
                    <a:pt x="100428" y="21405"/>
                  </a:lnTo>
                  <a:lnTo>
                    <a:pt x="99704" y="20279"/>
                  </a:lnTo>
                  <a:lnTo>
                    <a:pt x="99140" y="19474"/>
                  </a:lnTo>
                  <a:lnTo>
                    <a:pt x="98496" y="18750"/>
                  </a:lnTo>
                  <a:lnTo>
                    <a:pt x="97128" y="17301"/>
                  </a:lnTo>
                  <a:lnTo>
                    <a:pt x="95600" y="16014"/>
                  </a:lnTo>
                  <a:lnTo>
                    <a:pt x="94071" y="14807"/>
                  </a:lnTo>
                  <a:lnTo>
                    <a:pt x="91817" y="13197"/>
                  </a:lnTo>
                  <a:lnTo>
                    <a:pt x="89484" y="11668"/>
                  </a:lnTo>
                  <a:lnTo>
                    <a:pt x="87070" y="10220"/>
                  </a:lnTo>
                  <a:lnTo>
                    <a:pt x="84575" y="8852"/>
                  </a:lnTo>
                  <a:lnTo>
                    <a:pt x="82000" y="7645"/>
                  </a:lnTo>
                  <a:lnTo>
                    <a:pt x="79425" y="6438"/>
                  </a:lnTo>
                  <a:lnTo>
                    <a:pt x="74275" y="4185"/>
                  </a:lnTo>
                  <a:lnTo>
                    <a:pt x="73712" y="3460"/>
                  </a:lnTo>
                  <a:lnTo>
                    <a:pt x="73068" y="2817"/>
                  </a:lnTo>
                  <a:lnTo>
                    <a:pt x="72505" y="2334"/>
                  </a:lnTo>
                  <a:lnTo>
                    <a:pt x="71941" y="1931"/>
                  </a:lnTo>
                  <a:lnTo>
                    <a:pt x="71298" y="1610"/>
                  </a:lnTo>
                  <a:lnTo>
                    <a:pt x="70654" y="1288"/>
                  </a:lnTo>
                  <a:lnTo>
                    <a:pt x="70010" y="1046"/>
                  </a:lnTo>
                  <a:lnTo>
                    <a:pt x="69366" y="885"/>
                  </a:lnTo>
                  <a:lnTo>
                    <a:pt x="68642" y="724"/>
                  </a:lnTo>
                  <a:lnTo>
                    <a:pt x="67033" y="724"/>
                  </a:lnTo>
                  <a:lnTo>
                    <a:pt x="66067" y="805"/>
                  </a:lnTo>
                  <a:lnTo>
                    <a:pt x="65182" y="1046"/>
                  </a:lnTo>
                  <a:lnTo>
                    <a:pt x="64297" y="1368"/>
                  </a:lnTo>
                  <a:lnTo>
                    <a:pt x="63411" y="1770"/>
                  </a:lnTo>
                  <a:lnTo>
                    <a:pt x="62607" y="2253"/>
                  </a:lnTo>
                  <a:lnTo>
                    <a:pt x="61882" y="2817"/>
                  </a:lnTo>
                  <a:lnTo>
                    <a:pt x="61239" y="3541"/>
                  </a:lnTo>
                  <a:lnTo>
                    <a:pt x="60273" y="2656"/>
                  </a:lnTo>
                  <a:lnTo>
                    <a:pt x="59227" y="1851"/>
                  </a:lnTo>
                  <a:lnTo>
                    <a:pt x="58100" y="1207"/>
                  </a:lnTo>
                  <a:lnTo>
                    <a:pt x="56893" y="644"/>
                  </a:lnTo>
                  <a:lnTo>
                    <a:pt x="55606" y="322"/>
                  </a:lnTo>
                  <a:lnTo>
                    <a:pt x="54399" y="81"/>
                  </a:lnTo>
                  <a:lnTo>
                    <a:pt x="531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0"/>
            <p:cNvSpPr/>
            <p:nvPr/>
          </p:nvSpPr>
          <p:spPr>
            <a:xfrm>
              <a:off x="3626574" y="399116"/>
              <a:ext cx="712337" cy="748780"/>
            </a:xfrm>
            <a:custGeom>
              <a:avLst/>
              <a:gdLst/>
              <a:ahLst/>
              <a:cxnLst/>
              <a:rect l="l" t="t" r="r" b="b"/>
              <a:pathLst>
                <a:path w="44019" h="46271" extrusionOk="0">
                  <a:moveTo>
                    <a:pt x="12152" y="1"/>
                  </a:moveTo>
                  <a:lnTo>
                    <a:pt x="11186" y="81"/>
                  </a:lnTo>
                  <a:lnTo>
                    <a:pt x="10221" y="322"/>
                  </a:lnTo>
                  <a:lnTo>
                    <a:pt x="9255" y="644"/>
                  </a:lnTo>
                  <a:lnTo>
                    <a:pt x="8370" y="1127"/>
                  </a:lnTo>
                  <a:lnTo>
                    <a:pt x="7565" y="1690"/>
                  </a:lnTo>
                  <a:lnTo>
                    <a:pt x="6841" y="2334"/>
                  </a:lnTo>
                  <a:lnTo>
                    <a:pt x="6197" y="3139"/>
                  </a:lnTo>
                  <a:lnTo>
                    <a:pt x="5634" y="3944"/>
                  </a:lnTo>
                  <a:lnTo>
                    <a:pt x="5231" y="4909"/>
                  </a:lnTo>
                  <a:lnTo>
                    <a:pt x="4910" y="5875"/>
                  </a:lnTo>
                  <a:lnTo>
                    <a:pt x="4749" y="6840"/>
                  </a:lnTo>
                  <a:lnTo>
                    <a:pt x="4749" y="7887"/>
                  </a:lnTo>
                  <a:lnTo>
                    <a:pt x="4024" y="8048"/>
                  </a:lnTo>
                  <a:lnTo>
                    <a:pt x="3300" y="8369"/>
                  </a:lnTo>
                  <a:lnTo>
                    <a:pt x="2656" y="8772"/>
                  </a:lnTo>
                  <a:lnTo>
                    <a:pt x="2013" y="9255"/>
                  </a:lnTo>
                  <a:lnTo>
                    <a:pt x="1530" y="9818"/>
                  </a:lnTo>
                  <a:lnTo>
                    <a:pt x="1047" y="10462"/>
                  </a:lnTo>
                  <a:lnTo>
                    <a:pt x="725" y="11186"/>
                  </a:lnTo>
                  <a:lnTo>
                    <a:pt x="564" y="11991"/>
                  </a:lnTo>
                  <a:lnTo>
                    <a:pt x="484" y="12715"/>
                  </a:lnTo>
                  <a:lnTo>
                    <a:pt x="564" y="13519"/>
                  </a:lnTo>
                  <a:lnTo>
                    <a:pt x="725" y="14244"/>
                  </a:lnTo>
                  <a:lnTo>
                    <a:pt x="966" y="15048"/>
                  </a:lnTo>
                  <a:lnTo>
                    <a:pt x="1369" y="15692"/>
                  </a:lnTo>
                  <a:lnTo>
                    <a:pt x="1852" y="16336"/>
                  </a:lnTo>
                  <a:lnTo>
                    <a:pt x="2415" y="16819"/>
                  </a:lnTo>
                  <a:lnTo>
                    <a:pt x="3059" y="17302"/>
                  </a:lnTo>
                  <a:lnTo>
                    <a:pt x="2093" y="18428"/>
                  </a:lnTo>
                  <a:lnTo>
                    <a:pt x="1288" y="19635"/>
                  </a:lnTo>
                  <a:lnTo>
                    <a:pt x="966" y="20279"/>
                  </a:lnTo>
                  <a:lnTo>
                    <a:pt x="645" y="20923"/>
                  </a:lnTo>
                  <a:lnTo>
                    <a:pt x="403" y="21566"/>
                  </a:lnTo>
                  <a:lnTo>
                    <a:pt x="242" y="22291"/>
                  </a:lnTo>
                  <a:lnTo>
                    <a:pt x="81" y="23015"/>
                  </a:lnTo>
                  <a:lnTo>
                    <a:pt x="1" y="23739"/>
                  </a:lnTo>
                  <a:lnTo>
                    <a:pt x="1" y="24463"/>
                  </a:lnTo>
                  <a:lnTo>
                    <a:pt x="81" y="25268"/>
                  </a:lnTo>
                  <a:lnTo>
                    <a:pt x="242" y="25992"/>
                  </a:lnTo>
                  <a:lnTo>
                    <a:pt x="403" y="26636"/>
                  </a:lnTo>
                  <a:lnTo>
                    <a:pt x="725" y="27360"/>
                  </a:lnTo>
                  <a:lnTo>
                    <a:pt x="1047" y="28004"/>
                  </a:lnTo>
                  <a:lnTo>
                    <a:pt x="1449" y="28567"/>
                  </a:lnTo>
                  <a:lnTo>
                    <a:pt x="2013" y="29131"/>
                  </a:lnTo>
                  <a:lnTo>
                    <a:pt x="2576" y="29613"/>
                  </a:lnTo>
                  <a:lnTo>
                    <a:pt x="3139" y="30016"/>
                  </a:lnTo>
                  <a:lnTo>
                    <a:pt x="3863" y="30338"/>
                  </a:lnTo>
                  <a:lnTo>
                    <a:pt x="4507" y="30579"/>
                  </a:lnTo>
                  <a:lnTo>
                    <a:pt x="5231" y="30740"/>
                  </a:lnTo>
                  <a:lnTo>
                    <a:pt x="5956" y="30740"/>
                  </a:lnTo>
                  <a:lnTo>
                    <a:pt x="6036" y="32028"/>
                  </a:lnTo>
                  <a:lnTo>
                    <a:pt x="6036" y="33235"/>
                  </a:lnTo>
                  <a:lnTo>
                    <a:pt x="6197" y="34522"/>
                  </a:lnTo>
                  <a:lnTo>
                    <a:pt x="6358" y="35085"/>
                  </a:lnTo>
                  <a:lnTo>
                    <a:pt x="6519" y="35729"/>
                  </a:lnTo>
                  <a:lnTo>
                    <a:pt x="7082" y="36936"/>
                  </a:lnTo>
                  <a:lnTo>
                    <a:pt x="7404" y="37500"/>
                  </a:lnTo>
                  <a:lnTo>
                    <a:pt x="7806" y="38063"/>
                  </a:lnTo>
                  <a:lnTo>
                    <a:pt x="8209" y="38546"/>
                  </a:lnTo>
                  <a:lnTo>
                    <a:pt x="8692" y="39028"/>
                  </a:lnTo>
                  <a:lnTo>
                    <a:pt x="9255" y="39511"/>
                  </a:lnTo>
                  <a:lnTo>
                    <a:pt x="9818" y="39833"/>
                  </a:lnTo>
                  <a:lnTo>
                    <a:pt x="10382" y="40155"/>
                  </a:lnTo>
                  <a:lnTo>
                    <a:pt x="11025" y="40396"/>
                  </a:lnTo>
                  <a:lnTo>
                    <a:pt x="11669" y="40557"/>
                  </a:lnTo>
                  <a:lnTo>
                    <a:pt x="12313" y="40638"/>
                  </a:lnTo>
                  <a:lnTo>
                    <a:pt x="13600" y="40638"/>
                  </a:lnTo>
                  <a:lnTo>
                    <a:pt x="14244" y="40477"/>
                  </a:lnTo>
                  <a:lnTo>
                    <a:pt x="14888" y="40236"/>
                  </a:lnTo>
                  <a:lnTo>
                    <a:pt x="15210" y="40799"/>
                  </a:lnTo>
                  <a:lnTo>
                    <a:pt x="15612" y="41282"/>
                  </a:lnTo>
                  <a:lnTo>
                    <a:pt x="16095" y="41845"/>
                  </a:lnTo>
                  <a:lnTo>
                    <a:pt x="16578" y="42247"/>
                  </a:lnTo>
                  <a:lnTo>
                    <a:pt x="17141" y="42650"/>
                  </a:lnTo>
                  <a:lnTo>
                    <a:pt x="17704" y="43052"/>
                  </a:lnTo>
                  <a:lnTo>
                    <a:pt x="18268" y="43374"/>
                  </a:lnTo>
                  <a:lnTo>
                    <a:pt x="18911" y="43615"/>
                  </a:lnTo>
                  <a:lnTo>
                    <a:pt x="19555" y="43857"/>
                  </a:lnTo>
                  <a:lnTo>
                    <a:pt x="20199" y="44018"/>
                  </a:lnTo>
                  <a:lnTo>
                    <a:pt x="20923" y="44179"/>
                  </a:lnTo>
                  <a:lnTo>
                    <a:pt x="21567" y="44259"/>
                  </a:lnTo>
                  <a:lnTo>
                    <a:pt x="22291" y="44259"/>
                  </a:lnTo>
                  <a:lnTo>
                    <a:pt x="22935" y="44179"/>
                  </a:lnTo>
                  <a:lnTo>
                    <a:pt x="23659" y="44098"/>
                  </a:lnTo>
                  <a:lnTo>
                    <a:pt x="24303" y="43937"/>
                  </a:lnTo>
                  <a:lnTo>
                    <a:pt x="25027" y="44500"/>
                  </a:lnTo>
                  <a:lnTo>
                    <a:pt x="25751" y="44983"/>
                  </a:lnTo>
                  <a:lnTo>
                    <a:pt x="26556" y="45386"/>
                  </a:lnTo>
                  <a:lnTo>
                    <a:pt x="27361" y="45788"/>
                  </a:lnTo>
                  <a:lnTo>
                    <a:pt x="28246" y="46029"/>
                  </a:lnTo>
                  <a:lnTo>
                    <a:pt x="29051" y="46190"/>
                  </a:lnTo>
                  <a:lnTo>
                    <a:pt x="30016" y="46271"/>
                  </a:lnTo>
                  <a:lnTo>
                    <a:pt x="30901" y="46271"/>
                  </a:lnTo>
                  <a:lnTo>
                    <a:pt x="31787" y="46110"/>
                  </a:lnTo>
                  <a:lnTo>
                    <a:pt x="32591" y="45868"/>
                  </a:lnTo>
                  <a:lnTo>
                    <a:pt x="33476" y="45547"/>
                  </a:lnTo>
                  <a:lnTo>
                    <a:pt x="34201" y="45225"/>
                  </a:lnTo>
                  <a:lnTo>
                    <a:pt x="35005" y="44742"/>
                  </a:lnTo>
                  <a:lnTo>
                    <a:pt x="35649" y="44179"/>
                  </a:lnTo>
                  <a:lnTo>
                    <a:pt x="36293" y="43535"/>
                  </a:lnTo>
                  <a:lnTo>
                    <a:pt x="36856" y="42891"/>
                  </a:lnTo>
                  <a:lnTo>
                    <a:pt x="37822" y="43052"/>
                  </a:lnTo>
                  <a:lnTo>
                    <a:pt x="38788" y="43052"/>
                  </a:lnTo>
                  <a:lnTo>
                    <a:pt x="39753" y="42891"/>
                  </a:lnTo>
                  <a:lnTo>
                    <a:pt x="40719" y="42569"/>
                  </a:lnTo>
                  <a:lnTo>
                    <a:pt x="41604" y="42167"/>
                  </a:lnTo>
                  <a:lnTo>
                    <a:pt x="42409" y="41603"/>
                  </a:lnTo>
                  <a:lnTo>
                    <a:pt x="43213" y="41040"/>
                  </a:lnTo>
                  <a:lnTo>
                    <a:pt x="43857" y="40236"/>
                  </a:lnTo>
                  <a:lnTo>
                    <a:pt x="44018" y="40075"/>
                  </a:lnTo>
                  <a:lnTo>
                    <a:pt x="43455" y="39511"/>
                  </a:lnTo>
                  <a:lnTo>
                    <a:pt x="42811" y="39028"/>
                  </a:lnTo>
                  <a:lnTo>
                    <a:pt x="42167" y="38626"/>
                  </a:lnTo>
                  <a:lnTo>
                    <a:pt x="41443" y="38385"/>
                  </a:lnTo>
                  <a:lnTo>
                    <a:pt x="41765" y="35729"/>
                  </a:lnTo>
                  <a:lnTo>
                    <a:pt x="42006" y="33074"/>
                  </a:lnTo>
                  <a:lnTo>
                    <a:pt x="42087" y="30499"/>
                  </a:lnTo>
                  <a:lnTo>
                    <a:pt x="42087" y="29131"/>
                  </a:lnTo>
                  <a:lnTo>
                    <a:pt x="42087" y="27843"/>
                  </a:lnTo>
                  <a:lnTo>
                    <a:pt x="41926" y="26475"/>
                  </a:lnTo>
                  <a:lnTo>
                    <a:pt x="41765" y="25107"/>
                  </a:lnTo>
                  <a:lnTo>
                    <a:pt x="41443" y="23739"/>
                  </a:lnTo>
                  <a:lnTo>
                    <a:pt x="41121" y="22371"/>
                  </a:lnTo>
                  <a:lnTo>
                    <a:pt x="40638" y="21084"/>
                  </a:lnTo>
                  <a:lnTo>
                    <a:pt x="40156" y="19796"/>
                  </a:lnTo>
                  <a:lnTo>
                    <a:pt x="39512" y="18589"/>
                  </a:lnTo>
                  <a:lnTo>
                    <a:pt x="38788" y="17463"/>
                  </a:lnTo>
                  <a:lnTo>
                    <a:pt x="38224" y="16658"/>
                  </a:lnTo>
                  <a:lnTo>
                    <a:pt x="37580" y="15934"/>
                  </a:lnTo>
                  <a:lnTo>
                    <a:pt x="36212" y="14485"/>
                  </a:lnTo>
                  <a:lnTo>
                    <a:pt x="34684" y="13198"/>
                  </a:lnTo>
                  <a:lnTo>
                    <a:pt x="33155" y="11991"/>
                  </a:lnTo>
                  <a:lnTo>
                    <a:pt x="30901" y="10381"/>
                  </a:lnTo>
                  <a:lnTo>
                    <a:pt x="28568" y="8852"/>
                  </a:lnTo>
                  <a:lnTo>
                    <a:pt x="26154" y="7404"/>
                  </a:lnTo>
                  <a:lnTo>
                    <a:pt x="23659" y="6036"/>
                  </a:lnTo>
                  <a:lnTo>
                    <a:pt x="21084" y="4829"/>
                  </a:lnTo>
                  <a:lnTo>
                    <a:pt x="18509" y="3622"/>
                  </a:lnTo>
                  <a:lnTo>
                    <a:pt x="13359" y="1369"/>
                  </a:lnTo>
                  <a:lnTo>
                    <a:pt x="12796" y="644"/>
                  </a:lnTo>
                  <a:lnTo>
                    <a:pt x="12152"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0"/>
            <p:cNvSpPr/>
            <p:nvPr/>
          </p:nvSpPr>
          <p:spPr>
            <a:xfrm>
              <a:off x="3663049" y="340519"/>
              <a:ext cx="795661" cy="782634"/>
            </a:xfrm>
            <a:custGeom>
              <a:avLst/>
              <a:gdLst/>
              <a:ahLst/>
              <a:cxnLst/>
              <a:rect l="l" t="t" r="r" b="b"/>
              <a:pathLst>
                <a:path w="49168" h="48363" extrusionOk="0">
                  <a:moveTo>
                    <a:pt x="22371" y="0"/>
                  </a:moveTo>
                  <a:lnTo>
                    <a:pt x="21486" y="81"/>
                  </a:lnTo>
                  <a:lnTo>
                    <a:pt x="20600" y="322"/>
                  </a:lnTo>
                  <a:lnTo>
                    <a:pt x="19796" y="564"/>
                  </a:lnTo>
                  <a:lnTo>
                    <a:pt x="18991" y="886"/>
                  </a:lnTo>
                  <a:lnTo>
                    <a:pt x="18186" y="1368"/>
                  </a:lnTo>
                  <a:lnTo>
                    <a:pt x="17462" y="1851"/>
                  </a:lnTo>
                  <a:lnTo>
                    <a:pt x="16818" y="2415"/>
                  </a:lnTo>
                  <a:lnTo>
                    <a:pt x="16175" y="3058"/>
                  </a:lnTo>
                  <a:lnTo>
                    <a:pt x="15289" y="2575"/>
                  </a:lnTo>
                  <a:lnTo>
                    <a:pt x="14324" y="2254"/>
                  </a:lnTo>
                  <a:lnTo>
                    <a:pt x="13278" y="2093"/>
                  </a:lnTo>
                  <a:lnTo>
                    <a:pt x="12312" y="2093"/>
                  </a:lnTo>
                  <a:lnTo>
                    <a:pt x="11266" y="2173"/>
                  </a:lnTo>
                  <a:lnTo>
                    <a:pt x="10220" y="2415"/>
                  </a:lnTo>
                  <a:lnTo>
                    <a:pt x="9254" y="2736"/>
                  </a:lnTo>
                  <a:lnTo>
                    <a:pt x="8369" y="3219"/>
                  </a:lnTo>
                  <a:lnTo>
                    <a:pt x="7564" y="3782"/>
                  </a:lnTo>
                  <a:lnTo>
                    <a:pt x="6760" y="4426"/>
                  </a:lnTo>
                  <a:lnTo>
                    <a:pt x="6196" y="5231"/>
                  </a:lnTo>
                  <a:lnTo>
                    <a:pt x="5633" y="6116"/>
                  </a:lnTo>
                  <a:lnTo>
                    <a:pt x="5231" y="7001"/>
                  </a:lnTo>
                  <a:lnTo>
                    <a:pt x="4909" y="7967"/>
                  </a:lnTo>
                  <a:lnTo>
                    <a:pt x="4748" y="8933"/>
                  </a:lnTo>
                  <a:lnTo>
                    <a:pt x="4748" y="9979"/>
                  </a:lnTo>
                  <a:lnTo>
                    <a:pt x="3943" y="10140"/>
                  </a:lnTo>
                  <a:lnTo>
                    <a:pt x="3219" y="10461"/>
                  </a:lnTo>
                  <a:lnTo>
                    <a:pt x="2575" y="10864"/>
                  </a:lnTo>
                  <a:lnTo>
                    <a:pt x="2012" y="11347"/>
                  </a:lnTo>
                  <a:lnTo>
                    <a:pt x="1448" y="11990"/>
                  </a:lnTo>
                  <a:lnTo>
                    <a:pt x="1046" y="12634"/>
                  </a:lnTo>
                  <a:lnTo>
                    <a:pt x="724" y="13278"/>
                  </a:lnTo>
                  <a:lnTo>
                    <a:pt x="483" y="14083"/>
                  </a:lnTo>
                  <a:lnTo>
                    <a:pt x="483" y="14887"/>
                  </a:lnTo>
                  <a:lnTo>
                    <a:pt x="483" y="15612"/>
                  </a:lnTo>
                  <a:lnTo>
                    <a:pt x="644" y="16416"/>
                  </a:lnTo>
                  <a:lnTo>
                    <a:pt x="966" y="17140"/>
                  </a:lnTo>
                  <a:lnTo>
                    <a:pt x="1288" y="17784"/>
                  </a:lnTo>
                  <a:lnTo>
                    <a:pt x="1770" y="18428"/>
                  </a:lnTo>
                  <a:lnTo>
                    <a:pt x="2334" y="18911"/>
                  </a:lnTo>
                  <a:lnTo>
                    <a:pt x="2977" y="19394"/>
                  </a:lnTo>
                  <a:lnTo>
                    <a:pt x="2092" y="20520"/>
                  </a:lnTo>
                  <a:lnTo>
                    <a:pt x="1288" y="21727"/>
                  </a:lnTo>
                  <a:lnTo>
                    <a:pt x="966" y="22371"/>
                  </a:lnTo>
                  <a:lnTo>
                    <a:pt x="644" y="23015"/>
                  </a:lnTo>
                  <a:lnTo>
                    <a:pt x="402" y="23659"/>
                  </a:lnTo>
                  <a:lnTo>
                    <a:pt x="161" y="24383"/>
                  </a:lnTo>
                  <a:lnTo>
                    <a:pt x="80" y="25107"/>
                  </a:lnTo>
                  <a:lnTo>
                    <a:pt x="0" y="25831"/>
                  </a:lnTo>
                  <a:lnTo>
                    <a:pt x="0" y="26636"/>
                  </a:lnTo>
                  <a:lnTo>
                    <a:pt x="80" y="27360"/>
                  </a:lnTo>
                  <a:lnTo>
                    <a:pt x="161" y="28084"/>
                  </a:lnTo>
                  <a:lnTo>
                    <a:pt x="402" y="28809"/>
                  </a:lnTo>
                  <a:lnTo>
                    <a:pt x="644" y="29452"/>
                  </a:lnTo>
                  <a:lnTo>
                    <a:pt x="1046" y="30096"/>
                  </a:lnTo>
                  <a:lnTo>
                    <a:pt x="1448" y="30740"/>
                  </a:lnTo>
                  <a:lnTo>
                    <a:pt x="1931" y="31223"/>
                  </a:lnTo>
                  <a:lnTo>
                    <a:pt x="2495" y="31706"/>
                  </a:lnTo>
                  <a:lnTo>
                    <a:pt x="3138" y="32108"/>
                  </a:lnTo>
                  <a:lnTo>
                    <a:pt x="3782" y="32430"/>
                  </a:lnTo>
                  <a:lnTo>
                    <a:pt x="4506" y="32671"/>
                  </a:lnTo>
                  <a:lnTo>
                    <a:pt x="5231" y="32832"/>
                  </a:lnTo>
                  <a:lnTo>
                    <a:pt x="5955" y="32832"/>
                  </a:lnTo>
                  <a:lnTo>
                    <a:pt x="5955" y="34120"/>
                  </a:lnTo>
                  <a:lnTo>
                    <a:pt x="6035" y="35407"/>
                  </a:lnTo>
                  <a:lnTo>
                    <a:pt x="6116" y="36614"/>
                  </a:lnTo>
                  <a:lnTo>
                    <a:pt x="6277" y="37258"/>
                  </a:lnTo>
                  <a:lnTo>
                    <a:pt x="6518" y="37821"/>
                  </a:lnTo>
                  <a:lnTo>
                    <a:pt x="7081" y="39028"/>
                  </a:lnTo>
                  <a:lnTo>
                    <a:pt x="7403" y="39592"/>
                  </a:lnTo>
                  <a:lnTo>
                    <a:pt x="7806" y="40155"/>
                  </a:lnTo>
                  <a:lnTo>
                    <a:pt x="8208" y="40718"/>
                  </a:lnTo>
                  <a:lnTo>
                    <a:pt x="8691" y="41121"/>
                  </a:lnTo>
                  <a:lnTo>
                    <a:pt x="9174" y="41603"/>
                  </a:lnTo>
                  <a:lnTo>
                    <a:pt x="9737" y="41925"/>
                  </a:lnTo>
                  <a:lnTo>
                    <a:pt x="10300" y="42247"/>
                  </a:lnTo>
                  <a:lnTo>
                    <a:pt x="10944" y="42489"/>
                  </a:lnTo>
                  <a:lnTo>
                    <a:pt x="11588" y="42649"/>
                  </a:lnTo>
                  <a:lnTo>
                    <a:pt x="12231" y="42730"/>
                  </a:lnTo>
                  <a:lnTo>
                    <a:pt x="12956" y="42810"/>
                  </a:lnTo>
                  <a:lnTo>
                    <a:pt x="13599" y="42730"/>
                  </a:lnTo>
                  <a:lnTo>
                    <a:pt x="14243" y="42569"/>
                  </a:lnTo>
                  <a:lnTo>
                    <a:pt x="14887" y="42328"/>
                  </a:lnTo>
                  <a:lnTo>
                    <a:pt x="15209" y="42891"/>
                  </a:lnTo>
                  <a:lnTo>
                    <a:pt x="15611" y="43454"/>
                  </a:lnTo>
                  <a:lnTo>
                    <a:pt x="16094" y="43937"/>
                  </a:lnTo>
                  <a:lnTo>
                    <a:pt x="16577" y="44339"/>
                  </a:lnTo>
                  <a:lnTo>
                    <a:pt x="17140" y="44742"/>
                  </a:lnTo>
                  <a:lnTo>
                    <a:pt x="17703" y="45144"/>
                  </a:lnTo>
                  <a:lnTo>
                    <a:pt x="18267" y="45466"/>
                  </a:lnTo>
                  <a:lnTo>
                    <a:pt x="18911" y="45788"/>
                  </a:lnTo>
                  <a:lnTo>
                    <a:pt x="19554" y="45949"/>
                  </a:lnTo>
                  <a:lnTo>
                    <a:pt x="20198" y="46190"/>
                  </a:lnTo>
                  <a:lnTo>
                    <a:pt x="20842" y="46271"/>
                  </a:lnTo>
                  <a:lnTo>
                    <a:pt x="21566" y="46351"/>
                  </a:lnTo>
                  <a:lnTo>
                    <a:pt x="22290" y="46351"/>
                  </a:lnTo>
                  <a:lnTo>
                    <a:pt x="22934" y="46271"/>
                  </a:lnTo>
                  <a:lnTo>
                    <a:pt x="23578" y="46190"/>
                  </a:lnTo>
                  <a:lnTo>
                    <a:pt x="24302" y="46029"/>
                  </a:lnTo>
                  <a:lnTo>
                    <a:pt x="24946" y="46592"/>
                  </a:lnTo>
                  <a:lnTo>
                    <a:pt x="25670" y="47075"/>
                  </a:lnTo>
                  <a:lnTo>
                    <a:pt x="26475" y="47558"/>
                  </a:lnTo>
                  <a:lnTo>
                    <a:pt x="27360" y="47880"/>
                  </a:lnTo>
                  <a:lnTo>
                    <a:pt x="28165" y="48121"/>
                  </a:lnTo>
                  <a:lnTo>
                    <a:pt x="29050" y="48282"/>
                  </a:lnTo>
                  <a:lnTo>
                    <a:pt x="29935" y="48363"/>
                  </a:lnTo>
                  <a:lnTo>
                    <a:pt x="30820" y="48363"/>
                  </a:lnTo>
                  <a:lnTo>
                    <a:pt x="31705" y="48202"/>
                  </a:lnTo>
                  <a:lnTo>
                    <a:pt x="32590" y="48041"/>
                  </a:lnTo>
                  <a:lnTo>
                    <a:pt x="33395" y="47719"/>
                  </a:lnTo>
                  <a:lnTo>
                    <a:pt x="34200" y="47317"/>
                  </a:lnTo>
                  <a:lnTo>
                    <a:pt x="34924" y="46834"/>
                  </a:lnTo>
                  <a:lnTo>
                    <a:pt x="35648" y="46271"/>
                  </a:lnTo>
                  <a:lnTo>
                    <a:pt x="36292" y="45627"/>
                  </a:lnTo>
                  <a:lnTo>
                    <a:pt x="36855" y="44983"/>
                  </a:lnTo>
                  <a:lnTo>
                    <a:pt x="37821" y="45144"/>
                  </a:lnTo>
                  <a:lnTo>
                    <a:pt x="38787" y="45144"/>
                  </a:lnTo>
                  <a:lnTo>
                    <a:pt x="39752" y="44983"/>
                  </a:lnTo>
                  <a:lnTo>
                    <a:pt x="40718" y="44661"/>
                  </a:lnTo>
                  <a:lnTo>
                    <a:pt x="41603" y="44259"/>
                  </a:lnTo>
                  <a:lnTo>
                    <a:pt x="42408" y="43776"/>
                  </a:lnTo>
                  <a:lnTo>
                    <a:pt x="43132" y="43132"/>
                  </a:lnTo>
                  <a:lnTo>
                    <a:pt x="43856" y="42408"/>
                  </a:lnTo>
                  <a:lnTo>
                    <a:pt x="44339" y="41523"/>
                  </a:lnTo>
                  <a:lnTo>
                    <a:pt x="44822" y="40638"/>
                  </a:lnTo>
                  <a:lnTo>
                    <a:pt x="45063" y="39753"/>
                  </a:lnTo>
                  <a:lnTo>
                    <a:pt x="45224" y="38706"/>
                  </a:lnTo>
                  <a:lnTo>
                    <a:pt x="45305" y="37741"/>
                  </a:lnTo>
                  <a:lnTo>
                    <a:pt x="45144" y="36775"/>
                  </a:lnTo>
                  <a:lnTo>
                    <a:pt x="44902" y="35810"/>
                  </a:lnTo>
                  <a:lnTo>
                    <a:pt x="44500" y="34924"/>
                  </a:lnTo>
                  <a:lnTo>
                    <a:pt x="45305" y="34522"/>
                  </a:lnTo>
                  <a:lnTo>
                    <a:pt x="46109" y="34039"/>
                  </a:lnTo>
                  <a:lnTo>
                    <a:pt x="46834" y="33395"/>
                  </a:lnTo>
                  <a:lnTo>
                    <a:pt x="47477" y="32671"/>
                  </a:lnTo>
                  <a:lnTo>
                    <a:pt x="48041" y="31786"/>
                  </a:lnTo>
                  <a:lnTo>
                    <a:pt x="48524" y="30981"/>
                  </a:lnTo>
                  <a:lnTo>
                    <a:pt x="48845" y="30096"/>
                  </a:lnTo>
                  <a:lnTo>
                    <a:pt x="49006" y="29211"/>
                  </a:lnTo>
                  <a:lnTo>
                    <a:pt x="49167" y="28326"/>
                  </a:lnTo>
                  <a:lnTo>
                    <a:pt x="49087" y="27360"/>
                  </a:lnTo>
                  <a:lnTo>
                    <a:pt x="48926" y="26475"/>
                  </a:lnTo>
                  <a:lnTo>
                    <a:pt x="48685" y="25670"/>
                  </a:lnTo>
                  <a:lnTo>
                    <a:pt x="48282" y="24866"/>
                  </a:lnTo>
                  <a:lnTo>
                    <a:pt x="47799" y="24061"/>
                  </a:lnTo>
                  <a:lnTo>
                    <a:pt x="47236" y="23417"/>
                  </a:lnTo>
                  <a:lnTo>
                    <a:pt x="46592" y="22773"/>
                  </a:lnTo>
                  <a:lnTo>
                    <a:pt x="47156" y="21969"/>
                  </a:lnTo>
                  <a:lnTo>
                    <a:pt x="47719" y="21084"/>
                  </a:lnTo>
                  <a:lnTo>
                    <a:pt x="48121" y="20118"/>
                  </a:lnTo>
                  <a:lnTo>
                    <a:pt x="48524" y="19152"/>
                  </a:lnTo>
                  <a:lnTo>
                    <a:pt x="48765" y="18106"/>
                  </a:lnTo>
                  <a:lnTo>
                    <a:pt x="48926" y="17060"/>
                  </a:lnTo>
                  <a:lnTo>
                    <a:pt x="49006" y="16094"/>
                  </a:lnTo>
                  <a:lnTo>
                    <a:pt x="48845" y="15048"/>
                  </a:lnTo>
                  <a:lnTo>
                    <a:pt x="48685" y="14002"/>
                  </a:lnTo>
                  <a:lnTo>
                    <a:pt x="48443" y="13519"/>
                  </a:lnTo>
                  <a:lnTo>
                    <a:pt x="48202" y="13037"/>
                  </a:lnTo>
                  <a:lnTo>
                    <a:pt x="47960" y="12634"/>
                  </a:lnTo>
                  <a:lnTo>
                    <a:pt x="47638" y="12232"/>
                  </a:lnTo>
                  <a:lnTo>
                    <a:pt x="47236" y="11829"/>
                  </a:lnTo>
                  <a:lnTo>
                    <a:pt x="46834" y="11588"/>
                  </a:lnTo>
                  <a:lnTo>
                    <a:pt x="47236" y="10783"/>
                  </a:lnTo>
                  <a:lnTo>
                    <a:pt x="47397" y="9898"/>
                  </a:lnTo>
                  <a:lnTo>
                    <a:pt x="47477" y="9013"/>
                  </a:lnTo>
                  <a:lnTo>
                    <a:pt x="47397" y="8128"/>
                  </a:lnTo>
                  <a:lnTo>
                    <a:pt x="47236" y="7162"/>
                  </a:lnTo>
                  <a:lnTo>
                    <a:pt x="46914" y="6277"/>
                  </a:lnTo>
                  <a:lnTo>
                    <a:pt x="46512" y="5472"/>
                  </a:lnTo>
                  <a:lnTo>
                    <a:pt x="46029" y="4748"/>
                  </a:lnTo>
                  <a:lnTo>
                    <a:pt x="45466" y="4104"/>
                  </a:lnTo>
                  <a:lnTo>
                    <a:pt x="44741" y="3622"/>
                  </a:lnTo>
                  <a:lnTo>
                    <a:pt x="44017" y="3219"/>
                  </a:lnTo>
                  <a:lnTo>
                    <a:pt x="43213" y="2897"/>
                  </a:lnTo>
                  <a:lnTo>
                    <a:pt x="42408" y="2736"/>
                  </a:lnTo>
                  <a:lnTo>
                    <a:pt x="41523" y="2656"/>
                  </a:lnTo>
                  <a:lnTo>
                    <a:pt x="40718" y="2736"/>
                  </a:lnTo>
                  <a:lnTo>
                    <a:pt x="39833" y="2897"/>
                  </a:lnTo>
                  <a:lnTo>
                    <a:pt x="39270" y="2334"/>
                  </a:lnTo>
                  <a:lnTo>
                    <a:pt x="38626" y="1771"/>
                  </a:lnTo>
                  <a:lnTo>
                    <a:pt x="37982" y="1288"/>
                  </a:lnTo>
                  <a:lnTo>
                    <a:pt x="37258" y="886"/>
                  </a:lnTo>
                  <a:lnTo>
                    <a:pt x="36453" y="483"/>
                  </a:lnTo>
                  <a:lnTo>
                    <a:pt x="35729" y="242"/>
                  </a:lnTo>
                  <a:lnTo>
                    <a:pt x="34924" y="81"/>
                  </a:lnTo>
                  <a:lnTo>
                    <a:pt x="33315" y="81"/>
                  </a:lnTo>
                  <a:lnTo>
                    <a:pt x="32590" y="242"/>
                  </a:lnTo>
                  <a:lnTo>
                    <a:pt x="31866" y="403"/>
                  </a:lnTo>
                  <a:lnTo>
                    <a:pt x="31222" y="644"/>
                  </a:lnTo>
                  <a:lnTo>
                    <a:pt x="30579" y="886"/>
                  </a:lnTo>
                  <a:lnTo>
                    <a:pt x="30015" y="1288"/>
                  </a:lnTo>
                  <a:lnTo>
                    <a:pt x="29452" y="1771"/>
                  </a:lnTo>
                  <a:lnTo>
                    <a:pt x="28889" y="2334"/>
                  </a:lnTo>
                  <a:lnTo>
                    <a:pt x="28245" y="1771"/>
                  </a:lnTo>
                  <a:lnTo>
                    <a:pt x="27521" y="1288"/>
                  </a:lnTo>
                  <a:lnTo>
                    <a:pt x="26716" y="886"/>
                  </a:lnTo>
                  <a:lnTo>
                    <a:pt x="25911" y="564"/>
                  </a:lnTo>
                  <a:lnTo>
                    <a:pt x="25026" y="242"/>
                  </a:lnTo>
                  <a:lnTo>
                    <a:pt x="24141" y="81"/>
                  </a:lnTo>
                  <a:lnTo>
                    <a:pt x="232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0"/>
            <p:cNvSpPr/>
            <p:nvPr/>
          </p:nvSpPr>
          <p:spPr>
            <a:xfrm>
              <a:off x="2418130" y="1003338"/>
              <a:ext cx="273484" cy="190144"/>
            </a:xfrm>
            <a:custGeom>
              <a:avLst/>
              <a:gdLst/>
              <a:ahLst/>
              <a:cxnLst/>
              <a:rect l="l" t="t" r="r" b="b"/>
              <a:pathLst>
                <a:path w="16900" h="11750" extrusionOk="0">
                  <a:moveTo>
                    <a:pt x="81" y="1"/>
                  </a:moveTo>
                  <a:lnTo>
                    <a:pt x="0" y="805"/>
                  </a:lnTo>
                  <a:lnTo>
                    <a:pt x="0" y="1690"/>
                  </a:lnTo>
                  <a:lnTo>
                    <a:pt x="81" y="2495"/>
                  </a:lnTo>
                  <a:lnTo>
                    <a:pt x="242" y="3380"/>
                  </a:lnTo>
                  <a:lnTo>
                    <a:pt x="483" y="4105"/>
                  </a:lnTo>
                  <a:lnTo>
                    <a:pt x="886" y="4909"/>
                  </a:lnTo>
                  <a:lnTo>
                    <a:pt x="1288" y="5553"/>
                  </a:lnTo>
                  <a:lnTo>
                    <a:pt x="1851" y="6277"/>
                  </a:lnTo>
                  <a:lnTo>
                    <a:pt x="2495" y="6841"/>
                  </a:lnTo>
                  <a:lnTo>
                    <a:pt x="3219" y="7323"/>
                  </a:lnTo>
                  <a:lnTo>
                    <a:pt x="3943" y="7726"/>
                  </a:lnTo>
                  <a:lnTo>
                    <a:pt x="4748" y="8048"/>
                  </a:lnTo>
                  <a:lnTo>
                    <a:pt x="5553" y="8289"/>
                  </a:lnTo>
                  <a:lnTo>
                    <a:pt x="6438" y="8369"/>
                  </a:lnTo>
                  <a:lnTo>
                    <a:pt x="7243" y="8450"/>
                  </a:lnTo>
                  <a:lnTo>
                    <a:pt x="8128" y="8369"/>
                  </a:lnTo>
                  <a:lnTo>
                    <a:pt x="8128" y="8933"/>
                  </a:lnTo>
                  <a:lnTo>
                    <a:pt x="8289" y="9496"/>
                  </a:lnTo>
                  <a:lnTo>
                    <a:pt x="8530" y="10059"/>
                  </a:lnTo>
                  <a:lnTo>
                    <a:pt x="8933" y="10542"/>
                  </a:lnTo>
                  <a:lnTo>
                    <a:pt x="9335" y="10944"/>
                  </a:lnTo>
                  <a:lnTo>
                    <a:pt x="9898" y="11266"/>
                  </a:lnTo>
                  <a:lnTo>
                    <a:pt x="10462" y="11508"/>
                  </a:lnTo>
                  <a:lnTo>
                    <a:pt x="11025" y="11749"/>
                  </a:lnTo>
                  <a:lnTo>
                    <a:pt x="12232" y="11749"/>
                  </a:lnTo>
                  <a:lnTo>
                    <a:pt x="12876" y="11588"/>
                  </a:lnTo>
                  <a:lnTo>
                    <a:pt x="13439" y="11427"/>
                  </a:lnTo>
                  <a:lnTo>
                    <a:pt x="14002" y="11105"/>
                  </a:lnTo>
                  <a:lnTo>
                    <a:pt x="14566" y="10784"/>
                  </a:lnTo>
                  <a:lnTo>
                    <a:pt x="15048" y="10381"/>
                  </a:lnTo>
                  <a:lnTo>
                    <a:pt x="15451" y="9898"/>
                  </a:lnTo>
                  <a:lnTo>
                    <a:pt x="15773" y="9416"/>
                  </a:lnTo>
                  <a:lnTo>
                    <a:pt x="16094" y="8852"/>
                  </a:lnTo>
                  <a:lnTo>
                    <a:pt x="16336" y="8289"/>
                  </a:lnTo>
                  <a:lnTo>
                    <a:pt x="16577" y="7726"/>
                  </a:lnTo>
                  <a:lnTo>
                    <a:pt x="16738" y="7082"/>
                  </a:lnTo>
                  <a:lnTo>
                    <a:pt x="16819" y="6519"/>
                  </a:lnTo>
                  <a:lnTo>
                    <a:pt x="16899" y="5231"/>
                  </a:lnTo>
                  <a:lnTo>
                    <a:pt x="16819" y="4024"/>
                  </a:lnTo>
                  <a:lnTo>
                    <a:pt x="16658" y="2898"/>
                  </a:lnTo>
                  <a:lnTo>
                    <a:pt x="16416" y="1690"/>
                  </a:lnTo>
                  <a:lnTo>
                    <a:pt x="16094" y="564"/>
                  </a:lnTo>
                  <a:lnTo>
                    <a:pt x="14566" y="1127"/>
                  </a:lnTo>
                  <a:lnTo>
                    <a:pt x="12956" y="1610"/>
                  </a:lnTo>
                  <a:lnTo>
                    <a:pt x="11266" y="1932"/>
                  </a:lnTo>
                  <a:lnTo>
                    <a:pt x="9576" y="2093"/>
                  </a:lnTo>
                  <a:lnTo>
                    <a:pt x="7967" y="2093"/>
                  </a:lnTo>
                  <a:lnTo>
                    <a:pt x="6277" y="2012"/>
                  </a:lnTo>
                  <a:lnTo>
                    <a:pt x="4587" y="1771"/>
                  </a:lnTo>
                  <a:lnTo>
                    <a:pt x="2978" y="1369"/>
                  </a:lnTo>
                  <a:lnTo>
                    <a:pt x="2254" y="1127"/>
                  </a:lnTo>
                  <a:lnTo>
                    <a:pt x="1449" y="805"/>
                  </a:lnTo>
                  <a:lnTo>
                    <a:pt x="725" y="403"/>
                  </a:lnTo>
                  <a:lnTo>
                    <a:pt x="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0"/>
            <p:cNvSpPr/>
            <p:nvPr/>
          </p:nvSpPr>
          <p:spPr>
            <a:xfrm>
              <a:off x="3077049" y="1278101"/>
              <a:ext cx="303422" cy="480539"/>
            </a:xfrm>
            <a:custGeom>
              <a:avLst/>
              <a:gdLst/>
              <a:ahLst/>
              <a:cxnLst/>
              <a:rect l="l" t="t" r="r" b="b"/>
              <a:pathLst>
                <a:path w="18750" h="29695" extrusionOk="0">
                  <a:moveTo>
                    <a:pt x="0" y="1"/>
                  </a:moveTo>
                  <a:lnTo>
                    <a:pt x="4265" y="29694"/>
                  </a:lnTo>
                  <a:lnTo>
                    <a:pt x="7886" y="29694"/>
                  </a:lnTo>
                  <a:lnTo>
                    <a:pt x="7886" y="22532"/>
                  </a:lnTo>
                  <a:lnTo>
                    <a:pt x="18750" y="1"/>
                  </a:lnTo>
                  <a:close/>
                </a:path>
              </a:pathLst>
            </a:custGeom>
            <a:solidFill>
              <a:srgbClr val="F5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0"/>
            <p:cNvSpPr/>
            <p:nvPr/>
          </p:nvSpPr>
          <p:spPr>
            <a:xfrm>
              <a:off x="3940417" y="1278101"/>
              <a:ext cx="127631" cy="480539"/>
            </a:xfrm>
            <a:custGeom>
              <a:avLst/>
              <a:gdLst/>
              <a:ahLst/>
              <a:cxnLst/>
              <a:rect l="l" t="t" r="r" b="b"/>
              <a:pathLst>
                <a:path w="7887" h="29695" extrusionOk="0">
                  <a:moveTo>
                    <a:pt x="0" y="1"/>
                  </a:moveTo>
                  <a:lnTo>
                    <a:pt x="4265" y="29694"/>
                  </a:lnTo>
                  <a:lnTo>
                    <a:pt x="7886" y="29694"/>
                  </a:lnTo>
                  <a:lnTo>
                    <a:pt x="7886" y="1"/>
                  </a:lnTo>
                  <a:close/>
                </a:path>
              </a:pathLst>
            </a:custGeom>
            <a:solidFill>
              <a:srgbClr val="F5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0"/>
            <p:cNvSpPr/>
            <p:nvPr/>
          </p:nvSpPr>
          <p:spPr>
            <a:xfrm>
              <a:off x="3500270" y="397822"/>
              <a:ext cx="302127" cy="174512"/>
            </a:xfrm>
            <a:custGeom>
              <a:avLst/>
              <a:gdLst/>
              <a:ahLst/>
              <a:cxnLst/>
              <a:rect l="l" t="t" r="r" b="b"/>
              <a:pathLst>
                <a:path w="18670" h="10784" extrusionOk="0">
                  <a:moveTo>
                    <a:pt x="483" y="0"/>
                  </a:moveTo>
                  <a:lnTo>
                    <a:pt x="161" y="885"/>
                  </a:lnTo>
                  <a:lnTo>
                    <a:pt x="0" y="1770"/>
                  </a:lnTo>
                  <a:lnTo>
                    <a:pt x="0" y="2656"/>
                  </a:lnTo>
                  <a:lnTo>
                    <a:pt x="81" y="3541"/>
                  </a:lnTo>
                  <a:lnTo>
                    <a:pt x="242" y="4426"/>
                  </a:lnTo>
                  <a:lnTo>
                    <a:pt x="564" y="5311"/>
                  </a:lnTo>
                  <a:lnTo>
                    <a:pt x="966" y="6116"/>
                  </a:lnTo>
                  <a:lnTo>
                    <a:pt x="1449" y="6920"/>
                  </a:lnTo>
                  <a:lnTo>
                    <a:pt x="2012" y="7645"/>
                  </a:lnTo>
                  <a:lnTo>
                    <a:pt x="2656" y="8288"/>
                  </a:lnTo>
                  <a:lnTo>
                    <a:pt x="3380" y="8852"/>
                  </a:lnTo>
                  <a:lnTo>
                    <a:pt x="4104" y="9335"/>
                  </a:lnTo>
                  <a:lnTo>
                    <a:pt x="4909" y="9737"/>
                  </a:lnTo>
                  <a:lnTo>
                    <a:pt x="5794" y="10139"/>
                  </a:lnTo>
                  <a:lnTo>
                    <a:pt x="6679" y="10381"/>
                  </a:lnTo>
                  <a:lnTo>
                    <a:pt x="7564" y="10622"/>
                  </a:lnTo>
                  <a:lnTo>
                    <a:pt x="8369" y="10703"/>
                  </a:lnTo>
                  <a:lnTo>
                    <a:pt x="9254" y="10783"/>
                  </a:lnTo>
                  <a:lnTo>
                    <a:pt x="10059" y="10703"/>
                  </a:lnTo>
                  <a:lnTo>
                    <a:pt x="10864" y="10622"/>
                  </a:lnTo>
                  <a:lnTo>
                    <a:pt x="11668" y="10461"/>
                  </a:lnTo>
                  <a:lnTo>
                    <a:pt x="12393" y="10300"/>
                  </a:lnTo>
                  <a:lnTo>
                    <a:pt x="13197" y="10059"/>
                  </a:lnTo>
                  <a:lnTo>
                    <a:pt x="13922" y="9737"/>
                  </a:lnTo>
                  <a:lnTo>
                    <a:pt x="14646" y="9335"/>
                  </a:lnTo>
                  <a:lnTo>
                    <a:pt x="15290" y="8932"/>
                  </a:lnTo>
                  <a:lnTo>
                    <a:pt x="15933" y="8449"/>
                  </a:lnTo>
                  <a:lnTo>
                    <a:pt x="16577" y="7967"/>
                  </a:lnTo>
                  <a:lnTo>
                    <a:pt x="17221" y="7323"/>
                  </a:lnTo>
                  <a:lnTo>
                    <a:pt x="17704" y="6760"/>
                  </a:lnTo>
                  <a:lnTo>
                    <a:pt x="18267" y="6116"/>
                  </a:lnTo>
                  <a:lnTo>
                    <a:pt x="18669" y="5392"/>
                  </a:lnTo>
                  <a:lnTo>
                    <a:pt x="483"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0"/>
            <p:cNvSpPr/>
            <p:nvPr/>
          </p:nvSpPr>
          <p:spPr>
            <a:xfrm>
              <a:off x="4314152" y="393905"/>
              <a:ext cx="257852" cy="148474"/>
            </a:xfrm>
            <a:custGeom>
              <a:avLst/>
              <a:gdLst/>
              <a:ahLst/>
              <a:cxnLst/>
              <a:rect l="l" t="t" r="r" b="b"/>
              <a:pathLst>
                <a:path w="15934" h="9175" extrusionOk="0">
                  <a:moveTo>
                    <a:pt x="15531" y="1"/>
                  </a:moveTo>
                  <a:lnTo>
                    <a:pt x="0" y="4587"/>
                  </a:lnTo>
                  <a:lnTo>
                    <a:pt x="403" y="5151"/>
                  </a:lnTo>
                  <a:lnTo>
                    <a:pt x="805" y="5714"/>
                  </a:lnTo>
                  <a:lnTo>
                    <a:pt x="1288" y="6277"/>
                  </a:lnTo>
                  <a:lnTo>
                    <a:pt x="1771" y="6760"/>
                  </a:lnTo>
                  <a:lnTo>
                    <a:pt x="2334" y="7162"/>
                  </a:lnTo>
                  <a:lnTo>
                    <a:pt x="2897" y="7565"/>
                  </a:lnTo>
                  <a:lnTo>
                    <a:pt x="3460" y="7967"/>
                  </a:lnTo>
                  <a:lnTo>
                    <a:pt x="4104" y="8289"/>
                  </a:lnTo>
                  <a:lnTo>
                    <a:pt x="4667" y="8530"/>
                  </a:lnTo>
                  <a:lnTo>
                    <a:pt x="5311" y="8772"/>
                  </a:lnTo>
                  <a:lnTo>
                    <a:pt x="6035" y="8933"/>
                  </a:lnTo>
                  <a:lnTo>
                    <a:pt x="6679" y="9094"/>
                  </a:lnTo>
                  <a:lnTo>
                    <a:pt x="7403" y="9094"/>
                  </a:lnTo>
                  <a:lnTo>
                    <a:pt x="8047" y="9174"/>
                  </a:lnTo>
                  <a:lnTo>
                    <a:pt x="8771" y="9094"/>
                  </a:lnTo>
                  <a:lnTo>
                    <a:pt x="9496" y="9013"/>
                  </a:lnTo>
                  <a:lnTo>
                    <a:pt x="10220" y="8852"/>
                  </a:lnTo>
                  <a:lnTo>
                    <a:pt x="11025" y="8611"/>
                  </a:lnTo>
                  <a:lnTo>
                    <a:pt x="11749" y="8289"/>
                  </a:lnTo>
                  <a:lnTo>
                    <a:pt x="12393" y="7967"/>
                  </a:lnTo>
                  <a:lnTo>
                    <a:pt x="13117" y="7484"/>
                  </a:lnTo>
                  <a:lnTo>
                    <a:pt x="13680" y="7002"/>
                  </a:lnTo>
                  <a:lnTo>
                    <a:pt x="14243" y="6519"/>
                  </a:lnTo>
                  <a:lnTo>
                    <a:pt x="14726" y="5875"/>
                  </a:lnTo>
                  <a:lnTo>
                    <a:pt x="15129" y="5231"/>
                  </a:lnTo>
                  <a:lnTo>
                    <a:pt x="15450" y="4507"/>
                  </a:lnTo>
                  <a:lnTo>
                    <a:pt x="15692" y="3783"/>
                  </a:lnTo>
                  <a:lnTo>
                    <a:pt x="15853" y="2978"/>
                  </a:lnTo>
                  <a:lnTo>
                    <a:pt x="15933" y="2254"/>
                  </a:lnTo>
                  <a:lnTo>
                    <a:pt x="15933" y="1449"/>
                  </a:lnTo>
                  <a:lnTo>
                    <a:pt x="15772" y="725"/>
                  </a:lnTo>
                  <a:lnTo>
                    <a:pt x="15531" y="1"/>
                  </a:lnTo>
                  <a:close/>
                </a:path>
              </a:pathLst>
            </a:custGeom>
            <a:solidFill>
              <a:srgbClr val="F5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0"/>
            <p:cNvSpPr/>
            <p:nvPr/>
          </p:nvSpPr>
          <p:spPr>
            <a:xfrm>
              <a:off x="3525013" y="416043"/>
              <a:ext cx="259147" cy="148474"/>
            </a:xfrm>
            <a:custGeom>
              <a:avLst/>
              <a:gdLst/>
              <a:ahLst/>
              <a:cxnLst/>
              <a:rect l="l" t="t" r="r" b="b"/>
              <a:pathLst>
                <a:path w="16014" h="9175" extrusionOk="0">
                  <a:moveTo>
                    <a:pt x="483" y="1"/>
                  </a:moveTo>
                  <a:lnTo>
                    <a:pt x="242" y="725"/>
                  </a:lnTo>
                  <a:lnTo>
                    <a:pt x="81" y="1449"/>
                  </a:lnTo>
                  <a:lnTo>
                    <a:pt x="0" y="2254"/>
                  </a:lnTo>
                  <a:lnTo>
                    <a:pt x="81" y="2978"/>
                  </a:lnTo>
                  <a:lnTo>
                    <a:pt x="242" y="3783"/>
                  </a:lnTo>
                  <a:lnTo>
                    <a:pt x="483" y="4507"/>
                  </a:lnTo>
                  <a:lnTo>
                    <a:pt x="805" y="5231"/>
                  </a:lnTo>
                  <a:lnTo>
                    <a:pt x="1288" y="5875"/>
                  </a:lnTo>
                  <a:lnTo>
                    <a:pt x="1771" y="6519"/>
                  </a:lnTo>
                  <a:lnTo>
                    <a:pt x="2334" y="7002"/>
                  </a:lnTo>
                  <a:lnTo>
                    <a:pt x="2897" y="7484"/>
                  </a:lnTo>
                  <a:lnTo>
                    <a:pt x="3541" y="7967"/>
                  </a:lnTo>
                  <a:lnTo>
                    <a:pt x="4265" y="8289"/>
                  </a:lnTo>
                  <a:lnTo>
                    <a:pt x="4989" y="8611"/>
                  </a:lnTo>
                  <a:lnTo>
                    <a:pt x="5714" y="8852"/>
                  </a:lnTo>
                  <a:lnTo>
                    <a:pt x="6518" y="9013"/>
                  </a:lnTo>
                  <a:lnTo>
                    <a:pt x="7162" y="9094"/>
                  </a:lnTo>
                  <a:lnTo>
                    <a:pt x="7886" y="9174"/>
                  </a:lnTo>
                  <a:lnTo>
                    <a:pt x="8610" y="9174"/>
                  </a:lnTo>
                  <a:lnTo>
                    <a:pt x="9254" y="9094"/>
                  </a:lnTo>
                  <a:lnTo>
                    <a:pt x="9978" y="8933"/>
                  </a:lnTo>
                  <a:lnTo>
                    <a:pt x="10622" y="8772"/>
                  </a:lnTo>
                  <a:lnTo>
                    <a:pt x="11266" y="8530"/>
                  </a:lnTo>
                  <a:lnTo>
                    <a:pt x="11910" y="8289"/>
                  </a:lnTo>
                  <a:lnTo>
                    <a:pt x="12473" y="7967"/>
                  </a:lnTo>
                  <a:lnTo>
                    <a:pt x="13117" y="7645"/>
                  </a:lnTo>
                  <a:lnTo>
                    <a:pt x="13680" y="7243"/>
                  </a:lnTo>
                  <a:lnTo>
                    <a:pt x="14163" y="6760"/>
                  </a:lnTo>
                  <a:lnTo>
                    <a:pt x="14726" y="6277"/>
                  </a:lnTo>
                  <a:lnTo>
                    <a:pt x="15129" y="5714"/>
                  </a:lnTo>
                  <a:lnTo>
                    <a:pt x="15611" y="5151"/>
                  </a:lnTo>
                  <a:lnTo>
                    <a:pt x="16014" y="4587"/>
                  </a:lnTo>
                  <a:lnTo>
                    <a:pt x="483" y="1"/>
                  </a:lnTo>
                  <a:close/>
                </a:path>
              </a:pathLst>
            </a:custGeom>
            <a:solidFill>
              <a:srgbClr val="FCD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0"/>
            <p:cNvSpPr/>
            <p:nvPr/>
          </p:nvSpPr>
          <p:spPr>
            <a:xfrm>
              <a:off x="3733362" y="404327"/>
              <a:ext cx="669357" cy="662835"/>
            </a:xfrm>
            <a:custGeom>
              <a:avLst/>
              <a:gdLst/>
              <a:ahLst/>
              <a:cxnLst/>
              <a:rect l="l" t="t" r="r" b="b"/>
              <a:pathLst>
                <a:path w="41363" h="40960" extrusionOk="0">
                  <a:moveTo>
                    <a:pt x="28165" y="0"/>
                  </a:moveTo>
                  <a:lnTo>
                    <a:pt x="26234" y="81"/>
                  </a:lnTo>
                  <a:lnTo>
                    <a:pt x="24302" y="242"/>
                  </a:lnTo>
                  <a:lnTo>
                    <a:pt x="20762" y="403"/>
                  </a:lnTo>
                  <a:lnTo>
                    <a:pt x="17221" y="644"/>
                  </a:lnTo>
                  <a:lnTo>
                    <a:pt x="15451" y="805"/>
                  </a:lnTo>
                  <a:lnTo>
                    <a:pt x="13680" y="1047"/>
                  </a:lnTo>
                  <a:lnTo>
                    <a:pt x="11910" y="1368"/>
                  </a:lnTo>
                  <a:lnTo>
                    <a:pt x="10220" y="1771"/>
                  </a:lnTo>
                  <a:lnTo>
                    <a:pt x="9415" y="2012"/>
                  </a:lnTo>
                  <a:lnTo>
                    <a:pt x="8128" y="2575"/>
                  </a:lnTo>
                  <a:lnTo>
                    <a:pt x="7726" y="2817"/>
                  </a:lnTo>
                  <a:lnTo>
                    <a:pt x="7243" y="3058"/>
                  </a:lnTo>
                  <a:lnTo>
                    <a:pt x="6760" y="3380"/>
                  </a:lnTo>
                  <a:lnTo>
                    <a:pt x="6358" y="3541"/>
                  </a:lnTo>
                  <a:lnTo>
                    <a:pt x="5714" y="3943"/>
                  </a:lnTo>
                  <a:lnTo>
                    <a:pt x="5070" y="4507"/>
                  </a:lnTo>
                  <a:lnTo>
                    <a:pt x="4507" y="4990"/>
                  </a:lnTo>
                  <a:lnTo>
                    <a:pt x="3943" y="5633"/>
                  </a:lnTo>
                  <a:lnTo>
                    <a:pt x="2897" y="6840"/>
                  </a:lnTo>
                  <a:lnTo>
                    <a:pt x="2093" y="8208"/>
                  </a:lnTo>
                  <a:lnTo>
                    <a:pt x="1368" y="9657"/>
                  </a:lnTo>
                  <a:lnTo>
                    <a:pt x="805" y="11266"/>
                  </a:lnTo>
                  <a:lnTo>
                    <a:pt x="403" y="12795"/>
                  </a:lnTo>
                  <a:lnTo>
                    <a:pt x="81" y="14485"/>
                  </a:lnTo>
                  <a:lnTo>
                    <a:pt x="81" y="15531"/>
                  </a:lnTo>
                  <a:lnTo>
                    <a:pt x="0" y="16577"/>
                  </a:lnTo>
                  <a:lnTo>
                    <a:pt x="81" y="17704"/>
                  </a:lnTo>
                  <a:lnTo>
                    <a:pt x="242" y="18750"/>
                  </a:lnTo>
                  <a:lnTo>
                    <a:pt x="403" y="19796"/>
                  </a:lnTo>
                  <a:lnTo>
                    <a:pt x="644" y="20842"/>
                  </a:lnTo>
                  <a:lnTo>
                    <a:pt x="886" y="21888"/>
                  </a:lnTo>
                  <a:lnTo>
                    <a:pt x="1207" y="22934"/>
                  </a:lnTo>
                  <a:lnTo>
                    <a:pt x="1610" y="23980"/>
                  </a:lnTo>
                  <a:lnTo>
                    <a:pt x="2093" y="25027"/>
                  </a:lnTo>
                  <a:lnTo>
                    <a:pt x="2575" y="25992"/>
                  </a:lnTo>
                  <a:lnTo>
                    <a:pt x="3139" y="27038"/>
                  </a:lnTo>
                  <a:lnTo>
                    <a:pt x="3943" y="28165"/>
                  </a:lnTo>
                  <a:lnTo>
                    <a:pt x="4748" y="29372"/>
                  </a:lnTo>
                  <a:lnTo>
                    <a:pt x="5633" y="30418"/>
                  </a:lnTo>
                  <a:lnTo>
                    <a:pt x="6519" y="31464"/>
                  </a:lnTo>
                  <a:lnTo>
                    <a:pt x="7565" y="32510"/>
                  </a:lnTo>
                  <a:lnTo>
                    <a:pt x="8530" y="33476"/>
                  </a:lnTo>
                  <a:lnTo>
                    <a:pt x="9657" y="34361"/>
                  </a:lnTo>
                  <a:lnTo>
                    <a:pt x="10703" y="35246"/>
                  </a:lnTo>
                  <a:lnTo>
                    <a:pt x="10783" y="35327"/>
                  </a:lnTo>
                  <a:lnTo>
                    <a:pt x="12071" y="36292"/>
                  </a:lnTo>
                  <a:lnTo>
                    <a:pt x="13278" y="37097"/>
                  </a:lnTo>
                  <a:lnTo>
                    <a:pt x="14405" y="37821"/>
                  </a:lnTo>
                  <a:lnTo>
                    <a:pt x="15692" y="38465"/>
                  </a:lnTo>
                  <a:lnTo>
                    <a:pt x="16899" y="39109"/>
                  </a:lnTo>
                  <a:lnTo>
                    <a:pt x="18187" y="39672"/>
                  </a:lnTo>
                  <a:lnTo>
                    <a:pt x="19474" y="40155"/>
                  </a:lnTo>
                  <a:lnTo>
                    <a:pt x="20842" y="40557"/>
                  </a:lnTo>
                  <a:lnTo>
                    <a:pt x="22210" y="40799"/>
                  </a:lnTo>
                  <a:lnTo>
                    <a:pt x="23659" y="40960"/>
                  </a:lnTo>
                  <a:lnTo>
                    <a:pt x="25107" y="40960"/>
                  </a:lnTo>
                  <a:lnTo>
                    <a:pt x="26556" y="40879"/>
                  </a:lnTo>
                  <a:lnTo>
                    <a:pt x="28004" y="40638"/>
                  </a:lnTo>
                  <a:lnTo>
                    <a:pt x="28648" y="40477"/>
                  </a:lnTo>
                  <a:lnTo>
                    <a:pt x="29694" y="40074"/>
                  </a:lnTo>
                  <a:lnTo>
                    <a:pt x="30740" y="39672"/>
                  </a:lnTo>
                  <a:lnTo>
                    <a:pt x="31786" y="39109"/>
                  </a:lnTo>
                  <a:lnTo>
                    <a:pt x="32752" y="38465"/>
                  </a:lnTo>
                  <a:lnTo>
                    <a:pt x="33235" y="37982"/>
                  </a:lnTo>
                  <a:lnTo>
                    <a:pt x="34200" y="37097"/>
                  </a:lnTo>
                  <a:lnTo>
                    <a:pt x="35005" y="36051"/>
                  </a:lnTo>
                  <a:lnTo>
                    <a:pt x="35810" y="35005"/>
                  </a:lnTo>
                  <a:lnTo>
                    <a:pt x="36453" y="33878"/>
                  </a:lnTo>
                  <a:lnTo>
                    <a:pt x="37097" y="32752"/>
                  </a:lnTo>
                  <a:lnTo>
                    <a:pt x="37580" y="31545"/>
                  </a:lnTo>
                  <a:lnTo>
                    <a:pt x="38063" y="30338"/>
                  </a:lnTo>
                  <a:lnTo>
                    <a:pt x="38465" y="29050"/>
                  </a:lnTo>
                  <a:lnTo>
                    <a:pt x="39431" y="26073"/>
                  </a:lnTo>
                  <a:lnTo>
                    <a:pt x="40236" y="22934"/>
                  </a:lnTo>
                  <a:lnTo>
                    <a:pt x="40638" y="21405"/>
                  </a:lnTo>
                  <a:lnTo>
                    <a:pt x="40960" y="19876"/>
                  </a:lnTo>
                  <a:lnTo>
                    <a:pt x="41121" y="18267"/>
                  </a:lnTo>
                  <a:lnTo>
                    <a:pt x="41282" y="16738"/>
                  </a:lnTo>
                  <a:lnTo>
                    <a:pt x="41362" y="15370"/>
                  </a:lnTo>
                  <a:lnTo>
                    <a:pt x="41362" y="14083"/>
                  </a:lnTo>
                  <a:lnTo>
                    <a:pt x="41282" y="12795"/>
                  </a:lnTo>
                  <a:lnTo>
                    <a:pt x="41121" y="11508"/>
                  </a:lnTo>
                  <a:lnTo>
                    <a:pt x="40879" y="10220"/>
                  </a:lnTo>
                  <a:lnTo>
                    <a:pt x="40557" y="8933"/>
                  </a:lnTo>
                  <a:lnTo>
                    <a:pt x="40155" y="7726"/>
                  </a:lnTo>
                  <a:lnTo>
                    <a:pt x="39592" y="6599"/>
                  </a:lnTo>
                  <a:lnTo>
                    <a:pt x="39189" y="5794"/>
                  </a:lnTo>
                  <a:lnTo>
                    <a:pt x="38707" y="5070"/>
                  </a:lnTo>
                  <a:lnTo>
                    <a:pt x="37821" y="3943"/>
                  </a:lnTo>
                  <a:lnTo>
                    <a:pt x="36936" y="2978"/>
                  </a:lnTo>
                  <a:lnTo>
                    <a:pt x="35890" y="2093"/>
                  </a:lnTo>
                  <a:lnTo>
                    <a:pt x="34764" y="1368"/>
                  </a:lnTo>
                  <a:lnTo>
                    <a:pt x="34120" y="966"/>
                  </a:lnTo>
                  <a:lnTo>
                    <a:pt x="33396" y="644"/>
                  </a:lnTo>
                  <a:lnTo>
                    <a:pt x="32752" y="403"/>
                  </a:lnTo>
                  <a:lnTo>
                    <a:pt x="31947" y="242"/>
                  </a:lnTo>
                  <a:lnTo>
                    <a:pt x="31062" y="81"/>
                  </a:lnTo>
                  <a:lnTo>
                    <a:pt x="30096" y="0"/>
                  </a:lnTo>
                  <a:close/>
                </a:path>
              </a:pathLst>
            </a:custGeom>
            <a:solidFill>
              <a:srgbClr val="F5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0"/>
            <p:cNvSpPr/>
            <p:nvPr/>
          </p:nvSpPr>
          <p:spPr>
            <a:xfrm>
              <a:off x="3733362" y="404327"/>
              <a:ext cx="639403" cy="640698"/>
            </a:xfrm>
            <a:custGeom>
              <a:avLst/>
              <a:gdLst/>
              <a:ahLst/>
              <a:cxnLst/>
              <a:rect l="l" t="t" r="r" b="b"/>
              <a:pathLst>
                <a:path w="39512" h="39592" extrusionOk="0">
                  <a:moveTo>
                    <a:pt x="28165" y="0"/>
                  </a:moveTo>
                  <a:lnTo>
                    <a:pt x="26234" y="81"/>
                  </a:lnTo>
                  <a:lnTo>
                    <a:pt x="24302" y="242"/>
                  </a:lnTo>
                  <a:lnTo>
                    <a:pt x="20762" y="403"/>
                  </a:lnTo>
                  <a:lnTo>
                    <a:pt x="17221" y="644"/>
                  </a:lnTo>
                  <a:lnTo>
                    <a:pt x="15451" y="805"/>
                  </a:lnTo>
                  <a:lnTo>
                    <a:pt x="13680" y="1047"/>
                  </a:lnTo>
                  <a:lnTo>
                    <a:pt x="11910" y="1368"/>
                  </a:lnTo>
                  <a:lnTo>
                    <a:pt x="10220" y="1771"/>
                  </a:lnTo>
                  <a:lnTo>
                    <a:pt x="9415" y="2012"/>
                  </a:lnTo>
                  <a:lnTo>
                    <a:pt x="8128" y="2575"/>
                  </a:lnTo>
                  <a:lnTo>
                    <a:pt x="7726" y="2817"/>
                  </a:lnTo>
                  <a:lnTo>
                    <a:pt x="7243" y="3058"/>
                  </a:lnTo>
                  <a:lnTo>
                    <a:pt x="6760" y="3380"/>
                  </a:lnTo>
                  <a:lnTo>
                    <a:pt x="6358" y="3541"/>
                  </a:lnTo>
                  <a:lnTo>
                    <a:pt x="5714" y="3943"/>
                  </a:lnTo>
                  <a:lnTo>
                    <a:pt x="5070" y="4507"/>
                  </a:lnTo>
                  <a:lnTo>
                    <a:pt x="4507" y="4990"/>
                  </a:lnTo>
                  <a:lnTo>
                    <a:pt x="3943" y="5633"/>
                  </a:lnTo>
                  <a:lnTo>
                    <a:pt x="2897" y="6840"/>
                  </a:lnTo>
                  <a:lnTo>
                    <a:pt x="2093" y="8208"/>
                  </a:lnTo>
                  <a:lnTo>
                    <a:pt x="1368" y="9657"/>
                  </a:lnTo>
                  <a:lnTo>
                    <a:pt x="805" y="11266"/>
                  </a:lnTo>
                  <a:lnTo>
                    <a:pt x="403" y="12795"/>
                  </a:lnTo>
                  <a:lnTo>
                    <a:pt x="81" y="14485"/>
                  </a:lnTo>
                  <a:lnTo>
                    <a:pt x="81" y="15531"/>
                  </a:lnTo>
                  <a:lnTo>
                    <a:pt x="0" y="16577"/>
                  </a:lnTo>
                  <a:lnTo>
                    <a:pt x="81" y="17704"/>
                  </a:lnTo>
                  <a:lnTo>
                    <a:pt x="242" y="18750"/>
                  </a:lnTo>
                  <a:lnTo>
                    <a:pt x="403" y="19796"/>
                  </a:lnTo>
                  <a:lnTo>
                    <a:pt x="644" y="20842"/>
                  </a:lnTo>
                  <a:lnTo>
                    <a:pt x="886" y="21888"/>
                  </a:lnTo>
                  <a:lnTo>
                    <a:pt x="1207" y="22934"/>
                  </a:lnTo>
                  <a:lnTo>
                    <a:pt x="1610" y="23980"/>
                  </a:lnTo>
                  <a:lnTo>
                    <a:pt x="2093" y="25027"/>
                  </a:lnTo>
                  <a:lnTo>
                    <a:pt x="2575" y="25992"/>
                  </a:lnTo>
                  <a:lnTo>
                    <a:pt x="3139" y="27038"/>
                  </a:lnTo>
                  <a:lnTo>
                    <a:pt x="3943" y="28165"/>
                  </a:lnTo>
                  <a:lnTo>
                    <a:pt x="4748" y="29372"/>
                  </a:lnTo>
                  <a:lnTo>
                    <a:pt x="5633" y="30418"/>
                  </a:lnTo>
                  <a:lnTo>
                    <a:pt x="6519" y="31464"/>
                  </a:lnTo>
                  <a:lnTo>
                    <a:pt x="7565" y="32510"/>
                  </a:lnTo>
                  <a:lnTo>
                    <a:pt x="8530" y="33476"/>
                  </a:lnTo>
                  <a:lnTo>
                    <a:pt x="9657" y="34361"/>
                  </a:lnTo>
                  <a:lnTo>
                    <a:pt x="10703" y="35246"/>
                  </a:lnTo>
                  <a:lnTo>
                    <a:pt x="10783" y="35327"/>
                  </a:lnTo>
                  <a:lnTo>
                    <a:pt x="11830" y="36051"/>
                  </a:lnTo>
                  <a:lnTo>
                    <a:pt x="12956" y="36695"/>
                  </a:lnTo>
                  <a:lnTo>
                    <a:pt x="14163" y="37338"/>
                  </a:lnTo>
                  <a:lnTo>
                    <a:pt x="15370" y="37902"/>
                  </a:lnTo>
                  <a:lnTo>
                    <a:pt x="16577" y="38385"/>
                  </a:lnTo>
                  <a:lnTo>
                    <a:pt x="17784" y="38787"/>
                  </a:lnTo>
                  <a:lnTo>
                    <a:pt x="18991" y="39189"/>
                  </a:lnTo>
                  <a:lnTo>
                    <a:pt x="20279" y="39431"/>
                  </a:lnTo>
                  <a:lnTo>
                    <a:pt x="21727" y="39592"/>
                  </a:lnTo>
                  <a:lnTo>
                    <a:pt x="23176" y="39592"/>
                  </a:lnTo>
                  <a:lnTo>
                    <a:pt x="24624" y="39511"/>
                  </a:lnTo>
                  <a:lnTo>
                    <a:pt x="26073" y="39270"/>
                  </a:lnTo>
                  <a:lnTo>
                    <a:pt x="26717" y="39109"/>
                  </a:lnTo>
                  <a:lnTo>
                    <a:pt x="27843" y="38706"/>
                  </a:lnTo>
                  <a:lnTo>
                    <a:pt x="28889" y="38304"/>
                  </a:lnTo>
                  <a:lnTo>
                    <a:pt x="29855" y="37741"/>
                  </a:lnTo>
                  <a:lnTo>
                    <a:pt x="30821" y="37017"/>
                  </a:lnTo>
                  <a:lnTo>
                    <a:pt x="31384" y="36614"/>
                  </a:lnTo>
                  <a:lnTo>
                    <a:pt x="32269" y="35729"/>
                  </a:lnTo>
                  <a:lnTo>
                    <a:pt x="33154" y="34683"/>
                  </a:lnTo>
                  <a:lnTo>
                    <a:pt x="33878" y="33637"/>
                  </a:lnTo>
                  <a:lnTo>
                    <a:pt x="34522" y="32510"/>
                  </a:lnTo>
                  <a:lnTo>
                    <a:pt x="35166" y="31384"/>
                  </a:lnTo>
                  <a:lnTo>
                    <a:pt x="35729" y="30177"/>
                  </a:lnTo>
                  <a:lnTo>
                    <a:pt x="36212" y="28970"/>
                  </a:lnTo>
                  <a:lnTo>
                    <a:pt x="36614" y="27682"/>
                  </a:lnTo>
                  <a:lnTo>
                    <a:pt x="37580" y="24705"/>
                  </a:lnTo>
                  <a:lnTo>
                    <a:pt x="38385" y="21566"/>
                  </a:lnTo>
                  <a:lnTo>
                    <a:pt x="38707" y="20037"/>
                  </a:lnTo>
                  <a:lnTo>
                    <a:pt x="39028" y="18509"/>
                  </a:lnTo>
                  <a:lnTo>
                    <a:pt x="39270" y="16899"/>
                  </a:lnTo>
                  <a:lnTo>
                    <a:pt x="39431" y="15290"/>
                  </a:lnTo>
                  <a:lnTo>
                    <a:pt x="39511" y="14002"/>
                  </a:lnTo>
                  <a:lnTo>
                    <a:pt x="39511" y="12715"/>
                  </a:lnTo>
                  <a:lnTo>
                    <a:pt x="39431" y="11427"/>
                  </a:lnTo>
                  <a:lnTo>
                    <a:pt x="39270" y="10140"/>
                  </a:lnTo>
                  <a:lnTo>
                    <a:pt x="39028" y="8852"/>
                  </a:lnTo>
                  <a:lnTo>
                    <a:pt x="38626" y="7565"/>
                  </a:lnTo>
                  <a:lnTo>
                    <a:pt x="38224" y="6358"/>
                  </a:lnTo>
                  <a:lnTo>
                    <a:pt x="37741" y="5151"/>
                  </a:lnTo>
                  <a:lnTo>
                    <a:pt x="37258" y="4426"/>
                  </a:lnTo>
                  <a:lnTo>
                    <a:pt x="36775" y="3702"/>
                  </a:lnTo>
                  <a:lnTo>
                    <a:pt x="35890" y="2415"/>
                  </a:lnTo>
                  <a:lnTo>
                    <a:pt x="35327" y="1851"/>
                  </a:lnTo>
                  <a:lnTo>
                    <a:pt x="34764" y="1368"/>
                  </a:lnTo>
                  <a:lnTo>
                    <a:pt x="34120" y="966"/>
                  </a:lnTo>
                  <a:lnTo>
                    <a:pt x="33396" y="644"/>
                  </a:lnTo>
                  <a:lnTo>
                    <a:pt x="32752" y="403"/>
                  </a:lnTo>
                  <a:lnTo>
                    <a:pt x="31947" y="242"/>
                  </a:lnTo>
                  <a:lnTo>
                    <a:pt x="31062" y="81"/>
                  </a:lnTo>
                  <a:lnTo>
                    <a:pt x="30096" y="0"/>
                  </a:lnTo>
                  <a:close/>
                </a:path>
              </a:pathLst>
            </a:custGeom>
            <a:solidFill>
              <a:srgbClr val="FCD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0"/>
            <p:cNvSpPr/>
            <p:nvPr/>
          </p:nvSpPr>
          <p:spPr>
            <a:xfrm>
              <a:off x="2886920" y="1278101"/>
              <a:ext cx="303438" cy="480539"/>
            </a:xfrm>
            <a:custGeom>
              <a:avLst/>
              <a:gdLst/>
              <a:ahLst/>
              <a:cxnLst/>
              <a:rect l="l" t="t" r="r" b="b"/>
              <a:pathLst>
                <a:path w="18751" h="29695" extrusionOk="0">
                  <a:moveTo>
                    <a:pt x="1" y="1"/>
                  </a:moveTo>
                  <a:lnTo>
                    <a:pt x="805" y="5392"/>
                  </a:lnTo>
                  <a:lnTo>
                    <a:pt x="4266" y="29694"/>
                  </a:lnTo>
                  <a:lnTo>
                    <a:pt x="7967" y="29694"/>
                  </a:lnTo>
                  <a:lnTo>
                    <a:pt x="7967" y="22532"/>
                  </a:lnTo>
                  <a:lnTo>
                    <a:pt x="14968" y="7806"/>
                  </a:lnTo>
                  <a:lnTo>
                    <a:pt x="18750" y="1"/>
                  </a:lnTo>
                  <a:close/>
                </a:path>
              </a:pathLst>
            </a:custGeom>
            <a:solidFill>
              <a:srgbClr val="FCD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0"/>
            <p:cNvSpPr/>
            <p:nvPr/>
          </p:nvSpPr>
          <p:spPr>
            <a:xfrm>
              <a:off x="2886920" y="1278101"/>
              <a:ext cx="303438" cy="126337"/>
            </a:xfrm>
            <a:custGeom>
              <a:avLst/>
              <a:gdLst/>
              <a:ahLst/>
              <a:cxnLst/>
              <a:rect l="l" t="t" r="r" b="b"/>
              <a:pathLst>
                <a:path w="18751" h="7807" extrusionOk="0">
                  <a:moveTo>
                    <a:pt x="1" y="1"/>
                  </a:moveTo>
                  <a:lnTo>
                    <a:pt x="805" y="5392"/>
                  </a:lnTo>
                  <a:lnTo>
                    <a:pt x="1369" y="5151"/>
                  </a:lnTo>
                  <a:lnTo>
                    <a:pt x="1852" y="4748"/>
                  </a:lnTo>
                  <a:lnTo>
                    <a:pt x="2254" y="4266"/>
                  </a:lnTo>
                  <a:lnTo>
                    <a:pt x="2576" y="3702"/>
                  </a:lnTo>
                  <a:lnTo>
                    <a:pt x="2817" y="4427"/>
                  </a:lnTo>
                  <a:lnTo>
                    <a:pt x="3059" y="5070"/>
                  </a:lnTo>
                  <a:lnTo>
                    <a:pt x="3461" y="5634"/>
                  </a:lnTo>
                  <a:lnTo>
                    <a:pt x="3944" y="6116"/>
                  </a:lnTo>
                  <a:lnTo>
                    <a:pt x="4507" y="6599"/>
                  </a:lnTo>
                  <a:lnTo>
                    <a:pt x="5070" y="7002"/>
                  </a:lnTo>
                  <a:lnTo>
                    <a:pt x="5714" y="7243"/>
                  </a:lnTo>
                  <a:lnTo>
                    <a:pt x="6358" y="7484"/>
                  </a:lnTo>
                  <a:lnTo>
                    <a:pt x="7002" y="7565"/>
                  </a:lnTo>
                  <a:lnTo>
                    <a:pt x="7726" y="7565"/>
                  </a:lnTo>
                  <a:lnTo>
                    <a:pt x="8450" y="7484"/>
                  </a:lnTo>
                  <a:lnTo>
                    <a:pt x="9094" y="7323"/>
                  </a:lnTo>
                  <a:lnTo>
                    <a:pt x="9738" y="7082"/>
                  </a:lnTo>
                  <a:lnTo>
                    <a:pt x="10301" y="6680"/>
                  </a:lnTo>
                  <a:lnTo>
                    <a:pt x="10864" y="6277"/>
                  </a:lnTo>
                  <a:lnTo>
                    <a:pt x="11347" y="5714"/>
                  </a:lnTo>
                  <a:lnTo>
                    <a:pt x="11749" y="6116"/>
                  </a:lnTo>
                  <a:lnTo>
                    <a:pt x="12152" y="6519"/>
                  </a:lnTo>
                  <a:lnTo>
                    <a:pt x="13037" y="7082"/>
                  </a:lnTo>
                  <a:lnTo>
                    <a:pt x="14003" y="7484"/>
                  </a:lnTo>
                  <a:lnTo>
                    <a:pt x="14968" y="7806"/>
                  </a:lnTo>
                  <a:lnTo>
                    <a:pt x="18750"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0"/>
            <p:cNvSpPr/>
            <p:nvPr/>
          </p:nvSpPr>
          <p:spPr>
            <a:xfrm>
              <a:off x="3703408" y="1278101"/>
              <a:ext cx="127631" cy="480539"/>
            </a:xfrm>
            <a:custGeom>
              <a:avLst/>
              <a:gdLst/>
              <a:ahLst/>
              <a:cxnLst/>
              <a:rect l="l" t="t" r="r" b="b"/>
              <a:pathLst>
                <a:path w="7887" h="29695" extrusionOk="0">
                  <a:moveTo>
                    <a:pt x="1" y="1"/>
                  </a:moveTo>
                  <a:lnTo>
                    <a:pt x="966" y="6841"/>
                  </a:lnTo>
                  <a:lnTo>
                    <a:pt x="4266" y="29694"/>
                  </a:lnTo>
                  <a:lnTo>
                    <a:pt x="7887" y="29694"/>
                  </a:lnTo>
                  <a:lnTo>
                    <a:pt x="7887" y="1"/>
                  </a:lnTo>
                  <a:close/>
                </a:path>
              </a:pathLst>
            </a:custGeom>
            <a:solidFill>
              <a:srgbClr val="FCD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0"/>
            <p:cNvSpPr/>
            <p:nvPr/>
          </p:nvSpPr>
          <p:spPr>
            <a:xfrm>
              <a:off x="3703408" y="1278101"/>
              <a:ext cx="127631" cy="113310"/>
            </a:xfrm>
            <a:custGeom>
              <a:avLst/>
              <a:gdLst/>
              <a:ahLst/>
              <a:cxnLst/>
              <a:rect l="l" t="t" r="r" b="b"/>
              <a:pathLst>
                <a:path w="7887" h="7002" extrusionOk="0">
                  <a:moveTo>
                    <a:pt x="1" y="1"/>
                  </a:moveTo>
                  <a:lnTo>
                    <a:pt x="966" y="6841"/>
                  </a:lnTo>
                  <a:lnTo>
                    <a:pt x="1530" y="6760"/>
                  </a:lnTo>
                  <a:lnTo>
                    <a:pt x="2012" y="6680"/>
                  </a:lnTo>
                  <a:lnTo>
                    <a:pt x="2495" y="6519"/>
                  </a:lnTo>
                  <a:lnTo>
                    <a:pt x="2978" y="6277"/>
                  </a:lnTo>
                  <a:lnTo>
                    <a:pt x="3380" y="5956"/>
                  </a:lnTo>
                  <a:lnTo>
                    <a:pt x="3783" y="5634"/>
                  </a:lnTo>
                  <a:lnTo>
                    <a:pt x="4105" y="5231"/>
                  </a:lnTo>
                  <a:lnTo>
                    <a:pt x="4346" y="4748"/>
                  </a:lnTo>
                  <a:lnTo>
                    <a:pt x="4668" y="5231"/>
                  </a:lnTo>
                  <a:lnTo>
                    <a:pt x="4990" y="5634"/>
                  </a:lnTo>
                  <a:lnTo>
                    <a:pt x="5392" y="6036"/>
                  </a:lnTo>
                  <a:lnTo>
                    <a:pt x="5875" y="6358"/>
                  </a:lnTo>
                  <a:lnTo>
                    <a:pt x="6358" y="6599"/>
                  </a:lnTo>
                  <a:lnTo>
                    <a:pt x="6841" y="6760"/>
                  </a:lnTo>
                  <a:lnTo>
                    <a:pt x="7404" y="6921"/>
                  </a:lnTo>
                  <a:lnTo>
                    <a:pt x="7887" y="7002"/>
                  </a:lnTo>
                  <a:lnTo>
                    <a:pt x="7887"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0"/>
            <p:cNvSpPr/>
            <p:nvPr/>
          </p:nvSpPr>
          <p:spPr>
            <a:xfrm>
              <a:off x="4242528" y="602255"/>
              <a:ext cx="46897" cy="48208"/>
            </a:xfrm>
            <a:custGeom>
              <a:avLst/>
              <a:gdLst/>
              <a:ahLst/>
              <a:cxnLst/>
              <a:rect l="l" t="t" r="r" b="b"/>
              <a:pathLst>
                <a:path w="2898" h="2979" extrusionOk="0">
                  <a:moveTo>
                    <a:pt x="1449" y="1"/>
                  </a:moveTo>
                  <a:lnTo>
                    <a:pt x="1127" y="81"/>
                  </a:lnTo>
                  <a:lnTo>
                    <a:pt x="885" y="162"/>
                  </a:lnTo>
                  <a:lnTo>
                    <a:pt x="644" y="323"/>
                  </a:lnTo>
                  <a:lnTo>
                    <a:pt x="403" y="484"/>
                  </a:lnTo>
                  <a:lnTo>
                    <a:pt x="242" y="645"/>
                  </a:lnTo>
                  <a:lnTo>
                    <a:pt x="81" y="966"/>
                  </a:lnTo>
                  <a:lnTo>
                    <a:pt x="0" y="1208"/>
                  </a:lnTo>
                  <a:lnTo>
                    <a:pt x="0" y="1530"/>
                  </a:lnTo>
                  <a:lnTo>
                    <a:pt x="0" y="1771"/>
                  </a:lnTo>
                  <a:lnTo>
                    <a:pt x="81" y="2093"/>
                  </a:lnTo>
                  <a:lnTo>
                    <a:pt x="242" y="2334"/>
                  </a:lnTo>
                  <a:lnTo>
                    <a:pt x="403" y="2576"/>
                  </a:lnTo>
                  <a:lnTo>
                    <a:pt x="644" y="2737"/>
                  </a:lnTo>
                  <a:lnTo>
                    <a:pt x="885" y="2817"/>
                  </a:lnTo>
                  <a:lnTo>
                    <a:pt x="1127" y="2898"/>
                  </a:lnTo>
                  <a:lnTo>
                    <a:pt x="1449" y="2978"/>
                  </a:lnTo>
                  <a:lnTo>
                    <a:pt x="1690" y="2898"/>
                  </a:lnTo>
                  <a:lnTo>
                    <a:pt x="2012" y="2817"/>
                  </a:lnTo>
                  <a:lnTo>
                    <a:pt x="2253" y="2737"/>
                  </a:lnTo>
                  <a:lnTo>
                    <a:pt x="2495" y="2576"/>
                  </a:lnTo>
                  <a:lnTo>
                    <a:pt x="2656" y="2334"/>
                  </a:lnTo>
                  <a:lnTo>
                    <a:pt x="2817" y="2093"/>
                  </a:lnTo>
                  <a:lnTo>
                    <a:pt x="2897" y="1771"/>
                  </a:lnTo>
                  <a:lnTo>
                    <a:pt x="2897" y="1530"/>
                  </a:lnTo>
                  <a:lnTo>
                    <a:pt x="2897" y="1208"/>
                  </a:lnTo>
                  <a:lnTo>
                    <a:pt x="2817" y="966"/>
                  </a:lnTo>
                  <a:lnTo>
                    <a:pt x="2656" y="645"/>
                  </a:lnTo>
                  <a:lnTo>
                    <a:pt x="2495" y="484"/>
                  </a:lnTo>
                  <a:lnTo>
                    <a:pt x="2253" y="323"/>
                  </a:lnTo>
                  <a:lnTo>
                    <a:pt x="2012" y="162"/>
                  </a:lnTo>
                  <a:lnTo>
                    <a:pt x="1690" y="81"/>
                  </a:lnTo>
                  <a:lnTo>
                    <a:pt x="1449" y="1"/>
                  </a:lnTo>
                  <a:close/>
                </a:path>
              </a:pathLst>
            </a:custGeom>
            <a:solidFill>
              <a:srgbClr val="42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0"/>
            <p:cNvSpPr/>
            <p:nvPr/>
          </p:nvSpPr>
          <p:spPr>
            <a:xfrm>
              <a:off x="3948234" y="615282"/>
              <a:ext cx="46881" cy="46897"/>
            </a:xfrm>
            <a:custGeom>
              <a:avLst/>
              <a:gdLst/>
              <a:ahLst/>
              <a:cxnLst/>
              <a:rect l="l" t="t" r="r" b="b"/>
              <a:pathLst>
                <a:path w="2897" h="2898" extrusionOk="0">
                  <a:moveTo>
                    <a:pt x="1127" y="1"/>
                  </a:moveTo>
                  <a:lnTo>
                    <a:pt x="885" y="81"/>
                  </a:lnTo>
                  <a:lnTo>
                    <a:pt x="644" y="242"/>
                  </a:lnTo>
                  <a:lnTo>
                    <a:pt x="402" y="403"/>
                  </a:lnTo>
                  <a:lnTo>
                    <a:pt x="241" y="644"/>
                  </a:lnTo>
                  <a:lnTo>
                    <a:pt x="80" y="886"/>
                  </a:lnTo>
                  <a:lnTo>
                    <a:pt x="0" y="1127"/>
                  </a:lnTo>
                  <a:lnTo>
                    <a:pt x="0" y="1449"/>
                  </a:lnTo>
                  <a:lnTo>
                    <a:pt x="0" y="1771"/>
                  </a:lnTo>
                  <a:lnTo>
                    <a:pt x="80" y="2012"/>
                  </a:lnTo>
                  <a:lnTo>
                    <a:pt x="241" y="2254"/>
                  </a:lnTo>
                  <a:lnTo>
                    <a:pt x="402" y="2495"/>
                  </a:lnTo>
                  <a:lnTo>
                    <a:pt x="644" y="2656"/>
                  </a:lnTo>
                  <a:lnTo>
                    <a:pt x="885" y="2817"/>
                  </a:lnTo>
                  <a:lnTo>
                    <a:pt x="1127" y="2897"/>
                  </a:lnTo>
                  <a:lnTo>
                    <a:pt x="1770" y="2897"/>
                  </a:lnTo>
                  <a:lnTo>
                    <a:pt x="2012" y="2817"/>
                  </a:lnTo>
                  <a:lnTo>
                    <a:pt x="2253" y="2656"/>
                  </a:lnTo>
                  <a:lnTo>
                    <a:pt x="2495" y="2495"/>
                  </a:lnTo>
                  <a:lnTo>
                    <a:pt x="2656" y="2254"/>
                  </a:lnTo>
                  <a:lnTo>
                    <a:pt x="2816" y="2012"/>
                  </a:lnTo>
                  <a:lnTo>
                    <a:pt x="2897" y="1771"/>
                  </a:lnTo>
                  <a:lnTo>
                    <a:pt x="2897" y="1449"/>
                  </a:lnTo>
                  <a:lnTo>
                    <a:pt x="2897" y="1127"/>
                  </a:lnTo>
                  <a:lnTo>
                    <a:pt x="2816" y="886"/>
                  </a:lnTo>
                  <a:lnTo>
                    <a:pt x="2656" y="644"/>
                  </a:lnTo>
                  <a:lnTo>
                    <a:pt x="2495" y="403"/>
                  </a:lnTo>
                  <a:lnTo>
                    <a:pt x="2253" y="242"/>
                  </a:lnTo>
                  <a:lnTo>
                    <a:pt x="2012" y="81"/>
                  </a:lnTo>
                  <a:lnTo>
                    <a:pt x="1770" y="1"/>
                  </a:lnTo>
                  <a:close/>
                </a:path>
              </a:pathLst>
            </a:custGeom>
            <a:solidFill>
              <a:srgbClr val="42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0"/>
            <p:cNvSpPr/>
            <p:nvPr/>
          </p:nvSpPr>
          <p:spPr>
            <a:xfrm>
              <a:off x="4186537" y="908282"/>
              <a:ext cx="10422" cy="153669"/>
            </a:xfrm>
            <a:custGeom>
              <a:avLst/>
              <a:gdLst/>
              <a:ahLst/>
              <a:cxnLst/>
              <a:rect l="l" t="t" r="r" b="b"/>
              <a:pathLst>
                <a:path w="644" h="9496" extrusionOk="0">
                  <a:moveTo>
                    <a:pt x="161" y="0"/>
                  </a:moveTo>
                  <a:lnTo>
                    <a:pt x="81" y="81"/>
                  </a:lnTo>
                  <a:lnTo>
                    <a:pt x="0" y="161"/>
                  </a:lnTo>
                  <a:lnTo>
                    <a:pt x="0" y="322"/>
                  </a:lnTo>
                  <a:lnTo>
                    <a:pt x="0" y="9415"/>
                  </a:lnTo>
                  <a:lnTo>
                    <a:pt x="0" y="9496"/>
                  </a:lnTo>
                  <a:lnTo>
                    <a:pt x="644" y="9335"/>
                  </a:lnTo>
                  <a:lnTo>
                    <a:pt x="644" y="322"/>
                  </a:lnTo>
                  <a:lnTo>
                    <a:pt x="563" y="161"/>
                  </a:lnTo>
                  <a:lnTo>
                    <a:pt x="483" y="81"/>
                  </a:lnTo>
                  <a:lnTo>
                    <a:pt x="402" y="0"/>
                  </a:lnTo>
                  <a:close/>
                </a:path>
              </a:pathLst>
            </a:custGeom>
            <a:solidFill>
              <a:srgbClr val="42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0"/>
            <p:cNvSpPr/>
            <p:nvPr/>
          </p:nvSpPr>
          <p:spPr>
            <a:xfrm>
              <a:off x="2845251" y="1130953"/>
              <a:ext cx="434953" cy="238320"/>
            </a:xfrm>
            <a:custGeom>
              <a:avLst/>
              <a:gdLst/>
              <a:ahLst/>
              <a:cxnLst/>
              <a:rect l="l" t="t" r="r" b="b"/>
              <a:pathLst>
                <a:path w="26878" h="14727" extrusionOk="0">
                  <a:moveTo>
                    <a:pt x="13117" y="1"/>
                  </a:moveTo>
                  <a:lnTo>
                    <a:pt x="11347" y="81"/>
                  </a:lnTo>
                  <a:lnTo>
                    <a:pt x="9657" y="403"/>
                  </a:lnTo>
                  <a:lnTo>
                    <a:pt x="7967" y="805"/>
                  </a:lnTo>
                  <a:lnTo>
                    <a:pt x="6277" y="1288"/>
                  </a:lnTo>
                  <a:lnTo>
                    <a:pt x="4748" y="1932"/>
                  </a:lnTo>
                  <a:lnTo>
                    <a:pt x="4024" y="2334"/>
                  </a:lnTo>
                  <a:lnTo>
                    <a:pt x="3300" y="2817"/>
                  </a:lnTo>
                  <a:lnTo>
                    <a:pt x="2576" y="3300"/>
                  </a:lnTo>
                  <a:lnTo>
                    <a:pt x="2012" y="3863"/>
                  </a:lnTo>
                  <a:lnTo>
                    <a:pt x="1449" y="4426"/>
                  </a:lnTo>
                  <a:lnTo>
                    <a:pt x="966" y="5070"/>
                  </a:lnTo>
                  <a:lnTo>
                    <a:pt x="564" y="5794"/>
                  </a:lnTo>
                  <a:lnTo>
                    <a:pt x="242" y="6599"/>
                  </a:lnTo>
                  <a:lnTo>
                    <a:pt x="81" y="7484"/>
                  </a:lnTo>
                  <a:lnTo>
                    <a:pt x="1" y="8289"/>
                  </a:lnTo>
                  <a:lnTo>
                    <a:pt x="81" y="9094"/>
                  </a:lnTo>
                  <a:lnTo>
                    <a:pt x="323" y="9898"/>
                  </a:lnTo>
                  <a:lnTo>
                    <a:pt x="644" y="10623"/>
                  </a:lnTo>
                  <a:lnTo>
                    <a:pt x="1127" y="11266"/>
                  </a:lnTo>
                  <a:lnTo>
                    <a:pt x="1449" y="11588"/>
                  </a:lnTo>
                  <a:lnTo>
                    <a:pt x="1771" y="11749"/>
                  </a:lnTo>
                  <a:lnTo>
                    <a:pt x="2173" y="11991"/>
                  </a:lnTo>
                  <a:lnTo>
                    <a:pt x="2495" y="12152"/>
                  </a:lnTo>
                  <a:lnTo>
                    <a:pt x="3380" y="12313"/>
                  </a:lnTo>
                  <a:lnTo>
                    <a:pt x="4185" y="12313"/>
                  </a:lnTo>
                  <a:lnTo>
                    <a:pt x="4990" y="12071"/>
                  </a:lnTo>
                  <a:lnTo>
                    <a:pt x="5312" y="11910"/>
                  </a:lnTo>
                  <a:lnTo>
                    <a:pt x="5714" y="11749"/>
                  </a:lnTo>
                  <a:lnTo>
                    <a:pt x="6036" y="11508"/>
                  </a:lnTo>
                  <a:lnTo>
                    <a:pt x="6277" y="11186"/>
                  </a:lnTo>
                  <a:lnTo>
                    <a:pt x="6519" y="10864"/>
                  </a:lnTo>
                  <a:lnTo>
                    <a:pt x="6680" y="10542"/>
                  </a:lnTo>
                  <a:lnTo>
                    <a:pt x="6841" y="11186"/>
                  </a:lnTo>
                  <a:lnTo>
                    <a:pt x="7163" y="11830"/>
                  </a:lnTo>
                  <a:lnTo>
                    <a:pt x="7565" y="12393"/>
                  </a:lnTo>
                  <a:lnTo>
                    <a:pt x="8048" y="12876"/>
                  </a:lnTo>
                  <a:lnTo>
                    <a:pt x="8531" y="13359"/>
                  </a:lnTo>
                  <a:lnTo>
                    <a:pt x="9094" y="13761"/>
                  </a:lnTo>
                  <a:lnTo>
                    <a:pt x="9738" y="14083"/>
                  </a:lnTo>
                  <a:lnTo>
                    <a:pt x="10462" y="14244"/>
                  </a:lnTo>
                  <a:lnTo>
                    <a:pt x="11106" y="14324"/>
                  </a:lnTo>
                  <a:lnTo>
                    <a:pt x="11830" y="14324"/>
                  </a:lnTo>
                  <a:lnTo>
                    <a:pt x="12474" y="14244"/>
                  </a:lnTo>
                  <a:lnTo>
                    <a:pt x="13198" y="14083"/>
                  </a:lnTo>
                  <a:lnTo>
                    <a:pt x="13842" y="13841"/>
                  </a:lnTo>
                  <a:lnTo>
                    <a:pt x="14405" y="13439"/>
                  </a:lnTo>
                  <a:lnTo>
                    <a:pt x="14968" y="13037"/>
                  </a:lnTo>
                  <a:lnTo>
                    <a:pt x="15451" y="12473"/>
                  </a:lnTo>
                  <a:lnTo>
                    <a:pt x="15853" y="12956"/>
                  </a:lnTo>
                  <a:lnTo>
                    <a:pt x="16336" y="13359"/>
                  </a:lnTo>
                  <a:lnTo>
                    <a:pt x="16819" y="13681"/>
                  </a:lnTo>
                  <a:lnTo>
                    <a:pt x="17382" y="14002"/>
                  </a:lnTo>
                  <a:lnTo>
                    <a:pt x="17946" y="14244"/>
                  </a:lnTo>
                  <a:lnTo>
                    <a:pt x="18509" y="14405"/>
                  </a:lnTo>
                  <a:lnTo>
                    <a:pt x="19153" y="14566"/>
                  </a:lnTo>
                  <a:lnTo>
                    <a:pt x="19716" y="14646"/>
                  </a:lnTo>
                  <a:lnTo>
                    <a:pt x="20360" y="14727"/>
                  </a:lnTo>
                  <a:lnTo>
                    <a:pt x="21003" y="14727"/>
                  </a:lnTo>
                  <a:lnTo>
                    <a:pt x="21567" y="14646"/>
                  </a:lnTo>
                  <a:lnTo>
                    <a:pt x="22210" y="14485"/>
                  </a:lnTo>
                  <a:lnTo>
                    <a:pt x="22774" y="14324"/>
                  </a:lnTo>
                  <a:lnTo>
                    <a:pt x="23337" y="14083"/>
                  </a:lnTo>
                  <a:lnTo>
                    <a:pt x="23900" y="13761"/>
                  </a:lnTo>
                  <a:lnTo>
                    <a:pt x="24383" y="13439"/>
                  </a:lnTo>
                  <a:lnTo>
                    <a:pt x="24866" y="13037"/>
                  </a:lnTo>
                  <a:lnTo>
                    <a:pt x="25268" y="12554"/>
                  </a:lnTo>
                  <a:lnTo>
                    <a:pt x="25671" y="12071"/>
                  </a:lnTo>
                  <a:lnTo>
                    <a:pt x="25993" y="11588"/>
                  </a:lnTo>
                  <a:lnTo>
                    <a:pt x="26314" y="11025"/>
                  </a:lnTo>
                  <a:lnTo>
                    <a:pt x="26556" y="10462"/>
                  </a:lnTo>
                  <a:lnTo>
                    <a:pt x="26717" y="9818"/>
                  </a:lnTo>
                  <a:lnTo>
                    <a:pt x="26797" y="9255"/>
                  </a:lnTo>
                  <a:lnTo>
                    <a:pt x="26878" y="8611"/>
                  </a:lnTo>
                  <a:lnTo>
                    <a:pt x="26878" y="8048"/>
                  </a:lnTo>
                  <a:lnTo>
                    <a:pt x="26878" y="7404"/>
                  </a:lnTo>
                  <a:lnTo>
                    <a:pt x="26797" y="6760"/>
                  </a:lnTo>
                  <a:lnTo>
                    <a:pt x="26636" y="6197"/>
                  </a:lnTo>
                  <a:lnTo>
                    <a:pt x="26475" y="5634"/>
                  </a:lnTo>
                  <a:lnTo>
                    <a:pt x="26154" y="5070"/>
                  </a:lnTo>
                  <a:lnTo>
                    <a:pt x="25832" y="4507"/>
                  </a:lnTo>
                  <a:lnTo>
                    <a:pt x="25349" y="3863"/>
                  </a:lnTo>
                  <a:lnTo>
                    <a:pt x="24705" y="3219"/>
                  </a:lnTo>
                  <a:lnTo>
                    <a:pt x="23981" y="2656"/>
                  </a:lnTo>
                  <a:lnTo>
                    <a:pt x="23257" y="2173"/>
                  </a:lnTo>
                  <a:lnTo>
                    <a:pt x="22532" y="1771"/>
                  </a:lnTo>
                  <a:lnTo>
                    <a:pt x="21647" y="1369"/>
                  </a:lnTo>
                  <a:lnTo>
                    <a:pt x="20842" y="1047"/>
                  </a:lnTo>
                  <a:lnTo>
                    <a:pt x="19957" y="805"/>
                  </a:lnTo>
                  <a:lnTo>
                    <a:pt x="18267" y="403"/>
                  </a:lnTo>
                  <a:lnTo>
                    <a:pt x="16578" y="162"/>
                  </a:lnTo>
                  <a:lnTo>
                    <a:pt x="148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0"/>
            <p:cNvSpPr/>
            <p:nvPr/>
          </p:nvSpPr>
          <p:spPr>
            <a:xfrm>
              <a:off x="3652628" y="1194761"/>
              <a:ext cx="247430" cy="149769"/>
            </a:xfrm>
            <a:custGeom>
              <a:avLst/>
              <a:gdLst/>
              <a:ahLst/>
              <a:cxnLst/>
              <a:rect l="l" t="t" r="r" b="b"/>
              <a:pathLst>
                <a:path w="15290" h="9255" extrusionOk="0">
                  <a:moveTo>
                    <a:pt x="6760" y="1"/>
                  </a:moveTo>
                  <a:lnTo>
                    <a:pt x="5392" y="242"/>
                  </a:lnTo>
                  <a:lnTo>
                    <a:pt x="4668" y="323"/>
                  </a:lnTo>
                  <a:lnTo>
                    <a:pt x="3943" y="564"/>
                  </a:lnTo>
                  <a:lnTo>
                    <a:pt x="3300" y="805"/>
                  </a:lnTo>
                  <a:lnTo>
                    <a:pt x="2656" y="1127"/>
                  </a:lnTo>
                  <a:lnTo>
                    <a:pt x="2012" y="1530"/>
                  </a:lnTo>
                  <a:lnTo>
                    <a:pt x="1449" y="2012"/>
                  </a:lnTo>
                  <a:lnTo>
                    <a:pt x="966" y="2576"/>
                  </a:lnTo>
                  <a:lnTo>
                    <a:pt x="564" y="3139"/>
                  </a:lnTo>
                  <a:lnTo>
                    <a:pt x="242" y="3783"/>
                  </a:lnTo>
                  <a:lnTo>
                    <a:pt x="81" y="4507"/>
                  </a:lnTo>
                  <a:lnTo>
                    <a:pt x="0" y="5151"/>
                  </a:lnTo>
                  <a:lnTo>
                    <a:pt x="0" y="5875"/>
                  </a:lnTo>
                  <a:lnTo>
                    <a:pt x="161" y="6438"/>
                  </a:lnTo>
                  <a:lnTo>
                    <a:pt x="403" y="7002"/>
                  </a:lnTo>
                  <a:lnTo>
                    <a:pt x="644" y="7484"/>
                  </a:lnTo>
                  <a:lnTo>
                    <a:pt x="1046" y="7967"/>
                  </a:lnTo>
                  <a:lnTo>
                    <a:pt x="1529" y="8370"/>
                  </a:lnTo>
                  <a:lnTo>
                    <a:pt x="2012" y="8611"/>
                  </a:lnTo>
                  <a:lnTo>
                    <a:pt x="2575" y="8852"/>
                  </a:lnTo>
                  <a:lnTo>
                    <a:pt x="3139" y="9013"/>
                  </a:lnTo>
                  <a:lnTo>
                    <a:pt x="3702" y="9094"/>
                  </a:lnTo>
                  <a:lnTo>
                    <a:pt x="4265" y="9013"/>
                  </a:lnTo>
                  <a:lnTo>
                    <a:pt x="4828" y="8852"/>
                  </a:lnTo>
                  <a:lnTo>
                    <a:pt x="5392" y="8611"/>
                  </a:lnTo>
                  <a:lnTo>
                    <a:pt x="5875" y="8289"/>
                  </a:lnTo>
                  <a:lnTo>
                    <a:pt x="6357" y="7967"/>
                  </a:lnTo>
                  <a:lnTo>
                    <a:pt x="6760" y="7484"/>
                  </a:lnTo>
                  <a:lnTo>
                    <a:pt x="7082" y="7002"/>
                  </a:lnTo>
                  <a:lnTo>
                    <a:pt x="7323" y="7404"/>
                  </a:lnTo>
                  <a:lnTo>
                    <a:pt x="7564" y="7726"/>
                  </a:lnTo>
                  <a:lnTo>
                    <a:pt x="7886" y="8128"/>
                  </a:lnTo>
                  <a:lnTo>
                    <a:pt x="8289" y="8370"/>
                  </a:lnTo>
                  <a:lnTo>
                    <a:pt x="9093" y="8852"/>
                  </a:lnTo>
                  <a:lnTo>
                    <a:pt x="9979" y="9174"/>
                  </a:lnTo>
                  <a:lnTo>
                    <a:pt x="10864" y="9255"/>
                  </a:lnTo>
                  <a:lnTo>
                    <a:pt x="11829" y="9255"/>
                  </a:lnTo>
                  <a:lnTo>
                    <a:pt x="12232" y="9094"/>
                  </a:lnTo>
                  <a:lnTo>
                    <a:pt x="12715" y="9013"/>
                  </a:lnTo>
                  <a:lnTo>
                    <a:pt x="13117" y="8772"/>
                  </a:lnTo>
                  <a:lnTo>
                    <a:pt x="13519" y="8530"/>
                  </a:lnTo>
                  <a:lnTo>
                    <a:pt x="13922" y="8289"/>
                  </a:lnTo>
                  <a:lnTo>
                    <a:pt x="14243" y="7887"/>
                  </a:lnTo>
                  <a:lnTo>
                    <a:pt x="14485" y="7565"/>
                  </a:lnTo>
                  <a:lnTo>
                    <a:pt x="14726" y="7162"/>
                  </a:lnTo>
                  <a:lnTo>
                    <a:pt x="15129" y="6277"/>
                  </a:lnTo>
                  <a:lnTo>
                    <a:pt x="15290" y="5392"/>
                  </a:lnTo>
                  <a:lnTo>
                    <a:pt x="15290" y="4427"/>
                  </a:lnTo>
                  <a:lnTo>
                    <a:pt x="15129" y="3541"/>
                  </a:lnTo>
                  <a:lnTo>
                    <a:pt x="14968" y="3139"/>
                  </a:lnTo>
                  <a:lnTo>
                    <a:pt x="14807" y="2656"/>
                  </a:lnTo>
                  <a:lnTo>
                    <a:pt x="14565" y="2254"/>
                  </a:lnTo>
                  <a:lnTo>
                    <a:pt x="14243" y="1932"/>
                  </a:lnTo>
                  <a:lnTo>
                    <a:pt x="13680" y="1369"/>
                  </a:lnTo>
                  <a:lnTo>
                    <a:pt x="13036" y="966"/>
                  </a:lnTo>
                  <a:lnTo>
                    <a:pt x="12312" y="644"/>
                  </a:lnTo>
                  <a:lnTo>
                    <a:pt x="11508" y="323"/>
                  </a:lnTo>
                  <a:lnTo>
                    <a:pt x="10703" y="162"/>
                  </a:lnTo>
                  <a:lnTo>
                    <a:pt x="9898" y="81"/>
                  </a:lnTo>
                  <a:lnTo>
                    <a:pt x="82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0"/>
            <p:cNvSpPr/>
            <p:nvPr/>
          </p:nvSpPr>
          <p:spPr>
            <a:xfrm>
              <a:off x="4086254" y="843164"/>
              <a:ext cx="182328" cy="82061"/>
            </a:xfrm>
            <a:custGeom>
              <a:avLst/>
              <a:gdLst/>
              <a:ahLst/>
              <a:cxnLst/>
              <a:rect l="l" t="t" r="r" b="b"/>
              <a:pathLst>
                <a:path w="11267" h="5071" extrusionOk="0">
                  <a:moveTo>
                    <a:pt x="4588" y="1"/>
                  </a:moveTo>
                  <a:lnTo>
                    <a:pt x="4588" y="403"/>
                  </a:lnTo>
                  <a:lnTo>
                    <a:pt x="4427" y="403"/>
                  </a:lnTo>
                  <a:lnTo>
                    <a:pt x="4427" y="725"/>
                  </a:lnTo>
                  <a:lnTo>
                    <a:pt x="1" y="725"/>
                  </a:lnTo>
                  <a:lnTo>
                    <a:pt x="1" y="886"/>
                  </a:lnTo>
                  <a:lnTo>
                    <a:pt x="162" y="966"/>
                  </a:lnTo>
                  <a:lnTo>
                    <a:pt x="6358" y="4990"/>
                  </a:lnTo>
                  <a:lnTo>
                    <a:pt x="6519" y="5070"/>
                  </a:lnTo>
                  <a:lnTo>
                    <a:pt x="6680" y="5070"/>
                  </a:lnTo>
                  <a:lnTo>
                    <a:pt x="6760" y="4990"/>
                  </a:lnTo>
                  <a:lnTo>
                    <a:pt x="6921" y="4749"/>
                  </a:lnTo>
                  <a:lnTo>
                    <a:pt x="9014" y="2576"/>
                  </a:lnTo>
                  <a:lnTo>
                    <a:pt x="11025" y="403"/>
                  </a:lnTo>
                  <a:lnTo>
                    <a:pt x="11186" y="242"/>
                  </a:lnTo>
                  <a:lnTo>
                    <a:pt x="11267" y="1"/>
                  </a:lnTo>
                  <a:close/>
                </a:path>
              </a:pathLst>
            </a:custGeom>
            <a:solidFill>
              <a:srgbClr val="42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0"/>
            <p:cNvSpPr/>
            <p:nvPr/>
          </p:nvSpPr>
          <p:spPr>
            <a:xfrm>
              <a:off x="4100592" y="828842"/>
              <a:ext cx="156274" cy="84667"/>
            </a:xfrm>
            <a:custGeom>
              <a:avLst/>
              <a:gdLst/>
              <a:ahLst/>
              <a:cxnLst/>
              <a:rect l="l" t="t" r="r" b="b"/>
              <a:pathLst>
                <a:path w="9657" h="5232" extrusionOk="0">
                  <a:moveTo>
                    <a:pt x="6035" y="1"/>
                  </a:moveTo>
                  <a:lnTo>
                    <a:pt x="4748" y="81"/>
                  </a:lnTo>
                  <a:lnTo>
                    <a:pt x="3541" y="242"/>
                  </a:lnTo>
                  <a:lnTo>
                    <a:pt x="2253" y="564"/>
                  </a:lnTo>
                  <a:lnTo>
                    <a:pt x="1127" y="966"/>
                  </a:lnTo>
                  <a:lnTo>
                    <a:pt x="0" y="1610"/>
                  </a:lnTo>
                  <a:lnTo>
                    <a:pt x="5633" y="5231"/>
                  </a:lnTo>
                  <a:lnTo>
                    <a:pt x="7645" y="3058"/>
                  </a:lnTo>
                  <a:lnTo>
                    <a:pt x="9656" y="805"/>
                  </a:lnTo>
                  <a:lnTo>
                    <a:pt x="8449" y="403"/>
                  </a:lnTo>
                  <a:lnTo>
                    <a:pt x="7242" y="162"/>
                  </a:lnTo>
                  <a:lnTo>
                    <a:pt x="6035" y="1"/>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0"/>
            <p:cNvSpPr/>
            <p:nvPr/>
          </p:nvSpPr>
          <p:spPr>
            <a:xfrm>
              <a:off x="2996314" y="869218"/>
              <a:ext cx="332081" cy="171907"/>
            </a:xfrm>
            <a:custGeom>
              <a:avLst/>
              <a:gdLst/>
              <a:ahLst/>
              <a:cxnLst/>
              <a:rect l="l" t="t" r="r" b="b"/>
              <a:pathLst>
                <a:path w="20521" h="10623" extrusionOk="0">
                  <a:moveTo>
                    <a:pt x="1127" y="0"/>
                  </a:moveTo>
                  <a:lnTo>
                    <a:pt x="805" y="403"/>
                  </a:lnTo>
                  <a:lnTo>
                    <a:pt x="564" y="885"/>
                  </a:lnTo>
                  <a:lnTo>
                    <a:pt x="322" y="1368"/>
                  </a:lnTo>
                  <a:lnTo>
                    <a:pt x="161" y="1931"/>
                  </a:lnTo>
                  <a:lnTo>
                    <a:pt x="81" y="2414"/>
                  </a:lnTo>
                  <a:lnTo>
                    <a:pt x="0" y="2978"/>
                  </a:lnTo>
                  <a:lnTo>
                    <a:pt x="0" y="4024"/>
                  </a:lnTo>
                  <a:lnTo>
                    <a:pt x="242" y="5070"/>
                  </a:lnTo>
                  <a:lnTo>
                    <a:pt x="403" y="5553"/>
                  </a:lnTo>
                  <a:lnTo>
                    <a:pt x="644" y="6035"/>
                  </a:lnTo>
                  <a:lnTo>
                    <a:pt x="885" y="6518"/>
                  </a:lnTo>
                  <a:lnTo>
                    <a:pt x="1207" y="7001"/>
                  </a:lnTo>
                  <a:lnTo>
                    <a:pt x="1529" y="7403"/>
                  </a:lnTo>
                  <a:lnTo>
                    <a:pt x="1932" y="7725"/>
                  </a:lnTo>
                  <a:lnTo>
                    <a:pt x="2414" y="8047"/>
                  </a:lnTo>
                  <a:lnTo>
                    <a:pt x="2817" y="8289"/>
                  </a:lnTo>
                  <a:lnTo>
                    <a:pt x="3380" y="8530"/>
                  </a:lnTo>
                  <a:lnTo>
                    <a:pt x="3863" y="8691"/>
                  </a:lnTo>
                  <a:lnTo>
                    <a:pt x="4346" y="8852"/>
                  </a:lnTo>
                  <a:lnTo>
                    <a:pt x="5955" y="8852"/>
                  </a:lnTo>
                  <a:lnTo>
                    <a:pt x="7001" y="8691"/>
                  </a:lnTo>
                  <a:lnTo>
                    <a:pt x="7564" y="8530"/>
                  </a:lnTo>
                  <a:lnTo>
                    <a:pt x="8047" y="8289"/>
                  </a:lnTo>
                  <a:lnTo>
                    <a:pt x="8530" y="8047"/>
                  </a:lnTo>
                  <a:lnTo>
                    <a:pt x="8932" y="7725"/>
                  </a:lnTo>
                  <a:lnTo>
                    <a:pt x="9335" y="7403"/>
                  </a:lnTo>
                  <a:lnTo>
                    <a:pt x="9737" y="7001"/>
                  </a:lnTo>
                  <a:lnTo>
                    <a:pt x="9898" y="7484"/>
                  </a:lnTo>
                  <a:lnTo>
                    <a:pt x="10139" y="7886"/>
                  </a:lnTo>
                  <a:lnTo>
                    <a:pt x="10703" y="8691"/>
                  </a:lnTo>
                  <a:lnTo>
                    <a:pt x="11427" y="9335"/>
                  </a:lnTo>
                  <a:lnTo>
                    <a:pt x="12312" y="9898"/>
                  </a:lnTo>
                  <a:lnTo>
                    <a:pt x="13197" y="10300"/>
                  </a:lnTo>
                  <a:lnTo>
                    <a:pt x="14083" y="10542"/>
                  </a:lnTo>
                  <a:lnTo>
                    <a:pt x="15129" y="10622"/>
                  </a:lnTo>
                  <a:lnTo>
                    <a:pt x="15611" y="10622"/>
                  </a:lnTo>
                  <a:lnTo>
                    <a:pt x="16094" y="10542"/>
                  </a:lnTo>
                  <a:lnTo>
                    <a:pt x="16577" y="10461"/>
                  </a:lnTo>
                  <a:lnTo>
                    <a:pt x="16979" y="10220"/>
                  </a:lnTo>
                  <a:lnTo>
                    <a:pt x="17865" y="9818"/>
                  </a:lnTo>
                  <a:lnTo>
                    <a:pt x="18669" y="9174"/>
                  </a:lnTo>
                  <a:lnTo>
                    <a:pt x="19313" y="8450"/>
                  </a:lnTo>
                  <a:lnTo>
                    <a:pt x="19876" y="7645"/>
                  </a:lnTo>
                  <a:lnTo>
                    <a:pt x="20279" y="6760"/>
                  </a:lnTo>
                  <a:lnTo>
                    <a:pt x="20520" y="5794"/>
                  </a:lnTo>
                  <a:lnTo>
                    <a:pt x="20520" y="5311"/>
                  </a:lnTo>
                  <a:lnTo>
                    <a:pt x="20520" y="4828"/>
                  </a:lnTo>
                  <a:lnTo>
                    <a:pt x="20118" y="5553"/>
                  </a:lnTo>
                  <a:lnTo>
                    <a:pt x="19555" y="6196"/>
                  </a:lnTo>
                  <a:lnTo>
                    <a:pt x="18911" y="6760"/>
                  </a:lnTo>
                  <a:lnTo>
                    <a:pt x="18187" y="7162"/>
                  </a:lnTo>
                  <a:lnTo>
                    <a:pt x="17382" y="7484"/>
                  </a:lnTo>
                  <a:lnTo>
                    <a:pt x="16577" y="7725"/>
                  </a:lnTo>
                  <a:lnTo>
                    <a:pt x="15772" y="7806"/>
                  </a:lnTo>
                  <a:lnTo>
                    <a:pt x="14887" y="7725"/>
                  </a:lnTo>
                  <a:lnTo>
                    <a:pt x="14083" y="7484"/>
                  </a:lnTo>
                  <a:lnTo>
                    <a:pt x="13278" y="7162"/>
                  </a:lnTo>
                  <a:lnTo>
                    <a:pt x="12634" y="6679"/>
                  </a:lnTo>
                  <a:lnTo>
                    <a:pt x="11990" y="6116"/>
                  </a:lnTo>
                  <a:lnTo>
                    <a:pt x="11427" y="5472"/>
                  </a:lnTo>
                  <a:lnTo>
                    <a:pt x="11025" y="4748"/>
                  </a:lnTo>
                  <a:lnTo>
                    <a:pt x="10703" y="3943"/>
                  </a:lnTo>
                  <a:lnTo>
                    <a:pt x="10461" y="3139"/>
                  </a:lnTo>
                  <a:lnTo>
                    <a:pt x="10059" y="3943"/>
                  </a:lnTo>
                  <a:lnTo>
                    <a:pt x="9415" y="4587"/>
                  </a:lnTo>
                  <a:lnTo>
                    <a:pt x="8691" y="5150"/>
                  </a:lnTo>
                  <a:lnTo>
                    <a:pt x="7967" y="5553"/>
                  </a:lnTo>
                  <a:lnTo>
                    <a:pt x="7082" y="5874"/>
                  </a:lnTo>
                  <a:lnTo>
                    <a:pt x="6196" y="6035"/>
                  </a:lnTo>
                  <a:lnTo>
                    <a:pt x="5311" y="5955"/>
                  </a:lnTo>
                  <a:lnTo>
                    <a:pt x="4426" y="5794"/>
                  </a:lnTo>
                  <a:lnTo>
                    <a:pt x="3541" y="5392"/>
                  </a:lnTo>
                  <a:lnTo>
                    <a:pt x="2817" y="4909"/>
                  </a:lnTo>
                  <a:lnTo>
                    <a:pt x="2173" y="4265"/>
                  </a:lnTo>
                  <a:lnTo>
                    <a:pt x="1690" y="3460"/>
                  </a:lnTo>
                  <a:lnTo>
                    <a:pt x="1288" y="2656"/>
                  </a:lnTo>
                  <a:lnTo>
                    <a:pt x="1046" y="1771"/>
                  </a:lnTo>
                  <a:lnTo>
                    <a:pt x="966" y="885"/>
                  </a:lnTo>
                  <a:lnTo>
                    <a:pt x="1127"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0"/>
            <p:cNvSpPr/>
            <p:nvPr/>
          </p:nvSpPr>
          <p:spPr>
            <a:xfrm>
              <a:off x="3414324" y="1215604"/>
              <a:ext cx="289100" cy="101578"/>
            </a:xfrm>
            <a:custGeom>
              <a:avLst/>
              <a:gdLst/>
              <a:ahLst/>
              <a:cxnLst/>
              <a:rect l="l" t="t" r="r" b="b"/>
              <a:pathLst>
                <a:path w="17865" h="6277" extrusionOk="0">
                  <a:moveTo>
                    <a:pt x="0" y="0"/>
                  </a:moveTo>
                  <a:lnTo>
                    <a:pt x="81" y="805"/>
                  </a:lnTo>
                  <a:lnTo>
                    <a:pt x="322" y="1610"/>
                  </a:lnTo>
                  <a:lnTo>
                    <a:pt x="563" y="2414"/>
                  </a:lnTo>
                  <a:lnTo>
                    <a:pt x="885" y="3139"/>
                  </a:lnTo>
                  <a:lnTo>
                    <a:pt x="1368" y="3863"/>
                  </a:lnTo>
                  <a:lnTo>
                    <a:pt x="1851" y="4506"/>
                  </a:lnTo>
                  <a:lnTo>
                    <a:pt x="2414" y="5070"/>
                  </a:lnTo>
                  <a:lnTo>
                    <a:pt x="3058" y="5553"/>
                  </a:lnTo>
                  <a:lnTo>
                    <a:pt x="3782" y="5874"/>
                  </a:lnTo>
                  <a:lnTo>
                    <a:pt x="4587" y="6116"/>
                  </a:lnTo>
                  <a:lnTo>
                    <a:pt x="5472" y="6196"/>
                  </a:lnTo>
                  <a:lnTo>
                    <a:pt x="6277" y="6116"/>
                  </a:lnTo>
                  <a:lnTo>
                    <a:pt x="7082" y="5874"/>
                  </a:lnTo>
                  <a:lnTo>
                    <a:pt x="7806" y="5553"/>
                  </a:lnTo>
                  <a:lnTo>
                    <a:pt x="8128" y="5311"/>
                  </a:lnTo>
                  <a:lnTo>
                    <a:pt x="8369" y="4989"/>
                  </a:lnTo>
                  <a:lnTo>
                    <a:pt x="8611" y="4667"/>
                  </a:lnTo>
                  <a:lnTo>
                    <a:pt x="8852" y="4346"/>
                  </a:lnTo>
                  <a:lnTo>
                    <a:pt x="9335" y="4909"/>
                  </a:lnTo>
                  <a:lnTo>
                    <a:pt x="9898" y="5392"/>
                  </a:lnTo>
                  <a:lnTo>
                    <a:pt x="10622" y="5714"/>
                  </a:lnTo>
                  <a:lnTo>
                    <a:pt x="11266" y="6035"/>
                  </a:lnTo>
                  <a:lnTo>
                    <a:pt x="11990" y="6196"/>
                  </a:lnTo>
                  <a:lnTo>
                    <a:pt x="12795" y="6277"/>
                  </a:lnTo>
                  <a:lnTo>
                    <a:pt x="13519" y="6196"/>
                  </a:lnTo>
                  <a:lnTo>
                    <a:pt x="14243" y="6035"/>
                  </a:lnTo>
                  <a:lnTo>
                    <a:pt x="14968" y="5794"/>
                  </a:lnTo>
                  <a:lnTo>
                    <a:pt x="15611" y="5392"/>
                  </a:lnTo>
                  <a:lnTo>
                    <a:pt x="16175" y="4909"/>
                  </a:lnTo>
                  <a:lnTo>
                    <a:pt x="16738" y="4346"/>
                  </a:lnTo>
                  <a:lnTo>
                    <a:pt x="17140" y="3782"/>
                  </a:lnTo>
                  <a:lnTo>
                    <a:pt x="17462" y="3058"/>
                  </a:lnTo>
                  <a:lnTo>
                    <a:pt x="17704" y="2334"/>
                  </a:lnTo>
                  <a:lnTo>
                    <a:pt x="17865" y="1610"/>
                  </a:lnTo>
                  <a:lnTo>
                    <a:pt x="17382" y="2092"/>
                  </a:lnTo>
                  <a:lnTo>
                    <a:pt x="16818" y="2495"/>
                  </a:lnTo>
                  <a:lnTo>
                    <a:pt x="16255" y="2817"/>
                  </a:lnTo>
                  <a:lnTo>
                    <a:pt x="15611" y="3058"/>
                  </a:lnTo>
                  <a:lnTo>
                    <a:pt x="14968" y="3219"/>
                  </a:lnTo>
                  <a:lnTo>
                    <a:pt x="14324" y="3380"/>
                  </a:lnTo>
                  <a:lnTo>
                    <a:pt x="13600" y="3380"/>
                  </a:lnTo>
                  <a:lnTo>
                    <a:pt x="12956" y="3299"/>
                  </a:lnTo>
                  <a:lnTo>
                    <a:pt x="12312" y="3139"/>
                  </a:lnTo>
                  <a:lnTo>
                    <a:pt x="11668" y="2897"/>
                  </a:lnTo>
                  <a:lnTo>
                    <a:pt x="11105" y="2575"/>
                  </a:lnTo>
                  <a:lnTo>
                    <a:pt x="10542" y="2253"/>
                  </a:lnTo>
                  <a:lnTo>
                    <a:pt x="10059" y="1771"/>
                  </a:lnTo>
                  <a:lnTo>
                    <a:pt x="9576" y="1288"/>
                  </a:lnTo>
                  <a:lnTo>
                    <a:pt x="9254" y="724"/>
                  </a:lnTo>
                  <a:lnTo>
                    <a:pt x="8932" y="161"/>
                  </a:lnTo>
                  <a:lnTo>
                    <a:pt x="8611" y="805"/>
                  </a:lnTo>
                  <a:lnTo>
                    <a:pt x="8208" y="1449"/>
                  </a:lnTo>
                  <a:lnTo>
                    <a:pt x="7725" y="2012"/>
                  </a:lnTo>
                  <a:lnTo>
                    <a:pt x="7162" y="2414"/>
                  </a:lnTo>
                  <a:lnTo>
                    <a:pt x="6518" y="2817"/>
                  </a:lnTo>
                  <a:lnTo>
                    <a:pt x="5875" y="3139"/>
                  </a:lnTo>
                  <a:lnTo>
                    <a:pt x="5150" y="3299"/>
                  </a:lnTo>
                  <a:lnTo>
                    <a:pt x="4346" y="3299"/>
                  </a:lnTo>
                  <a:lnTo>
                    <a:pt x="3621" y="3219"/>
                  </a:lnTo>
                  <a:lnTo>
                    <a:pt x="2897" y="3058"/>
                  </a:lnTo>
                  <a:lnTo>
                    <a:pt x="2253" y="2736"/>
                  </a:lnTo>
                  <a:lnTo>
                    <a:pt x="1610" y="2334"/>
                  </a:lnTo>
                  <a:lnTo>
                    <a:pt x="1127" y="1851"/>
                  </a:lnTo>
                  <a:lnTo>
                    <a:pt x="644" y="1288"/>
                  </a:lnTo>
                  <a:lnTo>
                    <a:pt x="242" y="644"/>
                  </a:lnTo>
                  <a:lnTo>
                    <a:pt x="0"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0"/>
            <p:cNvSpPr/>
            <p:nvPr/>
          </p:nvSpPr>
          <p:spPr>
            <a:xfrm>
              <a:off x="3277582" y="556685"/>
              <a:ext cx="244841" cy="127631"/>
            </a:xfrm>
            <a:custGeom>
              <a:avLst/>
              <a:gdLst/>
              <a:ahLst/>
              <a:cxnLst/>
              <a:rect l="l" t="t" r="r" b="b"/>
              <a:pathLst>
                <a:path w="15130" h="7887" extrusionOk="0">
                  <a:moveTo>
                    <a:pt x="242" y="0"/>
                  </a:moveTo>
                  <a:lnTo>
                    <a:pt x="1" y="886"/>
                  </a:lnTo>
                  <a:lnTo>
                    <a:pt x="1" y="1690"/>
                  </a:lnTo>
                  <a:lnTo>
                    <a:pt x="81" y="2575"/>
                  </a:lnTo>
                  <a:lnTo>
                    <a:pt x="242" y="3461"/>
                  </a:lnTo>
                  <a:lnTo>
                    <a:pt x="564" y="4265"/>
                  </a:lnTo>
                  <a:lnTo>
                    <a:pt x="1047" y="4990"/>
                  </a:lnTo>
                  <a:lnTo>
                    <a:pt x="1610" y="5633"/>
                  </a:lnTo>
                  <a:lnTo>
                    <a:pt x="2334" y="6116"/>
                  </a:lnTo>
                  <a:lnTo>
                    <a:pt x="3139" y="6518"/>
                  </a:lnTo>
                  <a:lnTo>
                    <a:pt x="3944" y="6760"/>
                  </a:lnTo>
                  <a:lnTo>
                    <a:pt x="4829" y="6921"/>
                  </a:lnTo>
                  <a:lnTo>
                    <a:pt x="5634" y="6840"/>
                  </a:lnTo>
                  <a:lnTo>
                    <a:pt x="6519" y="6679"/>
                  </a:lnTo>
                  <a:lnTo>
                    <a:pt x="7324" y="6358"/>
                  </a:lnTo>
                  <a:lnTo>
                    <a:pt x="8048" y="5955"/>
                  </a:lnTo>
                  <a:lnTo>
                    <a:pt x="8772" y="5392"/>
                  </a:lnTo>
                  <a:lnTo>
                    <a:pt x="8933" y="5955"/>
                  </a:lnTo>
                  <a:lnTo>
                    <a:pt x="9174" y="6438"/>
                  </a:lnTo>
                  <a:lnTo>
                    <a:pt x="9577" y="6840"/>
                  </a:lnTo>
                  <a:lnTo>
                    <a:pt x="9979" y="7243"/>
                  </a:lnTo>
                  <a:lnTo>
                    <a:pt x="10462" y="7484"/>
                  </a:lnTo>
                  <a:lnTo>
                    <a:pt x="10945" y="7726"/>
                  </a:lnTo>
                  <a:lnTo>
                    <a:pt x="11508" y="7886"/>
                  </a:lnTo>
                  <a:lnTo>
                    <a:pt x="12071" y="7886"/>
                  </a:lnTo>
                  <a:lnTo>
                    <a:pt x="12635" y="7806"/>
                  </a:lnTo>
                  <a:lnTo>
                    <a:pt x="13198" y="7645"/>
                  </a:lnTo>
                  <a:lnTo>
                    <a:pt x="13681" y="7323"/>
                  </a:lnTo>
                  <a:lnTo>
                    <a:pt x="14083" y="7001"/>
                  </a:lnTo>
                  <a:lnTo>
                    <a:pt x="14485" y="6599"/>
                  </a:lnTo>
                  <a:lnTo>
                    <a:pt x="14807" y="6116"/>
                  </a:lnTo>
                  <a:lnTo>
                    <a:pt x="15049" y="5553"/>
                  </a:lnTo>
                  <a:lnTo>
                    <a:pt x="15129" y="5070"/>
                  </a:lnTo>
                  <a:lnTo>
                    <a:pt x="14727" y="5311"/>
                  </a:lnTo>
                  <a:lnTo>
                    <a:pt x="14244" y="5472"/>
                  </a:lnTo>
                  <a:lnTo>
                    <a:pt x="13761" y="5633"/>
                  </a:lnTo>
                  <a:lnTo>
                    <a:pt x="13278" y="5714"/>
                  </a:lnTo>
                  <a:lnTo>
                    <a:pt x="12715" y="5714"/>
                  </a:lnTo>
                  <a:lnTo>
                    <a:pt x="12232" y="5633"/>
                  </a:lnTo>
                  <a:lnTo>
                    <a:pt x="11749" y="5472"/>
                  </a:lnTo>
                  <a:lnTo>
                    <a:pt x="11267" y="5311"/>
                  </a:lnTo>
                  <a:lnTo>
                    <a:pt x="10864" y="4990"/>
                  </a:lnTo>
                  <a:lnTo>
                    <a:pt x="10462" y="4668"/>
                  </a:lnTo>
                  <a:lnTo>
                    <a:pt x="10140" y="4265"/>
                  </a:lnTo>
                  <a:lnTo>
                    <a:pt x="9818" y="3863"/>
                  </a:lnTo>
                  <a:lnTo>
                    <a:pt x="9657" y="3380"/>
                  </a:lnTo>
                  <a:lnTo>
                    <a:pt x="9496" y="2897"/>
                  </a:lnTo>
                  <a:lnTo>
                    <a:pt x="9416" y="2415"/>
                  </a:lnTo>
                  <a:lnTo>
                    <a:pt x="9335" y="1932"/>
                  </a:lnTo>
                  <a:lnTo>
                    <a:pt x="8933" y="2575"/>
                  </a:lnTo>
                  <a:lnTo>
                    <a:pt x="8370" y="3139"/>
                  </a:lnTo>
                  <a:lnTo>
                    <a:pt x="7806" y="3622"/>
                  </a:lnTo>
                  <a:lnTo>
                    <a:pt x="7082" y="3943"/>
                  </a:lnTo>
                  <a:lnTo>
                    <a:pt x="6358" y="4265"/>
                  </a:lnTo>
                  <a:lnTo>
                    <a:pt x="5634" y="4426"/>
                  </a:lnTo>
                  <a:lnTo>
                    <a:pt x="4829" y="4426"/>
                  </a:lnTo>
                  <a:lnTo>
                    <a:pt x="4105" y="4346"/>
                  </a:lnTo>
                  <a:lnTo>
                    <a:pt x="3381" y="4104"/>
                  </a:lnTo>
                  <a:lnTo>
                    <a:pt x="2656" y="3782"/>
                  </a:lnTo>
                  <a:lnTo>
                    <a:pt x="2093" y="3300"/>
                  </a:lnTo>
                  <a:lnTo>
                    <a:pt x="1530" y="2817"/>
                  </a:lnTo>
                  <a:lnTo>
                    <a:pt x="1047" y="2173"/>
                  </a:lnTo>
                  <a:lnTo>
                    <a:pt x="645" y="1529"/>
                  </a:lnTo>
                  <a:lnTo>
                    <a:pt x="403" y="805"/>
                  </a:lnTo>
                  <a:lnTo>
                    <a:pt x="242"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0"/>
            <p:cNvSpPr/>
            <p:nvPr/>
          </p:nvSpPr>
          <p:spPr>
            <a:xfrm>
              <a:off x="2772332" y="1127054"/>
              <a:ext cx="223998" cy="82045"/>
            </a:xfrm>
            <a:custGeom>
              <a:avLst/>
              <a:gdLst/>
              <a:ahLst/>
              <a:cxnLst/>
              <a:rect l="l" t="t" r="r" b="b"/>
              <a:pathLst>
                <a:path w="13842" h="5070" extrusionOk="0">
                  <a:moveTo>
                    <a:pt x="8128" y="0"/>
                  </a:moveTo>
                  <a:lnTo>
                    <a:pt x="7806" y="483"/>
                  </a:lnTo>
                  <a:lnTo>
                    <a:pt x="7484" y="966"/>
                  </a:lnTo>
                  <a:lnTo>
                    <a:pt x="7001" y="1368"/>
                  </a:lnTo>
                  <a:lnTo>
                    <a:pt x="6518" y="1771"/>
                  </a:lnTo>
                  <a:lnTo>
                    <a:pt x="6036" y="2092"/>
                  </a:lnTo>
                  <a:lnTo>
                    <a:pt x="5472" y="2334"/>
                  </a:lnTo>
                  <a:lnTo>
                    <a:pt x="4829" y="2495"/>
                  </a:lnTo>
                  <a:lnTo>
                    <a:pt x="4265" y="2575"/>
                  </a:lnTo>
                  <a:lnTo>
                    <a:pt x="3621" y="2575"/>
                  </a:lnTo>
                  <a:lnTo>
                    <a:pt x="3058" y="2495"/>
                  </a:lnTo>
                  <a:lnTo>
                    <a:pt x="2495" y="2334"/>
                  </a:lnTo>
                  <a:lnTo>
                    <a:pt x="1932" y="2092"/>
                  </a:lnTo>
                  <a:lnTo>
                    <a:pt x="1368" y="1771"/>
                  </a:lnTo>
                  <a:lnTo>
                    <a:pt x="886" y="1368"/>
                  </a:lnTo>
                  <a:lnTo>
                    <a:pt x="483" y="966"/>
                  </a:lnTo>
                  <a:lnTo>
                    <a:pt x="81" y="483"/>
                  </a:lnTo>
                  <a:lnTo>
                    <a:pt x="0" y="1127"/>
                  </a:lnTo>
                  <a:lnTo>
                    <a:pt x="81" y="1771"/>
                  </a:lnTo>
                  <a:lnTo>
                    <a:pt x="242" y="2414"/>
                  </a:lnTo>
                  <a:lnTo>
                    <a:pt x="483" y="3058"/>
                  </a:lnTo>
                  <a:lnTo>
                    <a:pt x="805" y="3541"/>
                  </a:lnTo>
                  <a:lnTo>
                    <a:pt x="1288" y="4024"/>
                  </a:lnTo>
                  <a:lnTo>
                    <a:pt x="1771" y="4507"/>
                  </a:lnTo>
                  <a:lnTo>
                    <a:pt x="2334" y="4748"/>
                  </a:lnTo>
                  <a:lnTo>
                    <a:pt x="2978" y="4989"/>
                  </a:lnTo>
                  <a:lnTo>
                    <a:pt x="3621" y="5070"/>
                  </a:lnTo>
                  <a:lnTo>
                    <a:pt x="4265" y="5070"/>
                  </a:lnTo>
                  <a:lnTo>
                    <a:pt x="4909" y="4989"/>
                  </a:lnTo>
                  <a:lnTo>
                    <a:pt x="5472" y="4748"/>
                  </a:lnTo>
                  <a:lnTo>
                    <a:pt x="6116" y="4426"/>
                  </a:lnTo>
                  <a:lnTo>
                    <a:pt x="6599" y="4024"/>
                  </a:lnTo>
                  <a:lnTo>
                    <a:pt x="7001" y="3541"/>
                  </a:lnTo>
                  <a:lnTo>
                    <a:pt x="7404" y="3943"/>
                  </a:lnTo>
                  <a:lnTo>
                    <a:pt x="7886" y="4346"/>
                  </a:lnTo>
                  <a:lnTo>
                    <a:pt x="8369" y="4667"/>
                  </a:lnTo>
                  <a:lnTo>
                    <a:pt x="8933" y="4828"/>
                  </a:lnTo>
                  <a:lnTo>
                    <a:pt x="9496" y="4989"/>
                  </a:lnTo>
                  <a:lnTo>
                    <a:pt x="10703" y="4989"/>
                  </a:lnTo>
                  <a:lnTo>
                    <a:pt x="11266" y="4828"/>
                  </a:lnTo>
                  <a:lnTo>
                    <a:pt x="11829" y="4587"/>
                  </a:lnTo>
                  <a:lnTo>
                    <a:pt x="12312" y="4265"/>
                  </a:lnTo>
                  <a:lnTo>
                    <a:pt x="12715" y="3863"/>
                  </a:lnTo>
                  <a:lnTo>
                    <a:pt x="13117" y="3380"/>
                  </a:lnTo>
                  <a:lnTo>
                    <a:pt x="13439" y="2897"/>
                  </a:lnTo>
                  <a:lnTo>
                    <a:pt x="13680" y="2334"/>
                  </a:lnTo>
                  <a:lnTo>
                    <a:pt x="13761" y="1771"/>
                  </a:lnTo>
                  <a:lnTo>
                    <a:pt x="13841" y="1207"/>
                  </a:lnTo>
                  <a:lnTo>
                    <a:pt x="13841" y="1207"/>
                  </a:lnTo>
                  <a:lnTo>
                    <a:pt x="13600" y="1529"/>
                  </a:lnTo>
                  <a:lnTo>
                    <a:pt x="13358" y="1851"/>
                  </a:lnTo>
                  <a:lnTo>
                    <a:pt x="12715" y="2334"/>
                  </a:lnTo>
                  <a:lnTo>
                    <a:pt x="11990" y="2656"/>
                  </a:lnTo>
                  <a:lnTo>
                    <a:pt x="11588" y="2736"/>
                  </a:lnTo>
                  <a:lnTo>
                    <a:pt x="11186" y="2817"/>
                  </a:lnTo>
                  <a:lnTo>
                    <a:pt x="10381" y="2817"/>
                  </a:lnTo>
                  <a:lnTo>
                    <a:pt x="9657" y="2575"/>
                  </a:lnTo>
                  <a:lnTo>
                    <a:pt x="8933" y="2173"/>
                  </a:lnTo>
                  <a:lnTo>
                    <a:pt x="8611" y="1932"/>
                  </a:lnTo>
                  <a:lnTo>
                    <a:pt x="8289" y="1690"/>
                  </a:lnTo>
                  <a:lnTo>
                    <a:pt x="8128"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2" name="Google Shape;1492;p40"/>
          <p:cNvGrpSpPr/>
          <p:nvPr/>
        </p:nvGrpSpPr>
        <p:grpSpPr>
          <a:xfrm rot="-152846">
            <a:off x="285319" y="1668522"/>
            <a:ext cx="2593278" cy="913079"/>
            <a:chOff x="5142175" y="4369850"/>
            <a:chExt cx="1625700" cy="572400"/>
          </a:xfrm>
        </p:grpSpPr>
        <p:sp>
          <p:nvSpPr>
            <p:cNvPr id="1493" name="Google Shape;1493;p4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0"/>
                                        </p:tgtEl>
                                        <p:attrNameLst>
                                          <p:attrName>style.visibility</p:attrName>
                                        </p:attrNameLst>
                                      </p:cBhvr>
                                      <p:to>
                                        <p:strVal val="visible"/>
                                      </p:to>
                                    </p:set>
                                    <p:animEffect transition="in" filter="barn(inVertical)">
                                      <p:cBhvr>
                                        <p:cTn id="7" dur="500"/>
                                        <p:tgtEl>
                                          <p:spTgt spid="1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grpSp>
        <p:nvGrpSpPr>
          <p:cNvPr id="1574" name="Google Shape;1574;p44"/>
          <p:cNvGrpSpPr/>
          <p:nvPr/>
        </p:nvGrpSpPr>
        <p:grpSpPr>
          <a:xfrm rot="-263200">
            <a:off x="76992" y="2403163"/>
            <a:ext cx="1475009" cy="3039044"/>
            <a:chOff x="6239025" y="396475"/>
            <a:chExt cx="480900" cy="990825"/>
          </a:xfrm>
        </p:grpSpPr>
        <p:sp>
          <p:nvSpPr>
            <p:cNvPr id="1575" name="Google Shape;1575;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4" name="Google Shape;1584;p44"/>
          <p:cNvSpPr/>
          <p:nvPr/>
        </p:nvSpPr>
        <p:spPr>
          <a:xfrm>
            <a:off x="1193470" y="38638"/>
            <a:ext cx="7766045" cy="1504292"/>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85" name="Google Shape;1585;p44"/>
          <p:cNvSpPr txBox="1">
            <a:spLocks noGrp="1"/>
          </p:cNvSpPr>
          <p:nvPr>
            <p:ph type="title"/>
          </p:nvPr>
        </p:nvSpPr>
        <p:spPr>
          <a:xfrm>
            <a:off x="1281013" y="303525"/>
            <a:ext cx="7332904" cy="826200"/>
          </a:xfrm>
          <a:prstGeom prst="rect">
            <a:avLst/>
          </a:prstGeom>
        </p:spPr>
        <p:txBody>
          <a:bodyPr spcFirstLastPara="1" wrap="square" lIns="91425" tIns="91425" rIns="91425" bIns="91425" anchor="t" anchorCtr="0">
            <a:noAutofit/>
          </a:bodyPr>
          <a:lstStyle/>
          <a:p>
            <a:r>
              <a:rPr lang="en" sz="2800" b="1" u="sng" dirty="0">
                <a:solidFill>
                  <a:schemeClr val="tx1"/>
                </a:solidFill>
                <a:latin typeface="+mn-lt"/>
              </a:rPr>
              <a:t> 2. </a:t>
            </a:r>
            <a:r>
              <a:rPr lang="en-US" sz="2800" b="1" u="sng" dirty="0">
                <a:solidFill>
                  <a:schemeClr val="tx1"/>
                </a:solidFill>
                <a:latin typeface="+mn-lt"/>
              </a:rPr>
              <a:t>Con </a:t>
            </a:r>
            <a:r>
              <a:rPr lang="vi-VN" sz="2800" b="1" u="sng" dirty="0">
                <a:solidFill>
                  <a:schemeClr val="tx1"/>
                </a:solidFill>
                <a:latin typeface="+mn-lt"/>
              </a:rPr>
              <a:t>đường thu nhận và tiêu hoá thức ăn trong ống tiêu hoá ở người</a:t>
            </a:r>
            <a:br>
              <a:rPr lang="en-US" sz="2800" b="1" u="sng" dirty="0">
                <a:solidFill>
                  <a:schemeClr val="tx1"/>
                </a:solidFill>
                <a:effectLst/>
                <a:latin typeface="+mn-lt"/>
                <a:ea typeface="Arial" panose="020B0604020202020204" pitchFamily="34" charset="0"/>
                <a:cs typeface="Times New Roman" panose="02020603050405020304" pitchFamily="18" charset="0"/>
              </a:rPr>
            </a:br>
            <a:endParaRPr sz="2800" b="1" u="sng" dirty="0">
              <a:solidFill>
                <a:schemeClr val="tx1"/>
              </a:solidFill>
              <a:latin typeface="+mn-lt"/>
            </a:endParaRPr>
          </a:p>
        </p:txBody>
      </p:sp>
      <p:grpSp>
        <p:nvGrpSpPr>
          <p:cNvPr id="1587" name="Google Shape;1587;p44"/>
          <p:cNvGrpSpPr/>
          <p:nvPr/>
        </p:nvGrpSpPr>
        <p:grpSpPr>
          <a:xfrm flipH="1">
            <a:off x="7577304" y="2323915"/>
            <a:ext cx="1525463" cy="3142996"/>
            <a:chOff x="6239025" y="396475"/>
            <a:chExt cx="480900" cy="990825"/>
          </a:xfrm>
        </p:grpSpPr>
        <p:sp>
          <p:nvSpPr>
            <p:cNvPr id="1588" name="Google Shape;1588;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7" name="Google Shape;1597;p44"/>
          <p:cNvGrpSpPr/>
          <p:nvPr/>
        </p:nvGrpSpPr>
        <p:grpSpPr>
          <a:xfrm rot="-152790">
            <a:off x="-1262638" y="4090495"/>
            <a:ext cx="3651677" cy="1285735"/>
            <a:chOff x="5142175" y="4369850"/>
            <a:chExt cx="1625700" cy="572400"/>
          </a:xfrm>
        </p:grpSpPr>
        <p:sp>
          <p:nvSpPr>
            <p:cNvPr id="1598" name="Google Shape;1598;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3" name="Google Shape;1603;p44"/>
          <p:cNvGrpSpPr/>
          <p:nvPr/>
        </p:nvGrpSpPr>
        <p:grpSpPr>
          <a:xfrm rot="212413">
            <a:off x="5902932" y="4121516"/>
            <a:ext cx="3651625" cy="1285717"/>
            <a:chOff x="5142175" y="4369850"/>
            <a:chExt cx="1625700" cy="572400"/>
          </a:xfrm>
        </p:grpSpPr>
        <p:sp>
          <p:nvSpPr>
            <p:cNvPr id="1604" name="Google Shape;1604;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9" name="Picture 2" descr="Virus that causes COVID-19 can linger in digestive tract | Gavi, the  Vaccine Alliance">
            <a:extLst>
              <a:ext uri="{FF2B5EF4-FFF2-40B4-BE49-F238E27FC236}">
                <a16:creationId xmlns:a16="http://schemas.microsoft.com/office/drawing/2014/main" id="{6B70D120-BD79-E724-4CC9-BED53FB2C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529" y="1829785"/>
            <a:ext cx="5346248" cy="307961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8EF01680-07AE-C4D5-A38D-330BECB051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1810" y="3614325"/>
            <a:ext cx="495300" cy="438150"/>
          </a:xfrm>
          <a:prstGeom prst="rect">
            <a:avLst/>
          </a:prstGeom>
        </p:spPr>
      </p:pic>
      <p:pic>
        <p:nvPicPr>
          <p:cNvPr id="61" name="Picture 60">
            <a:extLst>
              <a:ext uri="{FF2B5EF4-FFF2-40B4-BE49-F238E27FC236}">
                <a16:creationId xmlns:a16="http://schemas.microsoft.com/office/drawing/2014/main" id="{35CA885E-BC0B-B716-6925-CCC95B2F21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5299" y="3936928"/>
            <a:ext cx="495300" cy="438150"/>
          </a:xfrm>
          <a:prstGeom prst="rect">
            <a:avLst/>
          </a:prstGeom>
        </p:spPr>
      </p:pic>
      <p:pic>
        <p:nvPicPr>
          <p:cNvPr id="62" name="Picture 61">
            <a:extLst>
              <a:ext uri="{FF2B5EF4-FFF2-40B4-BE49-F238E27FC236}">
                <a16:creationId xmlns:a16="http://schemas.microsoft.com/office/drawing/2014/main" id="{40B77C69-E934-E2E5-3C65-AC6CDCC478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5381" y="3166936"/>
            <a:ext cx="495300" cy="438150"/>
          </a:xfrm>
          <a:prstGeom prst="rect">
            <a:avLst/>
          </a:prstGeom>
        </p:spPr>
      </p:pic>
      <p:pic>
        <p:nvPicPr>
          <p:cNvPr id="63" name="Picture 62">
            <a:extLst>
              <a:ext uri="{FF2B5EF4-FFF2-40B4-BE49-F238E27FC236}">
                <a16:creationId xmlns:a16="http://schemas.microsoft.com/office/drawing/2014/main" id="{0C2BC778-5542-DB44-F0E6-4C4DE6A8D2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225" y="4125571"/>
            <a:ext cx="495300" cy="438150"/>
          </a:xfrm>
          <a:prstGeom prst="rect">
            <a:avLst/>
          </a:prstGeom>
        </p:spPr>
      </p:pic>
    </p:spTree>
    <p:extLst>
      <p:ext uri="{BB962C8B-B14F-4D97-AF65-F5344CB8AC3E}">
        <p14:creationId xmlns:p14="http://schemas.microsoft.com/office/powerpoint/2010/main" val="20680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nodeType="withEffect">
                                  <p:stCondLst>
                                    <p:cond delay="50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nodeType="withEffect">
                                  <p:stCondLst>
                                    <p:cond delay="50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par>
                                <p:cTn id="14" presetID="10" presetClass="entr" presetSubtype="0" fill="hold" nodeType="withEffect">
                                  <p:stCondLst>
                                    <p:cond delay="50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095B4-97CC-B23B-5F72-30D0AAD68E5E}"/>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0A434FA3-DEC1-88E4-9FB8-441D1586984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2A40DC0-1F4C-9501-673D-3B6CBEAF7745}"/>
              </a:ext>
            </a:extLst>
          </p:cNvPr>
          <p:cNvPicPr>
            <a:picLocks noChangeAspect="1"/>
          </p:cNvPicPr>
          <p:nvPr/>
        </p:nvPicPr>
        <p:blipFill>
          <a:blip r:embed="rId2"/>
          <a:stretch>
            <a:fillRect/>
          </a:stretch>
        </p:blipFill>
        <p:spPr>
          <a:xfrm>
            <a:off x="756270" y="-108083"/>
            <a:ext cx="7477563" cy="5251583"/>
          </a:xfrm>
          <a:prstGeom prst="rect">
            <a:avLst/>
          </a:prstGeom>
        </p:spPr>
      </p:pic>
    </p:spTree>
    <p:extLst>
      <p:ext uri="{BB962C8B-B14F-4D97-AF65-F5344CB8AC3E}">
        <p14:creationId xmlns:p14="http://schemas.microsoft.com/office/powerpoint/2010/main" val="46530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3A4DBD-059F-6662-2937-44B9E4D01DEC}"/>
              </a:ext>
            </a:extLst>
          </p:cNvPr>
          <p:cNvPicPr>
            <a:picLocks noChangeAspect="1"/>
          </p:cNvPicPr>
          <p:nvPr/>
        </p:nvPicPr>
        <p:blipFill>
          <a:blip r:embed="rId2"/>
          <a:stretch>
            <a:fillRect/>
          </a:stretch>
        </p:blipFill>
        <p:spPr>
          <a:xfrm>
            <a:off x="4639235" y="0"/>
            <a:ext cx="4042198" cy="5143500"/>
          </a:xfrm>
          <a:prstGeom prst="rect">
            <a:avLst/>
          </a:prstGeom>
        </p:spPr>
      </p:pic>
      <p:sp>
        <p:nvSpPr>
          <p:cNvPr id="7" name="Speech Bubble: Rectangle with Corners Rounded 6">
            <a:extLst>
              <a:ext uri="{FF2B5EF4-FFF2-40B4-BE49-F238E27FC236}">
                <a16:creationId xmlns:a16="http://schemas.microsoft.com/office/drawing/2014/main" id="{C2B87CDB-ED34-96D2-57DA-DD72948BAAA9}"/>
              </a:ext>
            </a:extLst>
          </p:cNvPr>
          <p:cNvSpPr/>
          <p:nvPr/>
        </p:nvSpPr>
        <p:spPr>
          <a:xfrm>
            <a:off x="462567" y="80681"/>
            <a:ext cx="3255545" cy="1869142"/>
          </a:xfrm>
          <a:prstGeom prst="wedgeRoundRectCallout">
            <a:avLst>
              <a:gd name="adj1" fmla="val 81982"/>
              <a:gd name="adj2" fmla="val 30241"/>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vi-VN" sz="2400" dirty="0">
                <a:solidFill>
                  <a:srgbClr val="000000"/>
                </a:solidFill>
                <a:effectLst/>
                <a:ea typeface="Arial" panose="020B0604020202020204" pitchFamily="34" charset="0"/>
              </a:rPr>
              <a:t>Cơ quan nào trong ống tiêu hoá ở người là nơi thu nhận và nghiền nhỏ thức ăn?</a:t>
            </a:r>
            <a:endParaRPr lang="en-US" sz="1800" dirty="0"/>
          </a:p>
        </p:txBody>
      </p:sp>
      <p:sp>
        <p:nvSpPr>
          <p:cNvPr id="8" name="Oval 7">
            <a:extLst>
              <a:ext uri="{FF2B5EF4-FFF2-40B4-BE49-F238E27FC236}">
                <a16:creationId xmlns:a16="http://schemas.microsoft.com/office/drawing/2014/main" id="{490B1D60-D6C4-7C49-CAFD-1607A7688BD1}"/>
              </a:ext>
            </a:extLst>
          </p:cNvPr>
          <p:cNvSpPr/>
          <p:nvPr/>
        </p:nvSpPr>
        <p:spPr>
          <a:xfrm>
            <a:off x="5486400" y="645459"/>
            <a:ext cx="800100" cy="62528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Rectangle with Corners Rounded 8">
            <a:extLst>
              <a:ext uri="{FF2B5EF4-FFF2-40B4-BE49-F238E27FC236}">
                <a16:creationId xmlns:a16="http://schemas.microsoft.com/office/drawing/2014/main" id="{6397D6EE-872E-B59D-0A40-C719280E1FB3}"/>
              </a:ext>
            </a:extLst>
          </p:cNvPr>
          <p:cNvSpPr/>
          <p:nvPr/>
        </p:nvSpPr>
        <p:spPr>
          <a:xfrm>
            <a:off x="403413" y="2655794"/>
            <a:ext cx="3657600" cy="1994647"/>
          </a:xfrm>
          <a:prstGeom prst="wedgeRoundRectCallout">
            <a:avLst>
              <a:gd name="adj1" fmla="val 85493"/>
              <a:gd name="adj2" fmla="val -71558"/>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vi-VN" sz="2400" dirty="0">
                <a:solidFill>
                  <a:srgbClr val="000000"/>
                </a:solidFill>
                <a:effectLst/>
                <a:ea typeface="Arial" panose="020B0604020202020204" pitchFamily="34" charset="0"/>
              </a:rPr>
              <a:t>Quá trình tiêu hoá thức ăn trong ống tiêu hoá ở người được thực hiện thông qua những hoạt động nào? </a:t>
            </a:r>
            <a:endParaRPr lang="en-US" sz="1800" dirty="0"/>
          </a:p>
        </p:txBody>
      </p:sp>
    </p:spTree>
    <p:extLst>
      <p:ext uri="{BB962C8B-B14F-4D97-AF65-F5344CB8AC3E}">
        <p14:creationId xmlns:p14="http://schemas.microsoft.com/office/powerpoint/2010/main" val="427435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E234B5-4AAB-3C78-4FCF-DFBBA1D754B2}"/>
              </a:ext>
            </a:extLst>
          </p:cNvPr>
          <p:cNvSpPr txBox="1"/>
          <p:nvPr/>
        </p:nvSpPr>
        <p:spPr>
          <a:xfrm>
            <a:off x="831898" y="705782"/>
            <a:ext cx="7612551" cy="3970318"/>
          </a:xfrm>
          <a:prstGeom prst="rect">
            <a:avLst/>
          </a:prstGeom>
          <a:solidFill>
            <a:schemeClr val="tx2">
              <a:alpha val="47000"/>
            </a:schemeClr>
          </a:solidFill>
          <a:ln w="19050">
            <a:solidFill>
              <a:srgbClr val="00B050"/>
            </a:solidFill>
          </a:ln>
        </p:spPr>
        <p:txBody>
          <a:bodyPr wrap="square">
            <a:spAutoFit/>
          </a:bodyPr>
          <a:lstStyle/>
          <a:p>
            <a:r>
              <a:rPr lang="vi-VN" sz="2800" dirty="0"/>
              <a:t>- Con đường thu nhận và tiêu hoá thức ăn trong ống tiêu hoá ở người diễn ra gồm các giai đoạn chính: thu nhận, biến đổi thức ăn; hấp thụ các chất dinh dưỡng và thải các chất cặn bã. </a:t>
            </a:r>
          </a:p>
          <a:p>
            <a:r>
              <a:rPr lang="vi-VN" sz="2800" dirty="0"/>
              <a:t>- Con đường vận chuyển các chất trong ống tiêu hoá ở người: </a:t>
            </a:r>
          </a:p>
          <a:p>
            <a:r>
              <a:rPr lang="vi-VN" sz="2800" dirty="0"/>
              <a:t>miệng → thực quản → dạ dày →  ruột non → ruột già →  trực tràng → hậu môn.</a:t>
            </a:r>
          </a:p>
        </p:txBody>
      </p:sp>
      <p:pic>
        <p:nvPicPr>
          <p:cNvPr id="7" name="Picture 6">
            <a:extLst>
              <a:ext uri="{FF2B5EF4-FFF2-40B4-BE49-F238E27FC236}">
                <a16:creationId xmlns:a16="http://schemas.microsoft.com/office/drawing/2014/main" id="{BE2E894D-EA9B-B29C-B957-2C01A9FD4F6B}"/>
              </a:ext>
            </a:extLst>
          </p:cNvPr>
          <p:cNvPicPr>
            <a:picLocks noChangeAspect="1"/>
          </p:cNvPicPr>
          <p:nvPr/>
        </p:nvPicPr>
        <p:blipFill>
          <a:blip r:embed="rId2"/>
          <a:stretch>
            <a:fillRect/>
          </a:stretch>
        </p:blipFill>
        <p:spPr>
          <a:xfrm>
            <a:off x="132718" y="179881"/>
            <a:ext cx="880055" cy="880055"/>
          </a:xfrm>
          <a:prstGeom prst="rect">
            <a:avLst/>
          </a:prstGeom>
        </p:spPr>
      </p:pic>
    </p:spTree>
    <p:extLst>
      <p:ext uri="{BB962C8B-B14F-4D97-AF65-F5344CB8AC3E}">
        <p14:creationId xmlns:p14="http://schemas.microsoft.com/office/powerpoint/2010/main" val="136169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grpSp>
        <p:nvGrpSpPr>
          <p:cNvPr id="1574" name="Google Shape;1574;p44"/>
          <p:cNvGrpSpPr/>
          <p:nvPr/>
        </p:nvGrpSpPr>
        <p:grpSpPr>
          <a:xfrm rot="-263200">
            <a:off x="404729" y="2295975"/>
            <a:ext cx="1475009" cy="3039044"/>
            <a:chOff x="6239025" y="396475"/>
            <a:chExt cx="480900" cy="990825"/>
          </a:xfrm>
        </p:grpSpPr>
        <p:sp>
          <p:nvSpPr>
            <p:cNvPr id="1575" name="Google Shape;1575;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4" name="Google Shape;1584;p44"/>
          <p:cNvSpPr/>
          <p:nvPr/>
        </p:nvSpPr>
        <p:spPr>
          <a:xfrm>
            <a:off x="1193470" y="38638"/>
            <a:ext cx="7766045" cy="1504292"/>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85" name="Google Shape;1585;p44"/>
          <p:cNvSpPr txBox="1">
            <a:spLocks noGrp="1"/>
          </p:cNvSpPr>
          <p:nvPr>
            <p:ph type="title"/>
          </p:nvPr>
        </p:nvSpPr>
        <p:spPr>
          <a:xfrm>
            <a:off x="1493336" y="247137"/>
            <a:ext cx="7044833" cy="826200"/>
          </a:xfrm>
          <a:prstGeom prst="rect">
            <a:avLst/>
          </a:prstGeom>
        </p:spPr>
        <p:txBody>
          <a:bodyPr spcFirstLastPara="1" wrap="square" lIns="91425" tIns="91425" rIns="91425" bIns="91425" anchor="t" anchorCtr="0">
            <a:noAutofit/>
          </a:bodyPr>
          <a:lstStyle/>
          <a:p>
            <a:r>
              <a:rPr lang="vi-VN" sz="2800" b="1" u="sng" dirty="0">
                <a:solidFill>
                  <a:schemeClr val="tx1"/>
                </a:solidFill>
                <a:latin typeface="+mn-lt"/>
              </a:rPr>
              <a:t>3: </a:t>
            </a:r>
            <a:r>
              <a:rPr lang="en-US" sz="2800" b="1" u="sng" dirty="0" err="1">
                <a:solidFill>
                  <a:schemeClr val="tx1"/>
                </a:solidFill>
                <a:latin typeface="+mn-lt"/>
              </a:rPr>
              <a:t>Quá</a:t>
            </a:r>
            <a:r>
              <a:rPr lang="en-US" sz="2800" b="1" u="sng" dirty="0">
                <a:solidFill>
                  <a:schemeClr val="tx1"/>
                </a:solidFill>
                <a:latin typeface="+mn-lt"/>
              </a:rPr>
              <a:t> </a:t>
            </a:r>
            <a:r>
              <a:rPr lang="vi-VN" sz="2800" b="1" u="sng" dirty="0">
                <a:solidFill>
                  <a:schemeClr val="tx1"/>
                </a:solidFill>
                <a:latin typeface="+mn-lt"/>
              </a:rPr>
              <a:t>trình vận chuyển các chất trong hệ tuần hoàn ở người </a:t>
            </a:r>
            <a:endParaRPr sz="2800" b="1" u="sng" dirty="0">
              <a:solidFill>
                <a:schemeClr val="tx1"/>
              </a:solidFill>
              <a:latin typeface="+mn-lt"/>
            </a:endParaRPr>
          </a:p>
        </p:txBody>
      </p:sp>
      <p:grpSp>
        <p:nvGrpSpPr>
          <p:cNvPr id="1587" name="Google Shape;1587;p44"/>
          <p:cNvGrpSpPr/>
          <p:nvPr/>
        </p:nvGrpSpPr>
        <p:grpSpPr>
          <a:xfrm flipH="1">
            <a:off x="7618537" y="2260091"/>
            <a:ext cx="1525463" cy="3142996"/>
            <a:chOff x="6239025" y="396475"/>
            <a:chExt cx="480900" cy="990825"/>
          </a:xfrm>
        </p:grpSpPr>
        <p:sp>
          <p:nvSpPr>
            <p:cNvPr id="1588" name="Google Shape;1588;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7" name="Google Shape;1597;p44"/>
          <p:cNvGrpSpPr/>
          <p:nvPr/>
        </p:nvGrpSpPr>
        <p:grpSpPr>
          <a:xfrm rot="-152790">
            <a:off x="-1262638" y="4090495"/>
            <a:ext cx="3651677" cy="1285735"/>
            <a:chOff x="5142175" y="4369850"/>
            <a:chExt cx="1625700" cy="572400"/>
          </a:xfrm>
        </p:grpSpPr>
        <p:sp>
          <p:nvSpPr>
            <p:cNvPr id="1598" name="Google Shape;1598;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3" name="Google Shape;1603;p44"/>
          <p:cNvGrpSpPr/>
          <p:nvPr/>
        </p:nvGrpSpPr>
        <p:grpSpPr>
          <a:xfrm rot="212413">
            <a:off x="5902932" y="4121516"/>
            <a:ext cx="3651625" cy="1285717"/>
            <a:chOff x="5142175" y="4369850"/>
            <a:chExt cx="1625700" cy="572400"/>
          </a:xfrm>
        </p:grpSpPr>
        <p:sp>
          <p:nvSpPr>
            <p:cNvPr id="1604" name="Google Shape;1604;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5A399FC4-E931-2082-494E-30474E8985D7}"/>
              </a:ext>
            </a:extLst>
          </p:cNvPr>
          <p:cNvPicPr>
            <a:picLocks noChangeAspect="1"/>
          </p:cNvPicPr>
          <p:nvPr/>
        </p:nvPicPr>
        <p:blipFill>
          <a:blip r:embed="rId3"/>
          <a:stretch>
            <a:fillRect/>
          </a:stretch>
        </p:blipFill>
        <p:spPr>
          <a:xfrm>
            <a:off x="1694503" y="1936664"/>
            <a:ext cx="5651507" cy="318303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E234B5-4AAB-3C78-4FCF-DFBBA1D754B2}"/>
              </a:ext>
            </a:extLst>
          </p:cNvPr>
          <p:cNvSpPr txBox="1"/>
          <p:nvPr/>
        </p:nvSpPr>
        <p:spPr>
          <a:xfrm>
            <a:off x="831898" y="705782"/>
            <a:ext cx="7612551" cy="3108543"/>
          </a:xfrm>
          <a:prstGeom prst="rect">
            <a:avLst/>
          </a:prstGeom>
          <a:solidFill>
            <a:schemeClr val="tx2">
              <a:alpha val="47000"/>
            </a:schemeClr>
          </a:solidFill>
          <a:ln w="19050">
            <a:solidFill>
              <a:srgbClr val="00B050"/>
            </a:solidFill>
          </a:ln>
        </p:spPr>
        <p:txBody>
          <a:bodyPr wrap="square">
            <a:spAutoFit/>
          </a:bodyPr>
          <a:lstStyle/>
          <a:p>
            <a:r>
              <a:rPr lang="vi-VN" sz="2800" dirty="0"/>
              <a:t>- Nước, các chất dinh dưỡng, sản phẩm thải của quá trình trao đổi chất, … được vận chuyển trong cơ thể động vật nhờ hoạt động của hệ tuần hoàn. </a:t>
            </a:r>
          </a:p>
          <a:p>
            <a:r>
              <a:rPr lang="vi-VN" sz="2800" dirty="0"/>
              <a:t>- Ở người, sự vận chuyển các chất được thực hiện thông qua vòng tuần hoàn phổi và vòng tuần hoàn các cơ quan.</a:t>
            </a:r>
          </a:p>
        </p:txBody>
      </p:sp>
      <p:pic>
        <p:nvPicPr>
          <p:cNvPr id="7" name="Picture 6">
            <a:extLst>
              <a:ext uri="{FF2B5EF4-FFF2-40B4-BE49-F238E27FC236}">
                <a16:creationId xmlns:a16="http://schemas.microsoft.com/office/drawing/2014/main" id="{BE2E894D-EA9B-B29C-B957-2C01A9FD4F6B}"/>
              </a:ext>
            </a:extLst>
          </p:cNvPr>
          <p:cNvPicPr>
            <a:picLocks noChangeAspect="1"/>
          </p:cNvPicPr>
          <p:nvPr/>
        </p:nvPicPr>
        <p:blipFill>
          <a:blip r:embed="rId2"/>
          <a:stretch>
            <a:fillRect/>
          </a:stretch>
        </p:blipFill>
        <p:spPr>
          <a:xfrm>
            <a:off x="132718" y="0"/>
            <a:ext cx="880055" cy="880055"/>
          </a:xfrm>
          <a:prstGeom prst="rect">
            <a:avLst/>
          </a:prstGeom>
        </p:spPr>
      </p:pic>
    </p:spTree>
    <p:extLst>
      <p:ext uri="{BB962C8B-B14F-4D97-AF65-F5344CB8AC3E}">
        <p14:creationId xmlns:p14="http://schemas.microsoft.com/office/powerpoint/2010/main" val="3741801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28C7D5-D3E9-4175-6626-B6D8BC33FF6D}"/>
              </a:ext>
            </a:extLst>
          </p:cNvPr>
          <p:cNvPicPr>
            <a:picLocks noChangeAspect="1"/>
          </p:cNvPicPr>
          <p:nvPr/>
        </p:nvPicPr>
        <p:blipFill>
          <a:blip r:embed="rId2"/>
          <a:stretch>
            <a:fillRect/>
          </a:stretch>
        </p:blipFill>
        <p:spPr>
          <a:xfrm>
            <a:off x="916515" y="-1"/>
            <a:ext cx="3725333" cy="5046133"/>
          </a:xfrm>
          <a:prstGeom prst="rect">
            <a:avLst/>
          </a:prstGeom>
        </p:spPr>
      </p:pic>
      <p:sp>
        <p:nvSpPr>
          <p:cNvPr id="4" name="Arrow: Right 3">
            <a:extLst>
              <a:ext uri="{FF2B5EF4-FFF2-40B4-BE49-F238E27FC236}">
                <a16:creationId xmlns:a16="http://schemas.microsoft.com/office/drawing/2014/main" id="{0A0F7F7A-E993-A98C-A50D-E5C7293A7268}"/>
              </a:ext>
            </a:extLst>
          </p:cNvPr>
          <p:cNvSpPr/>
          <p:nvPr/>
        </p:nvSpPr>
        <p:spPr>
          <a:xfrm>
            <a:off x="4641848" y="778933"/>
            <a:ext cx="799396" cy="1919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E59225DF-C5C9-A6B4-8311-829D6B6FFC0A}"/>
              </a:ext>
            </a:extLst>
          </p:cNvPr>
          <p:cNvSpPr/>
          <p:nvPr/>
        </p:nvSpPr>
        <p:spPr>
          <a:xfrm>
            <a:off x="4641848" y="3211689"/>
            <a:ext cx="799396" cy="1919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8FB3823-2333-0FFA-9853-52758A048BB8}"/>
              </a:ext>
            </a:extLst>
          </p:cNvPr>
          <p:cNvSpPr txBox="1"/>
          <p:nvPr/>
        </p:nvSpPr>
        <p:spPr>
          <a:xfrm>
            <a:off x="5531556" y="644055"/>
            <a:ext cx="3206044" cy="461665"/>
          </a:xfrm>
          <a:prstGeom prst="rect">
            <a:avLst/>
          </a:prstGeom>
          <a:noFill/>
        </p:spPr>
        <p:txBody>
          <a:bodyPr wrap="square" rtlCol="0">
            <a:spAutoFit/>
          </a:bodyPr>
          <a:lstStyle/>
          <a:p>
            <a:r>
              <a:rPr lang="en-US" sz="2400" dirty="0" err="1">
                <a:solidFill>
                  <a:srgbClr val="FF0000"/>
                </a:solidFill>
              </a:rPr>
              <a:t>Vòng</a:t>
            </a:r>
            <a:r>
              <a:rPr lang="en-US" sz="2400" dirty="0">
                <a:solidFill>
                  <a:srgbClr val="FF0000"/>
                </a:solidFill>
              </a:rPr>
              <a:t> </a:t>
            </a:r>
            <a:r>
              <a:rPr lang="en-US" sz="2400" dirty="0" err="1">
                <a:solidFill>
                  <a:srgbClr val="FF0000"/>
                </a:solidFill>
              </a:rPr>
              <a:t>tuần</a:t>
            </a:r>
            <a:r>
              <a:rPr lang="en-US" sz="2400" dirty="0">
                <a:solidFill>
                  <a:srgbClr val="FF0000"/>
                </a:solidFill>
              </a:rPr>
              <a:t> </a:t>
            </a:r>
            <a:r>
              <a:rPr lang="en-US" sz="2400" dirty="0" err="1">
                <a:solidFill>
                  <a:srgbClr val="FF0000"/>
                </a:solidFill>
              </a:rPr>
              <a:t>hoàn</a:t>
            </a:r>
            <a:r>
              <a:rPr lang="en-US" sz="2400" dirty="0">
                <a:solidFill>
                  <a:srgbClr val="FF0000"/>
                </a:solidFill>
              </a:rPr>
              <a:t> </a:t>
            </a:r>
            <a:r>
              <a:rPr lang="en-US" sz="2400" dirty="0" err="1">
                <a:solidFill>
                  <a:srgbClr val="FF0000"/>
                </a:solidFill>
              </a:rPr>
              <a:t>bé</a:t>
            </a:r>
            <a:endParaRPr lang="en-US" sz="2400" dirty="0">
              <a:solidFill>
                <a:srgbClr val="FF0000"/>
              </a:solidFill>
            </a:endParaRPr>
          </a:p>
        </p:txBody>
      </p:sp>
      <p:sp>
        <p:nvSpPr>
          <p:cNvPr id="9" name="TextBox 8">
            <a:extLst>
              <a:ext uri="{FF2B5EF4-FFF2-40B4-BE49-F238E27FC236}">
                <a16:creationId xmlns:a16="http://schemas.microsoft.com/office/drawing/2014/main" id="{25E51AE6-CE20-3818-7AC1-86117801B18D}"/>
              </a:ext>
            </a:extLst>
          </p:cNvPr>
          <p:cNvSpPr txBox="1"/>
          <p:nvPr/>
        </p:nvSpPr>
        <p:spPr>
          <a:xfrm>
            <a:off x="5531556" y="3018877"/>
            <a:ext cx="3206044" cy="461665"/>
          </a:xfrm>
          <a:prstGeom prst="rect">
            <a:avLst/>
          </a:prstGeom>
          <a:noFill/>
        </p:spPr>
        <p:txBody>
          <a:bodyPr wrap="square" rtlCol="0">
            <a:spAutoFit/>
          </a:bodyPr>
          <a:lstStyle/>
          <a:p>
            <a:r>
              <a:rPr lang="en-US" sz="2400" dirty="0" err="1">
                <a:solidFill>
                  <a:srgbClr val="FF0000"/>
                </a:solidFill>
              </a:rPr>
              <a:t>Vòng</a:t>
            </a:r>
            <a:r>
              <a:rPr lang="en-US" sz="2400" dirty="0">
                <a:solidFill>
                  <a:srgbClr val="FF0000"/>
                </a:solidFill>
              </a:rPr>
              <a:t> </a:t>
            </a:r>
            <a:r>
              <a:rPr lang="en-US" sz="2400" dirty="0" err="1">
                <a:solidFill>
                  <a:srgbClr val="FF0000"/>
                </a:solidFill>
              </a:rPr>
              <a:t>tuần</a:t>
            </a:r>
            <a:r>
              <a:rPr lang="en-US" sz="2400" dirty="0">
                <a:solidFill>
                  <a:srgbClr val="FF0000"/>
                </a:solidFill>
              </a:rPr>
              <a:t> </a:t>
            </a:r>
            <a:r>
              <a:rPr lang="en-US" sz="2400" dirty="0" err="1">
                <a:solidFill>
                  <a:srgbClr val="FF0000"/>
                </a:solidFill>
              </a:rPr>
              <a:t>hoàn</a:t>
            </a:r>
            <a:r>
              <a:rPr lang="en-US" sz="2400" dirty="0">
                <a:solidFill>
                  <a:srgbClr val="FF0000"/>
                </a:solidFill>
              </a:rPr>
              <a:t> </a:t>
            </a:r>
            <a:r>
              <a:rPr lang="en-US" sz="2400" dirty="0" err="1">
                <a:solidFill>
                  <a:srgbClr val="FF0000"/>
                </a:solidFill>
              </a:rPr>
              <a:t>lớn</a:t>
            </a:r>
            <a:endParaRPr lang="en-US" sz="2400" dirty="0">
              <a:solidFill>
                <a:srgbClr val="FF0000"/>
              </a:solidFill>
            </a:endParaRPr>
          </a:p>
        </p:txBody>
      </p:sp>
    </p:spTree>
    <p:extLst>
      <p:ext uri="{BB962C8B-B14F-4D97-AF65-F5344CB8AC3E}">
        <p14:creationId xmlns:p14="http://schemas.microsoft.com/office/powerpoint/2010/main" val="387034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3"/>
          <p:cNvSpPr/>
          <p:nvPr/>
        </p:nvSpPr>
        <p:spPr>
          <a:xfrm>
            <a:off x="4706769" y="2476392"/>
            <a:ext cx="1392703"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54" name="Google Shape;1554;p43"/>
          <p:cNvSpPr/>
          <p:nvPr/>
        </p:nvSpPr>
        <p:spPr>
          <a:xfrm rot="10800000">
            <a:off x="4706769" y="3994642"/>
            <a:ext cx="1392703"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55" name="Google Shape;1555;p43"/>
          <p:cNvSpPr/>
          <p:nvPr/>
        </p:nvSpPr>
        <p:spPr>
          <a:xfrm rot="10800000">
            <a:off x="163918" y="2548163"/>
            <a:ext cx="1392703"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56" name="Google Shape;1556;p43"/>
          <p:cNvSpPr/>
          <p:nvPr/>
        </p:nvSpPr>
        <p:spPr>
          <a:xfrm>
            <a:off x="163918" y="1029913"/>
            <a:ext cx="1392703"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57" name="Google Shape;1557;p43"/>
          <p:cNvSpPr txBox="1">
            <a:spLocks noGrp="1"/>
          </p:cNvSpPr>
          <p:nvPr>
            <p:ph type="title" idx="15"/>
          </p:nvPr>
        </p:nvSpPr>
        <p:spPr>
          <a:xfrm>
            <a:off x="-292080" y="169090"/>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THẢO LUẬN NHÓM</a:t>
            </a:r>
            <a:endParaRPr dirty="0"/>
          </a:p>
        </p:txBody>
      </p:sp>
      <p:sp>
        <p:nvSpPr>
          <p:cNvPr id="1561" name="Google Shape;1561;p43"/>
          <p:cNvSpPr txBox="1">
            <a:spLocks noGrp="1"/>
          </p:cNvSpPr>
          <p:nvPr>
            <p:ph type="subTitle" idx="4"/>
          </p:nvPr>
        </p:nvSpPr>
        <p:spPr>
          <a:xfrm>
            <a:off x="1640393" y="1490180"/>
            <a:ext cx="2721290" cy="51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mô tả chi tiết quá trình vận chuyển các chất trong  </a:t>
            </a:r>
            <a:r>
              <a:rPr lang="vi-VN" b="1" dirty="0"/>
              <a:t>vòng tuần hoàn lớn </a:t>
            </a:r>
            <a:r>
              <a:rPr lang="vi-VN" dirty="0"/>
              <a:t>ở người. </a:t>
            </a:r>
            <a:endParaRPr lang="en-US" dirty="0"/>
          </a:p>
        </p:txBody>
      </p:sp>
      <p:sp>
        <p:nvSpPr>
          <p:cNvPr id="1562" name="Google Shape;1562;p43"/>
          <p:cNvSpPr txBox="1">
            <a:spLocks noGrp="1"/>
          </p:cNvSpPr>
          <p:nvPr>
            <p:ph type="subTitle" idx="5"/>
          </p:nvPr>
        </p:nvSpPr>
        <p:spPr>
          <a:xfrm>
            <a:off x="6234240" y="3029652"/>
            <a:ext cx="2610330" cy="233242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mô tả chi tiết quá trình vận chuyển các chất trong  </a:t>
            </a:r>
            <a:r>
              <a:rPr lang="vi-VN" b="1" dirty="0"/>
              <a:t>vòng tuần hoàn nhỏ </a:t>
            </a:r>
            <a:r>
              <a:rPr lang="vi-VN" dirty="0"/>
              <a:t>ở người.</a:t>
            </a:r>
            <a:endParaRPr dirty="0"/>
          </a:p>
        </p:txBody>
      </p:sp>
      <p:sp>
        <p:nvSpPr>
          <p:cNvPr id="1566" name="Google Shape;1566;p43"/>
          <p:cNvSpPr txBox="1">
            <a:spLocks noGrp="1"/>
          </p:cNvSpPr>
          <p:nvPr>
            <p:ph type="title"/>
          </p:nvPr>
        </p:nvSpPr>
        <p:spPr>
          <a:xfrm>
            <a:off x="-162069" y="1312138"/>
            <a:ext cx="1662300" cy="81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1</a:t>
            </a:r>
            <a:endParaRPr dirty="0"/>
          </a:p>
        </p:txBody>
      </p:sp>
      <p:sp>
        <p:nvSpPr>
          <p:cNvPr id="1567" name="Google Shape;1567;p43"/>
          <p:cNvSpPr txBox="1">
            <a:spLocks noGrp="1"/>
          </p:cNvSpPr>
          <p:nvPr>
            <p:ph type="title" idx="9"/>
          </p:nvPr>
        </p:nvSpPr>
        <p:spPr>
          <a:xfrm>
            <a:off x="13660" y="2833876"/>
            <a:ext cx="1542961" cy="81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br>
              <a:rPr lang="en" dirty="0"/>
            </a:br>
            <a:r>
              <a:rPr lang="en" dirty="0"/>
              <a:t>2</a:t>
            </a:r>
            <a:endParaRPr dirty="0"/>
          </a:p>
        </p:txBody>
      </p:sp>
      <p:sp>
        <p:nvSpPr>
          <p:cNvPr id="1568" name="Google Shape;1568;p43"/>
          <p:cNvSpPr txBox="1">
            <a:spLocks noGrp="1"/>
          </p:cNvSpPr>
          <p:nvPr>
            <p:ph type="title" idx="13"/>
          </p:nvPr>
        </p:nvSpPr>
        <p:spPr>
          <a:xfrm>
            <a:off x="4336355" y="2601111"/>
            <a:ext cx="1957800" cy="795600"/>
          </a:xfrm>
          <a:prstGeom prst="rect">
            <a:avLst/>
          </a:prstGeom>
        </p:spPr>
        <p:txBody>
          <a:bodyPr spcFirstLastPara="1" wrap="square" lIns="91425" tIns="91425" rIns="91425" bIns="91425" anchor="ctr" anchorCtr="0">
            <a:noAutofit/>
          </a:bodyPr>
          <a:lstStyle/>
          <a:p>
            <a:pPr marL="0" lvl="0" indent="0" algn="ctr" rtl="0">
              <a:spcBef>
                <a:spcPts val="0"/>
              </a:spcBef>
              <a:spcAft>
                <a:spcPts val="1000"/>
              </a:spcAft>
              <a:buNone/>
            </a:pPr>
            <a:r>
              <a:rPr lang="en" dirty="0"/>
              <a:t>3</a:t>
            </a:r>
            <a:endParaRPr dirty="0"/>
          </a:p>
        </p:txBody>
      </p:sp>
      <p:sp>
        <p:nvSpPr>
          <p:cNvPr id="1569" name="Google Shape;1569;p43"/>
          <p:cNvSpPr txBox="1">
            <a:spLocks noGrp="1"/>
          </p:cNvSpPr>
          <p:nvPr>
            <p:ph type="title" idx="14"/>
          </p:nvPr>
        </p:nvSpPr>
        <p:spPr>
          <a:xfrm>
            <a:off x="4572000" y="4188729"/>
            <a:ext cx="1486511" cy="81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4</a:t>
            </a:r>
            <a:endParaRPr dirty="0"/>
          </a:p>
        </p:txBody>
      </p:sp>
      <p:pic>
        <p:nvPicPr>
          <p:cNvPr id="89" name="Picture 88">
            <a:extLst>
              <a:ext uri="{FF2B5EF4-FFF2-40B4-BE49-F238E27FC236}">
                <a16:creationId xmlns:a16="http://schemas.microsoft.com/office/drawing/2014/main" id="{0FF794AC-D41C-3731-B7DA-B9067B2B5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348" y="139971"/>
            <a:ext cx="495300" cy="438150"/>
          </a:xfrm>
          <a:prstGeom prst="rect">
            <a:avLst/>
          </a:prstGeom>
        </p:spPr>
      </p:pic>
      <p:pic>
        <p:nvPicPr>
          <p:cNvPr id="3" name="Picture 2">
            <a:extLst>
              <a:ext uri="{FF2B5EF4-FFF2-40B4-BE49-F238E27FC236}">
                <a16:creationId xmlns:a16="http://schemas.microsoft.com/office/drawing/2014/main" id="{C09E095C-CE4A-C399-0ED5-05B280F3BF6F}"/>
              </a:ext>
            </a:extLst>
          </p:cNvPr>
          <p:cNvPicPr>
            <a:picLocks noChangeAspect="1"/>
          </p:cNvPicPr>
          <p:nvPr/>
        </p:nvPicPr>
        <p:blipFill>
          <a:blip r:embed="rId4"/>
          <a:stretch>
            <a:fillRect/>
          </a:stretch>
        </p:blipFill>
        <p:spPr>
          <a:xfrm>
            <a:off x="6294155" y="70955"/>
            <a:ext cx="2610331" cy="2838450"/>
          </a:xfrm>
          <a:prstGeom prst="rect">
            <a:avLst/>
          </a:prstGeom>
        </p:spPr>
      </p:pic>
    </p:spTree>
    <p:extLst>
      <p:ext uri="{BB962C8B-B14F-4D97-AF65-F5344CB8AC3E}">
        <p14:creationId xmlns:p14="http://schemas.microsoft.com/office/powerpoint/2010/main" val="265626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823" name="Google Shape;1823;p49"/>
          <p:cNvSpPr/>
          <p:nvPr/>
        </p:nvSpPr>
        <p:spPr>
          <a:xfrm>
            <a:off x="934738" y="943777"/>
            <a:ext cx="3102000" cy="3135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24" name="Google Shape;1824;p49"/>
          <p:cNvPicPr preferRelativeResize="0"/>
          <p:nvPr/>
        </p:nvPicPr>
        <p:blipFill>
          <a:blip r:embed="rId3"/>
          <a:srcRect l="19372" r="19372"/>
          <a:stretch/>
        </p:blipFill>
        <p:spPr>
          <a:xfrm>
            <a:off x="1035077" y="1064423"/>
            <a:ext cx="2879100" cy="2910000"/>
          </a:xfrm>
          <a:prstGeom prst="ellipse">
            <a:avLst/>
          </a:prstGeom>
          <a:noFill/>
          <a:ln>
            <a:noFill/>
          </a:ln>
        </p:spPr>
      </p:pic>
      <p:sp>
        <p:nvSpPr>
          <p:cNvPr id="1825" name="Google Shape;1825;p49"/>
          <p:cNvSpPr txBox="1">
            <a:spLocks noGrp="1"/>
          </p:cNvSpPr>
          <p:nvPr>
            <p:ph type="title"/>
          </p:nvPr>
        </p:nvSpPr>
        <p:spPr>
          <a:xfrm>
            <a:off x="4572000" y="1501711"/>
            <a:ext cx="4351800" cy="170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vi-VN" dirty="0"/>
              <a:t>- Hệ tuần hoàn nhận những chất nào từ hệ hô</a:t>
            </a:r>
            <a:r>
              <a:rPr lang="en-US" dirty="0"/>
              <a:t> </a:t>
            </a:r>
            <a:r>
              <a:rPr lang="vi-VN" dirty="0"/>
              <a:t>hấp và hệ tiêu hoá? </a:t>
            </a:r>
          </a:p>
        </p:txBody>
      </p:sp>
      <p:grpSp>
        <p:nvGrpSpPr>
          <p:cNvPr id="1827" name="Google Shape;1827;p49"/>
          <p:cNvGrpSpPr/>
          <p:nvPr/>
        </p:nvGrpSpPr>
        <p:grpSpPr>
          <a:xfrm rot="-136124">
            <a:off x="130412" y="2475905"/>
            <a:ext cx="1530654" cy="3153890"/>
            <a:chOff x="6239025" y="396475"/>
            <a:chExt cx="480900" cy="990825"/>
          </a:xfrm>
        </p:grpSpPr>
        <p:sp>
          <p:nvSpPr>
            <p:cNvPr id="1828" name="Google Shape;1828;p49"/>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9"/>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9"/>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9"/>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9"/>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9"/>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9"/>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9"/>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9"/>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823" name="Google Shape;1823;p49"/>
          <p:cNvSpPr/>
          <p:nvPr/>
        </p:nvSpPr>
        <p:spPr>
          <a:xfrm>
            <a:off x="934738" y="943777"/>
            <a:ext cx="3102000" cy="3135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24" name="Google Shape;1824;p49"/>
          <p:cNvPicPr preferRelativeResize="0"/>
          <p:nvPr/>
        </p:nvPicPr>
        <p:blipFill>
          <a:blip r:embed="rId3"/>
          <a:srcRect l="19372" r="19372"/>
          <a:stretch/>
        </p:blipFill>
        <p:spPr>
          <a:xfrm>
            <a:off x="1035077" y="1064423"/>
            <a:ext cx="2879100" cy="2910000"/>
          </a:xfrm>
          <a:prstGeom prst="ellipse">
            <a:avLst/>
          </a:prstGeom>
          <a:noFill/>
          <a:ln>
            <a:noFill/>
          </a:ln>
        </p:spPr>
      </p:pic>
      <p:sp>
        <p:nvSpPr>
          <p:cNvPr id="1825" name="Google Shape;1825;p49"/>
          <p:cNvSpPr txBox="1">
            <a:spLocks noGrp="1"/>
          </p:cNvSpPr>
          <p:nvPr>
            <p:ph type="title"/>
          </p:nvPr>
        </p:nvSpPr>
        <p:spPr>
          <a:xfrm>
            <a:off x="4572000" y="1501711"/>
            <a:ext cx="4351800" cy="170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vi-VN" dirty="0"/>
              <a:t>- Các chất dinh dưỡng và chất thải được vận chuyển đến đâu trong cơ thể?</a:t>
            </a:r>
          </a:p>
        </p:txBody>
      </p:sp>
      <p:grpSp>
        <p:nvGrpSpPr>
          <p:cNvPr id="1827" name="Google Shape;1827;p49"/>
          <p:cNvGrpSpPr/>
          <p:nvPr/>
        </p:nvGrpSpPr>
        <p:grpSpPr>
          <a:xfrm rot="-136124">
            <a:off x="130412" y="2475905"/>
            <a:ext cx="1530654" cy="3153890"/>
            <a:chOff x="6239025" y="396475"/>
            <a:chExt cx="480900" cy="990825"/>
          </a:xfrm>
        </p:grpSpPr>
        <p:sp>
          <p:nvSpPr>
            <p:cNvPr id="1828" name="Google Shape;1828;p49"/>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9"/>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9"/>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9"/>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9"/>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9"/>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9"/>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9"/>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9"/>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8911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427F0B-1009-9ED5-2AED-1FAA25D4280B}"/>
              </a:ext>
            </a:extLst>
          </p:cNvPr>
          <p:cNvPicPr>
            <a:picLocks noChangeAspect="1"/>
          </p:cNvPicPr>
          <p:nvPr/>
        </p:nvPicPr>
        <p:blipFill>
          <a:blip r:embed="rId2"/>
          <a:stretch>
            <a:fillRect/>
          </a:stretch>
        </p:blipFill>
        <p:spPr>
          <a:xfrm>
            <a:off x="128337" y="1388533"/>
            <a:ext cx="5863900" cy="4003945"/>
          </a:xfrm>
          <a:prstGeom prst="rect">
            <a:avLst/>
          </a:prstGeom>
        </p:spPr>
      </p:pic>
      <p:sp>
        <p:nvSpPr>
          <p:cNvPr id="8" name="Thought Bubble: Cloud 7">
            <a:extLst>
              <a:ext uri="{FF2B5EF4-FFF2-40B4-BE49-F238E27FC236}">
                <a16:creationId xmlns:a16="http://schemas.microsoft.com/office/drawing/2014/main" id="{74B74B3A-B54B-5DE3-61C8-7AACD6DB4D88}"/>
              </a:ext>
            </a:extLst>
          </p:cNvPr>
          <p:cNvSpPr/>
          <p:nvPr/>
        </p:nvSpPr>
        <p:spPr>
          <a:xfrm>
            <a:off x="4049740" y="0"/>
            <a:ext cx="5229727" cy="2684045"/>
          </a:xfrm>
          <a:prstGeom prst="cloudCallout">
            <a:avLst>
              <a:gd name="adj1" fmla="val -47488"/>
              <a:gd name="adj2" fmla="val 52831"/>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00"/>
                </a:solidFill>
                <a:effectLst/>
                <a:ea typeface="Arial" panose="020B0604020202020204" pitchFamily="34" charset="0"/>
              </a:rPr>
              <a:t>Bằng</a:t>
            </a:r>
            <a:r>
              <a:rPr lang="en-US" sz="2800" dirty="0">
                <a:solidFill>
                  <a:srgbClr val="000000"/>
                </a:solidFill>
                <a:effectLst/>
                <a:ea typeface="Arial" panose="020B0604020202020204" pitchFamily="34" charset="0"/>
              </a:rPr>
              <a:t> </a:t>
            </a:r>
            <a:r>
              <a:rPr lang="en-US" sz="2800" dirty="0" err="1">
                <a:solidFill>
                  <a:srgbClr val="000000"/>
                </a:solidFill>
                <a:effectLst/>
                <a:ea typeface="Arial" panose="020B0604020202020204" pitchFamily="34" charset="0"/>
              </a:rPr>
              <a:t>cách</a:t>
            </a:r>
            <a:r>
              <a:rPr lang="en-US" sz="2800" dirty="0">
                <a:solidFill>
                  <a:srgbClr val="000000"/>
                </a:solidFill>
                <a:effectLst/>
                <a:ea typeface="Arial" panose="020B0604020202020204" pitchFamily="34" charset="0"/>
              </a:rPr>
              <a:t> </a:t>
            </a:r>
            <a:r>
              <a:rPr lang="en-US" sz="2800" dirty="0" err="1">
                <a:solidFill>
                  <a:srgbClr val="000000"/>
                </a:solidFill>
                <a:effectLst/>
                <a:ea typeface="Arial" panose="020B0604020202020204" pitchFamily="34" charset="0"/>
              </a:rPr>
              <a:t>nào</a:t>
            </a:r>
            <a:r>
              <a:rPr lang="en-US" sz="2800" dirty="0">
                <a:solidFill>
                  <a:srgbClr val="000000"/>
                </a:solidFill>
                <a:effectLst/>
                <a:ea typeface="Arial" panose="020B0604020202020204" pitchFamily="34" charset="0"/>
              </a:rPr>
              <a:t> </a:t>
            </a:r>
            <a:r>
              <a:rPr lang="vi-VN" sz="2800" dirty="0">
                <a:solidFill>
                  <a:srgbClr val="000000"/>
                </a:solidFill>
                <a:effectLst/>
                <a:ea typeface="Arial" panose="020B0604020202020204" pitchFamily="34" charset="0"/>
              </a:rPr>
              <a:t>cơ thể có thể hấp thụ các chất dinh dưỡng từ thức ăn</a:t>
            </a:r>
            <a:r>
              <a:rPr lang="en-US" sz="2800" dirty="0">
                <a:solidFill>
                  <a:srgbClr val="000000"/>
                </a:solidFill>
                <a:effectLst/>
                <a:ea typeface="Arial" panose="020B0604020202020204" pitchFamily="34" charset="0"/>
              </a:rPr>
              <a:t>?</a:t>
            </a:r>
            <a:endParaRPr lang="en-US" sz="2000" dirty="0"/>
          </a:p>
        </p:txBody>
      </p:sp>
      <p:sp>
        <p:nvSpPr>
          <p:cNvPr id="9" name="Thought Bubble: Cloud 8">
            <a:extLst>
              <a:ext uri="{FF2B5EF4-FFF2-40B4-BE49-F238E27FC236}">
                <a16:creationId xmlns:a16="http://schemas.microsoft.com/office/drawing/2014/main" id="{D8FCF26C-7380-CDC3-D059-0619330D3B9C}"/>
              </a:ext>
            </a:extLst>
          </p:cNvPr>
          <p:cNvSpPr/>
          <p:nvPr/>
        </p:nvSpPr>
        <p:spPr>
          <a:xfrm>
            <a:off x="4572000" y="291706"/>
            <a:ext cx="4312356" cy="2571750"/>
          </a:xfrm>
          <a:prstGeom prst="cloudCallout">
            <a:avLst>
              <a:gd name="adj1" fmla="val -66594"/>
              <a:gd name="adj2" fmla="val 34429"/>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effectLst/>
                <a:ea typeface="Arial" panose="020B0604020202020204" pitchFamily="34" charset="0"/>
              </a:rPr>
              <a:t>Cơ thể có hấp thụ toàn bộ các chất trong thức ăn không?</a:t>
            </a:r>
            <a:endParaRPr lang="en-US" sz="2000" dirty="0"/>
          </a:p>
        </p:txBody>
      </p:sp>
    </p:spTree>
    <p:extLst>
      <p:ext uri="{BB962C8B-B14F-4D97-AF65-F5344CB8AC3E}">
        <p14:creationId xmlns:p14="http://schemas.microsoft.com/office/powerpoint/2010/main" val="212313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0"/>
        <p:cNvGrpSpPr/>
        <p:nvPr/>
      </p:nvGrpSpPr>
      <p:grpSpPr>
        <a:xfrm>
          <a:off x="0" y="0"/>
          <a:ext cx="0" cy="0"/>
          <a:chOff x="0" y="0"/>
          <a:chExt cx="0" cy="0"/>
        </a:xfrm>
      </p:grpSpPr>
      <p:pic>
        <p:nvPicPr>
          <p:cNvPr id="5" name="Picture 4">
            <a:extLst>
              <a:ext uri="{FF2B5EF4-FFF2-40B4-BE49-F238E27FC236}">
                <a16:creationId xmlns:a16="http://schemas.microsoft.com/office/drawing/2014/main" id="{C0ED65BD-414C-5553-1449-AD8A3C46D56B}"/>
              </a:ext>
            </a:extLst>
          </p:cNvPr>
          <p:cNvPicPr>
            <a:picLocks noChangeAspect="1"/>
          </p:cNvPicPr>
          <p:nvPr/>
        </p:nvPicPr>
        <p:blipFill>
          <a:blip r:embed="rId4"/>
          <a:stretch>
            <a:fillRect/>
          </a:stretch>
        </p:blipFill>
        <p:spPr>
          <a:xfrm>
            <a:off x="-2035834" y="-136592"/>
            <a:ext cx="11602528" cy="6045686"/>
          </a:xfrm>
          <a:prstGeom prst="rect">
            <a:avLst/>
          </a:prstGeom>
        </p:spPr>
      </p:pic>
      <p:sp>
        <p:nvSpPr>
          <p:cNvPr id="1841" name="Google Shape;1841;p50"/>
          <p:cNvSpPr/>
          <p:nvPr/>
        </p:nvSpPr>
        <p:spPr>
          <a:xfrm>
            <a:off x="5322498" y="1121435"/>
            <a:ext cx="4321834" cy="3266929"/>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0"/>
          <p:cNvSpPr txBox="1">
            <a:spLocks noGrp="1"/>
          </p:cNvSpPr>
          <p:nvPr>
            <p:ph type="title"/>
          </p:nvPr>
        </p:nvSpPr>
        <p:spPr>
          <a:xfrm>
            <a:off x="5496228" y="1841593"/>
            <a:ext cx="3647772" cy="168858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solidFill>
                  <a:schemeClr val="lt2"/>
                </a:solidFill>
              </a:rPr>
              <a:t>Tại sao nói hệ tuần hoàn là trung tâm trao đổi chất của cơ thể động vật? </a:t>
            </a:r>
            <a:endParaRPr dirty="0">
              <a:solidFill>
                <a:schemeClr val="l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grpSp>
        <p:nvGrpSpPr>
          <p:cNvPr id="1574" name="Google Shape;1574;p44"/>
          <p:cNvGrpSpPr/>
          <p:nvPr/>
        </p:nvGrpSpPr>
        <p:grpSpPr>
          <a:xfrm rot="-263200">
            <a:off x="404729" y="2295975"/>
            <a:ext cx="1475009" cy="3039044"/>
            <a:chOff x="6239025" y="396475"/>
            <a:chExt cx="480900" cy="990825"/>
          </a:xfrm>
        </p:grpSpPr>
        <p:sp>
          <p:nvSpPr>
            <p:cNvPr id="1575" name="Google Shape;1575;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4" name="Google Shape;1584;p44"/>
          <p:cNvSpPr/>
          <p:nvPr/>
        </p:nvSpPr>
        <p:spPr>
          <a:xfrm>
            <a:off x="1193470" y="38638"/>
            <a:ext cx="7766045" cy="1504292"/>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85" name="Google Shape;1585;p44"/>
          <p:cNvSpPr txBox="1">
            <a:spLocks noGrp="1"/>
          </p:cNvSpPr>
          <p:nvPr>
            <p:ph type="title"/>
          </p:nvPr>
        </p:nvSpPr>
        <p:spPr>
          <a:xfrm>
            <a:off x="1493336" y="247137"/>
            <a:ext cx="7044833" cy="826200"/>
          </a:xfrm>
          <a:prstGeom prst="rect">
            <a:avLst/>
          </a:prstGeom>
        </p:spPr>
        <p:txBody>
          <a:bodyPr spcFirstLastPara="1" wrap="square" lIns="91425" tIns="91425" rIns="91425" bIns="91425" anchor="t" anchorCtr="0">
            <a:noAutofit/>
          </a:bodyPr>
          <a:lstStyle/>
          <a:p>
            <a:r>
              <a:rPr lang="vi-VN" sz="2800" b="1" u="sng" dirty="0">
                <a:latin typeface="+mn-lt"/>
              </a:rPr>
              <a:t>4: </a:t>
            </a:r>
            <a:r>
              <a:rPr lang="en-US" sz="2800" b="1" u="sng" dirty="0" err="1">
                <a:latin typeface="+mn-lt"/>
              </a:rPr>
              <a:t>Nhu</a:t>
            </a:r>
            <a:r>
              <a:rPr lang="en-US" sz="2800" b="1" u="sng" dirty="0">
                <a:latin typeface="+mn-lt"/>
              </a:rPr>
              <a:t> </a:t>
            </a:r>
            <a:r>
              <a:rPr lang="vi-VN" sz="2800" b="1" u="sng" dirty="0">
                <a:latin typeface="+mn-lt"/>
              </a:rPr>
              <a:t>cầu dinh dưỡng của con người và vấn đề vệ sinh ăn uống</a:t>
            </a:r>
            <a:endParaRPr sz="2800" b="1" u="sng" dirty="0">
              <a:latin typeface="+mn-lt"/>
            </a:endParaRPr>
          </a:p>
        </p:txBody>
      </p:sp>
      <p:grpSp>
        <p:nvGrpSpPr>
          <p:cNvPr id="1597" name="Google Shape;1597;p44"/>
          <p:cNvGrpSpPr/>
          <p:nvPr/>
        </p:nvGrpSpPr>
        <p:grpSpPr>
          <a:xfrm rot="-152790">
            <a:off x="-1262638" y="4090495"/>
            <a:ext cx="3651677" cy="1285735"/>
            <a:chOff x="5142175" y="4369850"/>
            <a:chExt cx="1625700" cy="572400"/>
          </a:xfrm>
        </p:grpSpPr>
        <p:sp>
          <p:nvSpPr>
            <p:cNvPr id="1598" name="Google Shape;1598;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3" name="Google Shape;1603;p44"/>
          <p:cNvGrpSpPr/>
          <p:nvPr/>
        </p:nvGrpSpPr>
        <p:grpSpPr>
          <a:xfrm rot="212413">
            <a:off x="5902932" y="4121516"/>
            <a:ext cx="3651625" cy="1285717"/>
            <a:chOff x="5142175" y="4369850"/>
            <a:chExt cx="1625700" cy="572400"/>
          </a:xfrm>
        </p:grpSpPr>
        <p:sp>
          <p:nvSpPr>
            <p:cNvPr id="1604" name="Google Shape;1604;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a16="http://schemas.microsoft.com/office/drawing/2014/main" id="{7482B5B1-0CBD-F237-E4B9-827B8B4F99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50" b="91750" l="10000" r="90000">
                        <a14:foregroundMark x1="47500" y1="8000" x2="47500" y2="8000"/>
                        <a14:foregroundMark x1="47375" y1="4750" x2="47375" y2="4750"/>
                        <a14:foregroundMark x1="42250" y1="9250" x2="42250" y2="9250"/>
                        <a14:foregroundMark x1="41875" y1="12000" x2="41875" y2="12000"/>
                        <a14:foregroundMark x1="53500" y1="91750" x2="53500" y2="91750"/>
                      </a14:backgroundRemoval>
                    </a14:imgEffect>
                  </a14:imgLayer>
                </a14:imgProps>
              </a:ext>
            </a:extLst>
          </a:blip>
          <a:stretch>
            <a:fillRect/>
          </a:stretch>
        </p:blipFill>
        <p:spPr>
          <a:xfrm>
            <a:off x="762476" y="1616738"/>
            <a:ext cx="7619048" cy="3809524"/>
          </a:xfrm>
          <a:prstGeom prst="rect">
            <a:avLst/>
          </a:prstGeom>
        </p:spPr>
      </p:pic>
    </p:spTree>
    <p:extLst>
      <p:ext uri="{BB962C8B-B14F-4D97-AF65-F5344CB8AC3E}">
        <p14:creationId xmlns:p14="http://schemas.microsoft.com/office/powerpoint/2010/main" val="2930851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E234B5-4AAB-3C78-4FCF-DFBBA1D754B2}"/>
              </a:ext>
            </a:extLst>
          </p:cNvPr>
          <p:cNvSpPr txBox="1"/>
          <p:nvPr/>
        </p:nvSpPr>
        <p:spPr>
          <a:xfrm>
            <a:off x="806019" y="516001"/>
            <a:ext cx="7915287" cy="4401205"/>
          </a:xfrm>
          <a:prstGeom prst="rect">
            <a:avLst/>
          </a:prstGeom>
          <a:solidFill>
            <a:schemeClr val="tx2">
              <a:alpha val="47000"/>
            </a:schemeClr>
          </a:solidFill>
          <a:ln w="19050">
            <a:solidFill>
              <a:srgbClr val="00B050"/>
            </a:solidFill>
          </a:ln>
        </p:spPr>
        <p:txBody>
          <a:bodyPr wrap="square">
            <a:spAutoFit/>
          </a:bodyPr>
          <a:lstStyle/>
          <a:p>
            <a:r>
              <a:rPr lang="vi-VN" sz="2800" dirty="0"/>
              <a:t>- Nhu cầu dinh dưỡng của mỗi người là khác nhau tuỳ thuộc vào độ tuổi, trạng thái sinh lí, giới tính, hoạt động hằng ngày, … Để cơ thể hoạt động bình thường, cần có chế độ dinh dưỡng hợp lí, không ăn quá thừa hoặc quá thiếu các chất cần thiết.</a:t>
            </a:r>
          </a:p>
          <a:p>
            <a:r>
              <a:rPr lang="vi-VN" sz="2800" dirty="0"/>
              <a:t>-  Cần lựa chọn sử dụng các nguồn thực phẩm sạch, bảo quản và chế biến thực phẩm đúng cách để đảm bảo vệ sinh ăn uống, qua đó bảo vệ sức khoẻ con người.</a:t>
            </a:r>
          </a:p>
        </p:txBody>
      </p:sp>
      <p:pic>
        <p:nvPicPr>
          <p:cNvPr id="7" name="Picture 6">
            <a:extLst>
              <a:ext uri="{FF2B5EF4-FFF2-40B4-BE49-F238E27FC236}">
                <a16:creationId xmlns:a16="http://schemas.microsoft.com/office/drawing/2014/main" id="{BE2E894D-EA9B-B29C-B957-2C01A9FD4F6B}"/>
              </a:ext>
            </a:extLst>
          </p:cNvPr>
          <p:cNvPicPr>
            <a:picLocks noChangeAspect="1"/>
          </p:cNvPicPr>
          <p:nvPr/>
        </p:nvPicPr>
        <p:blipFill>
          <a:blip r:embed="rId2"/>
          <a:stretch>
            <a:fillRect/>
          </a:stretch>
        </p:blipFill>
        <p:spPr>
          <a:xfrm>
            <a:off x="132718" y="0"/>
            <a:ext cx="880055" cy="880055"/>
          </a:xfrm>
          <a:prstGeom prst="rect">
            <a:avLst/>
          </a:prstGeom>
        </p:spPr>
      </p:pic>
    </p:spTree>
    <p:extLst>
      <p:ext uri="{BB962C8B-B14F-4D97-AF65-F5344CB8AC3E}">
        <p14:creationId xmlns:p14="http://schemas.microsoft.com/office/powerpoint/2010/main" val="2470711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3"/>
          <p:cNvSpPr/>
          <p:nvPr/>
        </p:nvSpPr>
        <p:spPr>
          <a:xfrm>
            <a:off x="5069062" y="2166798"/>
            <a:ext cx="1392703"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54" name="Google Shape;1554;p43"/>
          <p:cNvSpPr/>
          <p:nvPr/>
        </p:nvSpPr>
        <p:spPr>
          <a:xfrm rot="10800000">
            <a:off x="5069062" y="3685048"/>
            <a:ext cx="1392703"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55" name="Google Shape;1555;p43"/>
          <p:cNvSpPr/>
          <p:nvPr/>
        </p:nvSpPr>
        <p:spPr>
          <a:xfrm rot="10800000">
            <a:off x="331845" y="3634405"/>
            <a:ext cx="1392703"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56" name="Google Shape;1556;p43"/>
          <p:cNvSpPr/>
          <p:nvPr/>
        </p:nvSpPr>
        <p:spPr>
          <a:xfrm>
            <a:off x="331845" y="2116155"/>
            <a:ext cx="1392703"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57" name="Google Shape;1557;p43"/>
          <p:cNvSpPr txBox="1">
            <a:spLocks noGrp="1"/>
          </p:cNvSpPr>
          <p:nvPr>
            <p:ph type="title" idx="15"/>
          </p:nvPr>
        </p:nvSpPr>
        <p:spPr>
          <a:xfrm>
            <a:off x="181587" y="1543151"/>
            <a:ext cx="8520600" cy="572700"/>
          </a:xfrm>
          <a:prstGeom prst="rect">
            <a:avLst/>
          </a:prstGeom>
        </p:spPr>
        <p:txBody>
          <a:bodyPr spcFirstLastPara="1" wrap="square" lIns="91425" tIns="91425" rIns="91425" bIns="91425" anchor="b" anchorCtr="0">
            <a:noAutofit/>
          </a:bodyPr>
          <a:lstStyle/>
          <a:p>
            <a:r>
              <a:rPr lang="en" dirty="0"/>
              <a:t>THẢO LUẬN NHÓM</a:t>
            </a:r>
            <a:br>
              <a:rPr lang="en" dirty="0"/>
            </a:br>
            <a:r>
              <a:rPr lang="vi-VN" dirty="0">
                <a:solidFill>
                  <a:schemeClr val="accent2">
                    <a:lumMod val="50000"/>
                  </a:schemeClr>
                </a:solidFill>
              </a:rPr>
              <a:t>Hãy dự đoán nhu cầu dinh dưỡng của các đối tượng sau đây cao hay thấp. Giải thích</a:t>
            </a:r>
            <a:br>
              <a:rPr lang="en-US" dirty="0"/>
            </a:br>
            <a:endParaRPr dirty="0"/>
          </a:p>
        </p:txBody>
      </p:sp>
      <p:sp>
        <p:nvSpPr>
          <p:cNvPr id="1561" name="Google Shape;1561;p43"/>
          <p:cNvSpPr txBox="1">
            <a:spLocks noGrp="1"/>
          </p:cNvSpPr>
          <p:nvPr>
            <p:ph type="subTitle" idx="4"/>
          </p:nvPr>
        </p:nvSpPr>
        <p:spPr>
          <a:xfrm>
            <a:off x="1782992" y="2291517"/>
            <a:ext cx="2221915" cy="51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Thợ</a:t>
            </a:r>
            <a:r>
              <a:rPr lang="en-US" dirty="0"/>
              <a:t> </a:t>
            </a:r>
            <a:r>
              <a:rPr lang="en-US" dirty="0" err="1"/>
              <a:t>xây</a:t>
            </a:r>
            <a:r>
              <a:rPr lang="en-US" dirty="0"/>
              <a:t> </a:t>
            </a:r>
            <a:r>
              <a:rPr lang="en-US" dirty="0" err="1"/>
              <a:t>dựng</a:t>
            </a:r>
            <a:r>
              <a:rPr lang="en-US" dirty="0"/>
              <a:t> </a:t>
            </a:r>
          </a:p>
        </p:txBody>
      </p:sp>
      <p:sp>
        <p:nvSpPr>
          <p:cNvPr id="1562" name="Google Shape;1562;p43"/>
          <p:cNvSpPr txBox="1">
            <a:spLocks noGrp="1"/>
          </p:cNvSpPr>
          <p:nvPr>
            <p:ph type="subTitle" idx="5"/>
          </p:nvPr>
        </p:nvSpPr>
        <p:spPr>
          <a:xfrm>
            <a:off x="6540124" y="2189623"/>
            <a:ext cx="2439958" cy="51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Trẻ</a:t>
            </a:r>
            <a:r>
              <a:rPr lang="en-US" dirty="0"/>
              <a:t> ở </a:t>
            </a:r>
            <a:r>
              <a:rPr lang="en-US" dirty="0" err="1"/>
              <a:t>tuổi</a:t>
            </a:r>
            <a:r>
              <a:rPr lang="en-US" dirty="0"/>
              <a:t> </a:t>
            </a:r>
            <a:r>
              <a:rPr lang="en-US" dirty="0" err="1"/>
              <a:t>dậy</a:t>
            </a:r>
            <a:r>
              <a:rPr lang="en-US" dirty="0"/>
              <a:t> </a:t>
            </a:r>
            <a:r>
              <a:rPr lang="en-US" dirty="0" err="1"/>
              <a:t>thì</a:t>
            </a:r>
            <a:endParaRPr dirty="0"/>
          </a:p>
        </p:txBody>
      </p:sp>
      <p:sp>
        <p:nvSpPr>
          <p:cNvPr id="1566" name="Google Shape;1566;p43"/>
          <p:cNvSpPr txBox="1">
            <a:spLocks noGrp="1"/>
          </p:cNvSpPr>
          <p:nvPr>
            <p:ph type="title"/>
          </p:nvPr>
        </p:nvSpPr>
        <p:spPr>
          <a:xfrm>
            <a:off x="5858" y="2398380"/>
            <a:ext cx="1662300" cy="81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1</a:t>
            </a:r>
            <a:endParaRPr dirty="0"/>
          </a:p>
        </p:txBody>
      </p:sp>
      <p:sp>
        <p:nvSpPr>
          <p:cNvPr id="1567" name="Google Shape;1567;p43"/>
          <p:cNvSpPr txBox="1">
            <a:spLocks noGrp="1"/>
          </p:cNvSpPr>
          <p:nvPr>
            <p:ph type="title" idx="9"/>
          </p:nvPr>
        </p:nvSpPr>
        <p:spPr>
          <a:xfrm>
            <a:off x="181587" y="3920118"/>
            <a:ext cx="1542961" cy="81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br>
              <a:rPr lang="en" dirty="0"/>
            </a:br>
            <a:r>
              <a:rPr lang="en" dirty="0"/>
              <a:t>2</a:t>
            </a:r>
            <a:endParaRPr dirty="0"/>
          </a:p>
        </p:txBody>
      </p:sp>
      <p:sp>
        <p:nvSpPr>
          <p:cNvPr id="1568" name="Google Shape;1568;p43"/>
          <p:cNvSpPr txBox="1">
            <a:spLocks noGrp="1"/>
          </p:cNvSpPr>
          <p:nvPr>
            <p:ph type="title" idx="13"/>
          </p:nvPr>
        </p:nvSpPr>
        <p:spPr>
          <a:xfrm>
            <a:off x="4698648" y="2291517"/>
            <a:ext cx="1957800" cy="795600"/>
          </a:xfrm>
          <a:prstGeom prst="rect">
            <a:avLst/>
          </a:prstGeom>
        </p:spPr>
        <p:txBody>
          <a:bodyPr spcFirstLastPara="1" wrap="square" lIns="91425" tIns="91425" rIns="91425" bIns="91425" anchor="ctr" anchorCtr="0">
            <a:noAutofit/>
          </a:bodyPr>
          <a:lstStyle/>
          <a:p>
            <a:pPr marL="0" lvl="0" indent="0" algn="ctr" rtl="0">
              <a:spcBef>
                <a:spcPts val="0"/>
              </a:spcBef>
              <a:spcAft>
                <a:spcPts val="1000"/>
              </a:spcAft>
              <a:buNone/>
            </a:pPr>
            <a:r>
              <a:rPr lang="en" dirty="0"/>
              <a:t>3</a:t>
            </a:r>
            <a:endParaRPr dirty="0"/>
          </a:p>
        </p:txBody>
      </p:sp>
      <p:sp>
        <p:nvSpPr>
          <p:cNvPr id="1569" name="Google Shape;1569;p43"/>
          <p:cNvSpPr txBox="1">
            <a:spLocks noGrp="1"/>
          </p:cNvSpPr>
          <p:nvPr>
            <p:ph type="title" idx="14"/>
          </p:nvPr>
        </p:nvSpPr>
        <p:spPr>
          <a:xfrm>
            <a:off x="4934293" y="3879135"/>
            <a:ext cx="1486511" cy="81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4</a:t>
            </a:r>
            <a:endParaRPr dirty="0"/>
          </a:p>
        </p:txBody>
      </p:sp>
      <p:pic>
        <p:nvPicPr>
          <p:cNvPr id="88" name="Picture 87">
            <a:extLst>
              <a:ext uri="{FF2B5EF4-FFF2-40B4-BE49-F238E27FC236}">
                <a16:creationId xmlns:a16="http://schemas.microsoft.com/office/drawing/2014/main" id="{84F99B21-0041-7A0D-EF6F-D0D1FDB44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722" y="175559"/>
            <a:ext cx="495300" cy="438150"/>
          </a:xfrm>
          <a:prstGeom prst="rect">
            <a:avLst/>
          </a:prstGeom>
        </p:spPr>
      </p:pic>
      <p:pic>
        <p:nvPicPr>
          <p:cNvPr id="89" name="Picture 88">
            <a:extLst>
              <a:ext uri="{FF2B5EF4-FFF2-40B4-BE49-F238E27FC236}">
                <a16:creationId xmlns:a16="http://schemas.microsoft.com/office/drawing/2014/main" id="{0FF794AC-D41C-3731-B7DA-B9067B2B5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348" y="139971"/>
            <a:ext cx="495300" cy="438150"/>
          </a:xfrm>
          <a:prstGeom prst="rect">
            <a:avLst/>
          </a:prstGeom>
        </p:spPr>
      </p:pic>
      <p:sp>
        <p:nvSpPr>
          <p:cNvPr id="90" name="Google Shape;1561;p43">
            <a:extLst>
              <a:ext uri="{FF2B5EF4-FFF2-40B4-BE49-F238E27FC236}">
                <a16:creationId xmlns:a16="http://schemas.microsoft.com/office/drawing/2014/main" id="{3681D1E4-0C8D-34BA-687A-AE145B2E954E}"/>
              </a:ext>
            </a:extLst>
          </p:cNvPr>
          <p:cNvSpPr txBox="1">
            <a:spLocks/>
          </p:cNvSpPr>
          <p:nvPr/>
        </p:nvSpPr>
        <p:spPr>
          <a:xfrm>
            <a:off x="1999398" y="3916859"/>
            <a:ext cx="2221915" cy="513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100"/>
              <a:buFont typeface="Gochi Hand"/>
              <a:buNone/>
              <a:defRPr sz="2400" b="0" i="0" u="none" strike="noStrike" cap="none">
                <a:solidFill>
                  <a:schemeClr val="dk1"/>
                </a:solidFill>
                <a:latin typeface="+mj-lt"/>
                <a:ea typeface="Gochi Hand"/>
                <a:cs typeface="Gochi Hand"/>
                <a:sym typeface="Gochi Hand"/>
              </a:defRPr>
            </a:lvl1pPr>
            <a:lvl2pPr marL="914400" marR="0" lvl="1" indent="-317500" algn="l" rtl="0">
              <a:lnSpc>
                <a:spcPct val="100000"/>
              </a:lnSpc>
              <a:spcBef>
                <a:spcPts val="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2pPr>
            <a:lvl3pPr marL="1371600" marR="0" lvl="2" indent="-317500" algn="l" rtl="0">
              <a:lnSpc>
                <a:spcPct val="100000"/>
              </a:lnSpc>
              <a:spcBef>
                <a:spcPts val="160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3pPr>
            <a:lvl4pPr marL="1828800" marR="0" lvl="3" indent="-317500" algn="l" rtl="0">
              <a:lnSpc>
                <a:spcPct val="100000"/>
              </a:lnSpc>
              <a:spcBef>
                <a:spcPts val="160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4pPr>
            <a:lvl5pPr marL="2286000" marR="0" lvl="4" indent="-317500" algn="l" rtl="0">
              <a:lnSpc>
                <a:spcPct val="100000"/>
              </a:lnSpc>
              <a:spcBef>
                <a:spcPts val="160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5pPr>
            <a:lvl6pPr marL="2743200" marR="0" lvl="5" indent="-317500" algn="l" rtl="0">
              <a:lnSpc>
                <a:spcPct val="100000"/>
              </a:lnSpc>
              <a:spcBef>
                <a:spcPts val="160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6pPr>
            <a:lvl7pPr marL="3200400" marR="0" lvl="6" indent="-317500" algn="l" rtl="0">
              <a:lnSpc>
                <a:spcPct val="100000"/>
              </a:lnSpc>
              <a:spcBef>
                <a:spcPts val="160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7pPr>
            <a:lvl8pPr marL="3657600" marR="0" lvl="7" indent="-317500" algn="l" rtl="0">
              <a:lnSpc>
                <a:spcPct val="100000"/>
              </a:lnSpc>
              <a:spcBef>
                <a:spcPts val="160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8pPr>
            <a:lvl9pPr marL="4114800" marR="0" lvl="8" indent="-317500" algn="l" rtl="0">
              <a:lnSpc>
                <a:spcPct val="100000"/>
              </a:lnSpc>
              <a:spcBef>
                <a:spcPts val="1600"/>
              </a:spcBef>
              <a:spcAft>
                <a:spcPts val="160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9pPr>
          </a:lstStyle>
          <a:p>
            <a:pPr marL="0" indent="0"/>
            <a:r>
              <a:rPr lang="en-US" dirty="0" err="1"/>
              <a:t>Nhân</a:t>
            </a:r>
            <a:r>
              <a:rPr lang="en-US" dirty="0"/>
              <a:t> </a:t>
            </a:r>
            <a:r>
              <a:rPr lang="en-US" dirty="0" err="1"/>
              <a:t>viên</a:t>
            </a:r>
            <a:r>
              <a:rPr lang="en-US" dirty="0"/>
              <a:t> </a:t>
            </a:r>
            <a:r>
              <a:rPr lang="en-US" dirty="0" err="1"/>
              <a:t>văn</a:t>
            </a:r>
            <a:r>
              <a:rPr lang="en-US" dirty="0"/>
              <a:t> </a:t>
            </a:r>
            <a:r>
              <a:rPr lang="en-US" dirty="0" err="1"/>
              <a:t>phòng</a:t>
            </a:r>
            <a:endParaRPr lang="en-US" dirty="0"/>
          </a:p>
        </p:txBody>
      </p:sp>
      <p:sp>
        <p:nvSpPr>
          <p:cNvPr id="91" name="Google Shape;1562;p43">
            <a:extLst>
              <a:ext uri="{FF2B5EF4-FFF2-40B4-BE49-F238E27FC236}">
                <a16:creationId xmlns:a16="http://schemas.microsoft.com/office/drawing/2014/main" id="{ECD129C2-ADEE-A336-BE5C-9CB0B010180B}"/>
              </a:ext>
            </a:extLst>
          </p:cNvPr>
          <p:cNvSpPr txBox="1">
            <a:spLocks/>
          </p:cNvSpPr>
          <p:nvPr/>
        </p:nvSpPr>
        <p:spPr>
          <a:xfrm>
            <a:off x="6645549" y="3902129"/>
            <a:ext cx="2439958" cy="513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100"/>
              <a:buFont typeface="Gochi Hand"/>
              <a:buNone/>
              <a:defRPr sz="2400" b="0" i="0" u="none" strike="noStrike" cap="none">
                <a:solidFill>
                  <a:schemeClr val="dk1"/>
                </a:solidFill>
                <a:latin typeface="+mj-lt"/>
                <a:ea typeface="Gochi Hand"/>
                <a:cs typeface="Gochi Hand"/>
                <a:sym typeface="Gochi Hand"/>
              </a:defRPr>
            </a:lvl1pPr>
            <a:lvl2pPr marL="914400" marR="0" lvl="1" indent="-317500" algn="l" rtl="0">
              <a:lnSpc>
                <a:spcPct val="100000"/>
              </a:lnSpc>
              <a:spcBef>
                <a:spcPts val="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2pPr>
            <a:lvl3pPr marL="1371600" marR="0" lvl="2" indent="-317500" algn="l" rtl="0">
              <a:lnSpc>
                <a:spcPct val="100000"/>
              </a:lnSpc>
              <a:spcBef>
                <a:spcPts val="160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3pPr>
            <a:lvl4pPr marL="1828800" marR="0" lvl="3" indent="-317500" algn="l" rtl="0">
              <a:lnSpc>
                <a:spcPct val="100000"/>
              </a:lnSpc>
              <a:spcBef>
                <a:spcPts val="160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4pPr>
            <a:lvl5pPr marL="2286000" marR="0" lvl="4" indent="-317500" algn="l" rtl="0">
              <a:lnSpc>
                <a:spcPct val="100000"/>
              </a:lnSpc>
              <a:spcBef>
                <a:spcPts val="160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5pPr>
            <a:lvl6pPr marL="2743200" marR="0" lvl="5" indent="-317500" algn="l" rtl="0">
              <a:lnSpc>
                <a:spcPct val="100000"/>
              </a:lnSpc>
              <a:spcBef>
                <a:spcPts val="160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6pPr>
            <a:lvl7pPr marL="3200400" marR="0" lvl="6" indent="-317500" algn="l" rtl="0">
              <a:lnSpc>
                <a:spcPct val="100000"/>
              </a:lnSpc>
              <a:spcBef>
                <a:spcPts val="160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7pPr>
            <a:lvl8pPr marL="3657600" marR="0" lvl="7" indent="-317500" algn="l" rtl="0">
              <a:lnSpc>
                <a:spcPct val="100000"/>
              </a:lnSpc>
              <a:spcBef>
                <a:spcPts val="1600"/>
              </a:spcBef>
              <a:spcAft>
                <a:spcPts val="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8pPr>
            <a:lvl9pPr marL="4114800" marR="0" lvl="8" indent="-317500" algn="l" rtl="0">
              <a:lnSpc>
                <a:spcPct val="100000"/>
              </a:lnSpc>
              <a:spcBef>
                <a:spcPts val="1600"/>
              </a:spcBef>
              <a:spcAft>
                <a:spcPts val="1600"/>
              </a:spcAft>
              <a:buClr>
                <a:schemeClr val="dk1"/>
              </a:buClr>
              <a:buSzPts val="2100"/>
              <a:buFont typeface="Gochi Hand"/>
              <a:buNone/>
              <a:defRPr sz="2100" b="1" i="0" u="none" strike="noStrike" cap="none">
                <a:solidFill>
                  <a:schemeClr val="dk1"/>
                </a:solidFill>
                <a:latin typeface="Gochi Hand"/>
                <a:ea typeface="Gochi Hand"/>
                <a:cs typeface="Gochi Hand"/>
                <a:sym typeface="Gochi Hand"/>
              </a:defRPr>
            </a:lvl9pPr>
          </a:lstStyle>
          <a:p>
            <a:pPr marL="0" indent="0"/>
            <a:r>
              <a:rPr lang="en-US" dirty="0" err="1"/>
              <a:t>Phụ</a:t>
            </a:r>
            <a:r>
              <a:rPr lang="en-US" dirty="0"/>
              <a:t> </a:t>
            </a:r>
            <a:r>
              <a:rPr lang="en-US" dirty="0" err="1"/>
              <a:t>nữ</a:t>
            </a:r>
            <a:r>
              <a:rPr lang="en-US" dirty="0"/>
              <a:t> </a:t>
            </a:r>
            <a:r>
              <a:rPr lang="en-US" dirty="0" err="1"/>
              <a:t>mang</a:t>
            </a:r>
            <a:r>
              <a:rPr lang="en-US" dirty="0"/>
              <a:t> </a:t>
            </a:r>
            <a:r>
              <a:rPr lang="en-US" dirty="0" err="1"/>
              <a:t>thai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nodeType="withEffect">
                                  <p:stCondLst>
                                    <p:cond delay="50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2DB5773-3017-E7F9-FB1A-71EF59601507}"/>
              </a:ext>
            </a:extLst>
          </p:cNvPr>
          <p:cNvSpPr>
            <a:spLocks noGrp="1"/>
          </p:cNvSpPr>
          <p:nvPr>
            <p:ph type="subTitle" idx="1"/>
          </p:nvPr>
        </p:nvSpPr>
        <p:spPr/>
        <p:txBody>
          <a:bodyPr/>
          <a:lstStyle/>
          <a:p>
            <a:endParaRPr lang="en-US"/>
          </a:p>
        </p:txBody>
      </p:sp>
      <p:sp>
        <p:nvSpPr>
          <p:cNvPr id="3" name="Subtitle 2">
            <a:extLst>
              <a:ext uri="{FF2B5EF4-FFF2-40B4-BE49-F238E27FC236}">
                <a16:creationId xmlns:a16="http://schemas.microsoft.com/office/drawing/2014/main" id="{0D497134-2AC5-9D21-3D9C-A10E219CBC00}"/>
              </a:ext>
            </a:extLst>
          </p:cNvPr>
          <p:cNvSpPr>
            <a:spLocks noGrp="1"/>
          </p:cNvSpPr>
          <p:nvPr>
            <p:ph type="subTitle" idx="2"/>
          </p:nvPr>
        </p:nvSpPr>
        <p:spPr/>
        <p:txBody>
          <a:bodyPr/>
          <a:lstStyle/>
          <a:p>
            <a:endParaRPr lang="en-US"/>
          </a:p>
        </p:txBody>
      </p:sp>
      <p:sp>
        <p:nvSpPr>
          <p:cNvPr id="4" name="Subtitle 3">
            <a:extLst>
              <a:ext uri="{FF2B5EF4-FFF2-40B4-BE49-F238E27FC236}">
                <a16:creationId xmlns:a16="http://schemas.microsoft.com/office/drawing/2014/main" id="{7FFCE046-72B9-ED73-7681-B3273C5301F4}"/>
              </a:ext>
            </a:extLst>
          </p:cNvPr>
          <p:cNvSpPr>
            <a:spLocks noGrp="1"/>
          </p:cNvSpPr>
          <p:nvPr>
            <p:ph type="subTitle" idx="3"/>
          </p:nvPr>
        </p:nvSpPr>
        <p:spPr/>
        <p:txBody>
          <a:bodyPr/>
          <a:lstStyle/>
          <a:p>
            <a:endParaRPr lang="en-US"/>
          </a:p>
        </p:txBody>
      </p:sp>
      <p:sp>
        <p:nvSpPr>
          <p:cNvPr id="5" name="Subtitle 4">
            <a:extLst>
              <a:ext uri="{FF2B5EF4-FFF2-40B4-BE49-F238E27FC236}">
                <a16:creationId xmlns:a16="http://schemas.microsoft.com/office/drawing/2014/main" id="{9C9A1EFA-C1D8-65C5-4B37-5E370654F086}"/>
              </a:ext>
            </a:extLst>
          </p:cNvPr>
          <p:cNvSpPr>
            <a:spLocks noGrp="1"/>
          </p:cNvSpPr>
          <p:nvPr>
            <p:ph type="subTitle" idx="4"/>
          </p:nvPr>
        </p:nvSpPr>
        <p:spPr/>
        <p:txBody>
          <a:bodyPr/>
          <a:lstStyle/>
          <a:p>
            <a:endParaRPr lang="en-US"/>
          </a:p>
        </p:txBody>
      </p:sp>
      <p:sp>
        <p:nvSpPr>
          <p:cNvPr id="6" name="Subtitle 5">
            <a:extLst>
              <a:ext uri="{FF2B5EF4-FFF2-40B4-BE49-F238E27FC236}">
                <a16:creationId xmlns:a16="http://schemas.microsoft.com/office/drawing/2014/main" id="{B437F5C0-A9A7-EBBE-23E2-9B0307CBDE4D}"/>
              </a:ext>
            </a:extLst>
          </p:cNvPr>
          <p:cNvSpPr>
            <a:spLocks noGrp="1"/>
          </p:cNvSpPr>
          <p:nvPr>
            <p:ph type="subTitle" idx="5"/>
          </p:nvPr>
        </p:nvSpPr>
        <p:spPr/>
        <p:txBody>
          <a:bodyPr/>
          <a:lstStyle/>
          <a:p>
            <a:endParaRPr lang="en-US"/>
          </a:p>
        </p:txBody>
      </p:sp>
      <p:sp>
        <p:nvSpPr>
          <p:cNvPr id="7" name="Subtitle 6">
            <a:extLst>
              <a:ext uri="{FF2B5EF4-FFF2-40B4-BE49-F238E27FC236}">
                <a16:creationId xmlns:a16="http://schemas.microsoft.com/office/drawing/2014/main" id="{6FB5F9A4-86D4-4713-9CED-2A9257ABB9A1}"/>
              </a:ext>
            </a:extLst>
          </p:cNvPr>
          <p:cNvSpPr>
            <a:spLocks noGrp="1"/>
          </p:cNvSpPr>
          <p:nvPr>
            <p:ph type="subTitle" idx="6"/>
          </p:nvPr>
        </p:nvSpPr>
        <p:spPr/>
        <p:txBody>
          <a:bodyPr/>
          <a:lstStyle/>
          <a:p>
            <a:endParaRPr lang="en-US"/>
          </a:p>
        </p:txBody>
      </p:sp>
      <p:sp>
        <p:nvSpPr>
          <p:cNvPr id="8" name="Subtitle 7">
            <a:extLst>
              <a:ext uri="{FF2B5EF4-FFF2-40B4-BE49-F238E27FC236}">
                <a16:creationId xmlns:a16="http://schemas.microsoft.com/office/drawing/2014/main" id="{1F622FDD-A25A-EDFF-78C1-0441992CDD2A}"/>
              </a:ext>
            </a:extLst>
          </p:cNvPr>
          <p:cNvSpPr>
            <a:spLocks noGrp="1"/>
          </p:cNvSpPr>
          <p:nvPr>
            <p:ph type="subTitle" idx="7"/>
          </p:nvPr>
        </p:nvSpPr>
        <p:spPr/>
        <p:txBody>
          <a:bodyPr/>
          <a:lstStyle/>
          <a:p>
            <a:endParaRPr lang="en-US"/>
          </a:p>
        </p:txBody>
      </p:sp>
      <p:sp>
        <p:nvSpPr>
          <p:cNvPr id="9" name="Subtitle 8">
            <a:extLst>
              <a:ext uri="{FF2B5EF4-FFF2-40B4-BE49-F238E27FC236}">
                <a16:creationId xmlns:a16="http://schemas.microsoft.com/office/drawing/2014/main" id="{39DA14E2-FC53-7E02-312C-BB09E6ED3EF9}"/>
              </a:ext>
            </a:extLst>
          </p:cNvPr>
          <p:cNvSpPr>
            <a:spLocks noGrp="1"/>
          </p:cNvSpPr>
          <p:nvPr>
            <p:ph type="subTitle" idx="8"/>
          </p:nvPr>
        </p:nvSpPr>
        <p:spPr/>
        <p:txBody>
          <a:bodyPr/>
          <a:lstStyle/>
          <a:p>
            <a:endParaRPr lang="en-US"/>
          </a:p>
        </p:txBody>
      </p:sp>
      <p:sp>
        <p:nvSpPr>
          <p:cNvPr id="10" name="Title 9">
            <a:extLst>
              <a:ext uri="{FF2B5EF4-FFF2-40B4-BE49-F238E27FC236}">
                <a16:creationId xmlns:a16="http://schemas.microsoft.com/office/drawing/2014/main" id="{19CD64C0-EF28-72DC-E621-F7C9B0681AFF}"/>
              </a:ext>
            </a:extLst>
          </p:cNvPr>
          <p:cNvSpPr>
            <a:spLocks noGrp="1"/>
          </p:cNvSpPr>
          <p:nvPr>
            <p:ph type="title"/>
          </p:nvPr>
        </p:nvSpPr>
        <p:spPr/>
        <p:txBody>
          <a:bodyPr/>
          <a:lstStyle/>
          <a:p>
            <a:endParaRPr lang="en-US"/>
          </a:p>
        </p:txBody>
      </p:sp>
      <p:sp>
        <p:nvSpPr>
          <p:cNvPr id="11" name="Title 10">
            <a:extLst>
              <a:ext uri="{FF2B5EF4-FFF2-40B4-BE49-F238E27FC236}">
                <a16:creationId xmlns:a16="http://schemas.microsoft.com/office/drawing/2014/main" id="{3CF972EA-D3FB-4E9D-ECBF-34BCBC2ADDD5}"/>
              </a:ext>
            </a:extLst>
          </p:cNvPr>
          <p:cNvSpPr>
            <a:spLocks noGrp="1"/>
          </p:cNvSpPr>
          <p:nvPr>
            <p:ph type="title" idx="9"/>
          </p:nvPr>
        </p:nvSpPr>
        <p:spPr/>
        <p:txBody>
          <a:bodyPr/>
          <a:lstStyle/>
          <a:p>
            <a:endParaRPr lang="en-US"/>
          </a:p>
        </p:txBody>
      </p:sp>
      <p:sp>
        <p:nvSpPr>
          <p:cNvPr id="12" name="Title 11">
            <a:extLst>
              <a:ext uri="{FF2B5EF4-FFF2-40B4-BE49-F238E27FC236}">
                <a16:creationId xmlns:a16="http://schemas.microsoft.com/office/drawing/2014/main" id="{AE44D0C1-0369-9B16-C932-675E46A787E3}"/>
              </a:ext>
            </a:extLst>
          </p:cNvPr>
          <p:cNvSpPr>
            <a:spLocks noGrp="1"/>
          </p:cNvSpPr>
          <p:nvPr>
            <p:ph type="title" idx="13"/>
          </p:nvPr>
        </p:nvSpPr>
        <p:spPr/>
        <p:txBody>
          <a:bodyPr/>
          <a:lstStyle/>
          <a:p>
            <a:endParaRPr lang="en-US"/>
          </a:p>
        </p:txBody>
      </p:sp>
      <p:sp>
        <p:nvSpPr>
          <p:cNvPr id="13" name="Title 12">
            <a:extLst>
              <a:ext uri="{FF2B5EF4-FFF2-40B4-BE49-F238E27FC236}">
                <a16:creationId xmlns:a16="http://schemas.microsoft.com/office/drawing/2014/main" id="{65C4473B-F4F1-F019-46E0-4613D5184931}"/>
              </a:ext>
            </a:extLst>
          </p:cNvPr>
          <p:cNvSpPr>
            <a:spLocks noGrp="1"/>
          </p:cNvSpPr>
          <p:nvPr>
            <p:ph type="title" idx="14"/>
          </p:nvPr>
        </p:nvSpPr>
        <p:spPr/>
        <p:txBody>
          <a:bodyPr/>
          <a:lstStyle/>
          <a:p>
            <a:endParaRPr lang="en-US"/>
          </a:p>
        </p:txBody>
      </p:sp>
      <p:sp>
        <p:nvSpPr>
          <p:cNvPr id="14" name="Title 13">
            <a:extLst>
              <a:ext uri="{FF2B5EF4-FFF2-40B4-BE49-F238E27FC236}">
                <a16:creationId xmlns:a16="http://schemas.microsoft.com/office/drawing/2014/main" id="{FC84829F-C3FF-E252-664B-D9E951C6D591}"/>
              </a:ext>
            </a:extLst>
          </p:cNvPr>
          <p:cNvSpPr>
            <a:spLocks noGrp="1"/>
          </p:cNvSpPr>
          <p:nvPr>
            <p:ph type="title" idx="15"/>
          </p:nvPr>
        </p:nvSpPr>
        <p:spPr/>
        <p:txBody>
          <a:bodyPr/>
          <a:lstStyle/>
          <a:p>
            <a:endParaRPr lang="en-US"/>
          </a:p>
        </p:txBody>
      </p:sp>
      <p:pic>
        <p:nvPicPr>
          <p:cNvPr id="15" name="Picture 14">
            <a:extLst>
              <a:ext uri="{FF2B5EF4-FFF2-40B4-BE49-F238E27FC236}">
                <a16:creationId xmlns:a16="http://schemas.microsoft.com/office/drawing/2014/main" id="{A847ED65-EE1A-9A4F-E447-518AC672B043}"/>
              </a:ext>
            </a:extLst>
          </p:cNvPr>
          <p:cNvPicPr>
            <a:picLocks noChangeAspect="1"/>
          </p:cNvPicPr>
          <p:nvPr/>
        </p:nvPicPr>
        <p:blipFill>
          <a:blip r:embed="rId2"/>
          <a:stretch>
            <a:fillRect/>
          </a:stretch>
        </p:blipFill>
        <p:spPr>
          <a:xfrm>
            <a:off x="-621102" y="-60386"/>
            <a:ext cx="9765102" cy="5203885"/>
          </a:xfrm>
          <a:prstGeom prst="rect">
            <a:avLst/>
          </a:prstGeom>
        </p:spPr>
      </p:pic>
      <p:sp>
        <p:nvSpPr>
          <p:cNvPr id="16" name="Speech Bubble: Oval 15">
            <a:extLst>
              <a:ext uri="{FF2B5EF4-FFF2-40B4-BE49-F238E27FC236}">
                <a16:creationId xmlns:a16="http://schemas.microsoft.com/office/drawing/2014/main" id="{94F3A206-2652-22D6-C7C0-DA632BB169CA}"/>
              </a:ext>
            </a:extLst>
          </p:cNvPr>
          <p:cNvSpPr/>
          <p:nvPr/>
        </p:nvSpPr>
        <p:spPr>
          <a:xfrm>
            <a:off x="5477774" y="60385"/>
            <a:ext cx="3608619" cy="2363638"/>
          </a:xfrm>
          <a:prstGeom prst="wedgeEllipseCallout">
            <a:avLst>
              <a:gd name="adj1" fmla="val -49476"/>
              <a:gd name="adj2" fmla="val 5702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t>Hãy</a:t>
            </a:r>
            <a:r>
              <a:rPr lang="en-US" sz="2800" dirty="0"/>
              <a:t> </a:t>
            </a:r>
            <a:r>
              <a:rPr lang="en-US" sz="2800" dirty="0" err="1"/>
              <a:t>cho</a:t>
            </a:r>
            <a:r>
              <a:rPr lang="en-US" sz="2800" dirty="0"/>
              <a:t> </a:t>
            </a:r>
            <a:r>
              <a:rPr lang="en-US" sz="2800" dirty="0" err="1"/>
              <a:t>biết</a:t>
            </a:r>
            <a:r>
              <a:rPr lang="en-US" sz="2800" dirty="0"/>
              <a:t> </a:t>
            </a:r>
            <a:r>
              <a:rPr lang="en-US" sz="2800" dirty="0" err="1"/>
              <a:t>những</a:t>
            </a:r>
            <a:r>
              <a:rPr lang="en-US" sz="2800" dirty="0"/>
              <a:t> </a:t>
            </a:r>
            <a:r>
              <a:rPr lang="en-US" sz="2800" dirty="0" err="1"/>
              <a:t>nguyên</a:t>
            </a:r>
            <a:r>
              <a:rPr lang="en-US" sz="2800" dirty="0"/>
              <a:t> </a:t>
            </a:r>
            <a:r>
              <a:rPr lang="en-US" sz="2800" dirty="0" err="1"/>
              <a:t>nhân</a:t>
            </a:r>
            <a:r>
              <a:rPr lang="en-US" sz="2800" dirty="0"/>
              <a:t> </a:t>
            </a:r>
            <a:r>
              <a:rPr lang="en-US" sz="2800" dirty="0" err="1"/>
              <a:t>dẫn</a:t>
            </a:r>
            <a:r>
              <a:rPr lang="en-US" sz="2800" dirty="0"/>
              <a:t> </a:t>
            </a:r>
            <a:r>
              <a:rPr lang="en-US" sz="2800" dirty="0" err="1"/>
              <a:t>đến</a:t>
            </a:r>
            <a:r>
              <a:rPr lang="en-US" sz="2800" dirty="0"/>
              <a:t> </a:t>
            </a:r>
            <a:r>
              <a:rPr lang="en-US" sz="2800" dirty="0" err="1"/>
              <a:t>việc</a:t>
            </a:r>
            <a:r>
              <a:rPr lang="en-US" sz="2800" dirty="0"/>
              <a:t> ô </a:t>
            </a:r>
            <a:r>
              <a:rPr lang="en-US" sz="2800" dirty="0" err="1"/>
              <a:t>nhiễm</a:t>
            </a:r>
            <a:r>
              <a:rPr lang="en-US" sz="2800" dirty="0"/>
              <a:t> </a:t>
            </a:r>
            <a:r>
              <a:rPr lang="en-US" sz="2800" dirty="0" err="1"/>
              <a:t>thực</a:t>
            </a:r>
            <a:r>
              <a:rPr lang="en-US" sz="2800" dirty="0"/>
              <a:t> </a:t>
            </a:r>
            <a:r>
              <a:rPr lang="en-US" sz="2800" dirty="0" err="1"/>
              <a:t>phẩm</a:t>
            </a:r>
            <a:r>
              <a:rPr lang="en-US" sz="2800" dirty="0"/>
              <a:t>. </a:t>
            </a:r>
          </a:p>
        </p:txBody>
      </p:sp>
      <p:sp>
        <p:nvSpPr>
          <p:cNvPr id="17" name="Speech Bubble: Oval 16">
            <a:extLst>
              <a:ext uri="{FF2B5EF4-FFF2-40B4-BE49-F238E27FC236}">
                <a16:creationId xmlns:a16="http://schemas.microsoft.com/office/drawing/2014/main" id="{98D609D7-ED3B-9BC0-CBFC-6FB39C94C68A}"/>
              </a:ext>
            </a:extLst>
          </p:cNvPr>
          <p:cNvSpPr/>
          <p:nvPr/>
        </p:nvSpPr>
        <p:spPr>
          <a:xfrm>
            <a:off x="5535381" y="2147900"/>
            <a:ext cx="3608619" cy="2999061"/>
          </a:xfrm>
          <a:prstGeom prst="wedgeEllipseCallout">
            <a:avLst>
              <a:gd name="adj1" fmla="val -86768"/>
              <a:gd name="adj2" fmla="val -2290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2800" dirty="0"/>
              <a:t>Các loại thực phẩm bị ô nhiễm sẽ gây ra những hậu quả gì cho người sử dụng</a:t>
            </a:r>
            <a:endParaRPr lang="en-US" sz="2800" dirty="0"/>
          </a:p>
        </p:txBody>
      </p:sp>
    </p:spTree>
    <p:extLst>
      <p:ext uri="{BB962C8B-B14F-4D97-AF65-F5344CB8AC3E}">
        <p14:creationId xmlns:p14="http://schemas.microsoft.com/office/powerpoint/2010/main" val="412450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6"/>
        <p:cNvGrpSpPr/>
        <p:nvPr/>
      </p:nvGrpSpPr>
      <p:grpSpPr>
        <a:xfrm>
          <a:off x="0" y="0"/>
          <a:ext cx="0" cy="0"/>
          <a:chOff x="0" y="0"/>
          <a:chExt cx="0" cy="0"/>
        </a:xfrm>
      </p:grpSpPr>
      <p:sp>
        <p:nvSpPr>
          <p:cNvPr id="2169" name="Google Shape;2169;p57"/>
          <p:cNvSpPr txBox="1">
            <a:spLocks noGrp="1"/>
          </p:cNvSpPr>
          <p:nvPr>
            <p:ph type="title" idx="2"/>
          </p:nvPr>
        </p:nvSpPr>
        <p:spPr>
          <a:xfrm>
            <a:off x="2989927" y="1258357"/>
            <a:ext cx="4865400" cy="926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a:t>C</a:t>
            </a:r>
            <a:r>
              <a:rPr lang="en" dirty="0"/>
              <a:t>ủng cố</a:t>
            </a:r>
            <a:endParaRPr dirty="0"/>
          </a:p>
        </p:txBody>
      </p:sp>
      <p:sp>
        <p:nvSpPr>
          <p:cNvPr id="2171" name="Google Shape;2171;p57"/>
          <p:cNvSpPr/>
          <p:nvPr/>
        </p:nvSpPr>
        <p:spPr>
          <a:xfrm flipH="1">
            <a:off x="965516" y="4130695"/>
            <a:ext cx="2287908" cy="475718"/>
          </a:xfrm>
          <a:custGeom>
            <a:avLst/>
            <a:gdLst/>
            <a:ahLst/>
            <a:cxnLst/>
            <a:rect l="l" t="t" r="r" b="b"/>
            <a:pathLst>
              <a:path w="36872" h="7667" extrusionOk="0">
                <a:moveTo>
                  <a:pt x="18436" y="1"/>
                </a:moveTo>
                <a:lnTo>
                  <a:pt x="16555" y="48"/>
                </a:lnTo>
                <a:lnTo>
                  <a:pt x="14721" y="95"/>
                </a:lnTo>
                <a:lnTo>
                  <a:pt x="12981" y="189"/>
                </a:lnTo>
                <a:lnTo>
                  <a:pt x="11287" y="330"/>
                </a:lnTo>
                <a:lnTo>
                  <a:pt x="9688" y="471"/>
                </a:lnTo>
                <a:lnTo>
                  <a:pt x="8137" y="659"/>
                </a:lnTo>
                <a:lnTo>
                  <a:pt x="6726" y="894"/>
                </a:lnTo>
                <a:lnTo>
                  <a:pt x="5409" y="1129"/>
                </a:lnTo>
                <a:lnTo>
                  <a:pt x="4233" y="1412"/>
                </a:lnTo>
                <a:lnTo>
                  <a:pt x="3151" y="1694"/>
                </a:lnTo>
                <a:lnTo>
                  <a:pt x="2258" y="2023"/>
                </a:lnTo>
                <a:lnTo>
                  <a:pt x="1458" y="2352"/>
                </a:lnTo>
                <a:lnTo>
                  <a:pt x="847" y="2728"/>
                </a:lnTo>
                <a:lnTo>
                  <a:pt x="612" y="2870"/>
                </a:lnTo>
                <a:lnTo>
                  <a:pt x="377" y="3058"/>
                </a:lnTo>
                <a:lnTo>
                  <a:pt x="236" y="3246"/>
                </a:lnTo>
                <a:lnTo>
                  <a:pt x="142" y="3434"/>
                </a:lnTo>
                <a:lnTo>
                  <a:pt x="47" y="3669"/>
                </a:lnTo>
                <a:lnTo>
                  <a:pt x="0" y="3857"/>
                </a:lnTo>
                <a:lnTo>
                  <a:pt x="47" y="4045"/>
                </a:lnTo>
                <a:lnTo>
                  <a:pt x="142" y="4233"/>
                </a:lnTo>
                <a:lnTo>
                  <a:pt x="236" y="4421"/>
                </a:lnTo>
                <a:lnTo>
                  <a:pt x="377" y="4610"/>
                </a:lnTo>
                <a:lnTo>
                  <a:pt x="612" y="4798"/>
                </a:lnTo>
                <a:lnTo>
                  <a:pt x="847" y="4986"/>
                </a:lnTo>
                <a:lnTo>
                  <a:pt x="1458" y="5315"/>
                </a:lnTo>
                <a:lnTo>
                  <a:pt x="2258" y="5691"/>
                </a:lnTo>
                <a:lnTo>
                  <a:pt x="3151" y="5973"/>
                </a:lnTo>
                <a:lnTo>
                  <a:pt x="4233" y="6303"/>
                </a:lnTo>
                <a:lnTo>
                  <a:pt x="5409" y="6538"/>
                </a:lnTo>
                <a:lnTo>
                  <a:pt x="6726" y="6820"/>
                </a:lnTo>
                <a:lnTo>
                  <a:pt x="8137" y="7008"/>
                </a:lnTo>
                <a:lnTo>
                  <a:pt x="9688" y="7196"/>
                </a:lnTo>
                <a:lnTo>
                  <a:pt x="11287" y="7384"/>
                </a:lnTo>
                <a:lnTo>
                  <a:pt x="12981" y="7478"/>
                </a:lnTo>
                <a:lnTo>
                  <a:pt x="14721" y="7572"/>
                </a:lnTo>
                <a:lnTo>
                  <a:pt x="16555" y="7666"/>
                </a:lnTo>
                <a:lnTo>
                  <a:pt x="20317" y="7666"/>
                </a:lnTo>
                <a:lnTo>
                  <a:pt x="22151" y="7572"/>
                </a:lnTo>
                <a:lnTo>
                  <a:pt x="23938" y="7478"/>
                </a:lnTo>
                <a:lnTo>
                  <a:pt x="25631" y="7384"/>
                </a:lnTo>
                <a:lnTo>
                  <a:pt x="27230" y="7196"/>
                </a:lnTo>
                <a:lnTo>
                  <a:pt x="28735" y="7008"/>
                </a:lnTo>
                <a:lnTo>
                  <a:pt x="30146" y="6820"/>
                </a:lnTo>
                <a:lnTo>
                  <a:pt x="31463" y="6538"/>
                </a:lnTo>
                <a:lnTo>
                  <a:pt x="32686" y="6303"/>
                </a:lnTo>
                <a:lnTo>
                  <a:pt x="33720" y="5973"/>
                </a:lnTo>
                <a:lnTo>
                  <a:pt x="34661" y="5691"/>
                </a:lnTo>
                <a:lnTo>
                  <a:pt x="35413" y="5315"/>
                </a:lnTo>
                <a:lnTo>
                  <a:pt x="36025" y="4986"/>
                </a:lnTo>
                <a:lnTo>
                  <a:pt x="36307" y="4798"/>
                </a:lnTo>
                <a:lnTo>
                  <a:pt x="36495" y="4610"/>
                </a:lnTo>
                <a:lnTo>
                  <a:pt x="36683" y="4421"/>
                </a:lnTo>
                <a:lnTo>
                  <a:pt x="36777" y="4233"/>
                </a:lnTo>
                <a:lnTo>
                  <a:pt x="36871" y="4045"/>
                </a:lnTo>
                <a:lnTo>
                  <a:pt x="36871" y="3857"/>
                </a:lnTo>
                <a:lnTo>
                  <a:pt x="36871" y="3669"/>
                </a:lnTo>
                <a:lnTo>
                  <a:pt x="36777" y="3434"/>
                </a:lnTo>
                <a:lnTo>
                  <a:pt x="36683" y="3246"/>
                </a:lnTo>
                <a:lnTo>
                  <a:pt x="36495" y="3058"/>
                </a:lnTo>
                <a:lnTo>
                  <a:pt x="36307" y="2870"/>
                </a:lnTo>
                <a:lnTo>
                  <a:pt x="36025" y="2728"/>
                </a:lnTo>
                <a:lnTo>
                  <a:pt x="35413" y="2352"/>
                </a:lnTo>
                <a:lnTo>
                  <a:pt x="34661" y="2023"/>
                </a:lnTo>
                <a:lnTo>
                  <a:pt x="33720" y="1694"/>
                </a:lnTo>
                <a:lnTo>
                  <a:pt x="32686" y="1412"/>
                </a:lnTo>
                <a:lnTo>
                  <a:pt x="31463" y="1129"/>
                </a:lnTo>
                <a:lnTo>
                  <a:pt x="30146" y="894"/>
                </a:lnTo>
                <a:lnTo>
                  <a:pt x="28735" y="659"/>
                </a:lnTo>
                <a:lnTo>
                  <a:pt x="27230" y="471"/>
                </a:lnTo>
                <a:lnTo>
                  <a:pt x="25631" y="330"/>
                </a:lnTo>
                <a:lnTo>
                  <a:pt x="23938" y="189"/>
                </a:lnTo>
                <a:lnTo>
                  <a:pt x="22151" y="95"/>
                </a:lnTo>
                <a:lnTo>
                  <a:pt x="20317" y="48"/>
                </a:lnTo>
                <a:lnTo>
                  <a:pt x="18436" y="1"/>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2" name="Google Shape;2172;p57"/>
          <p:cNvGrpSpPr/>
          <p:nvPr/>
        </p:nvGrpSpPr>
        <p:grpSpPr>
          <a:xfrm flipH="1">
            <a:off x="1052877" y="780621"/>
            <a:ext cx="2141966" cy="3775963"/>
            <a:chOff x="5456025" y="2629400"/>
            <a:chExt cx="863000" cy="1521400"/>
          </a:xfrm>
        </p:grpSpPr>
        <p:sp>
          <p:nvSpPr>
            <p:cNvPr id="2173" name="Google Shape;2173;p57"/>
            <p:cNvSpPr/>
            <p:nvPr/>
          </p:nvSpPr>
          <p:spPr>
            <a:xfrm>
              <a:off x="5456025" y="2710525"/>
              <a:ext cx="125825" cy="90550"/>
            </a:xfrm>
            <a:custGeom>
              <a:avLst/>
              <a:gdLst/>
              <a:ahLst/>
              <a:cxnLst/>
              <a:rect l="l" t="t" r="r" b="b"/>
              <a:pathLst>
                <a:path w="5033" h="3622" extrusionOk="0">
                  <a:moveTo>
                    <a:pt x="3903" y="0"/>
                  </a:moveTo>
                  <a:lnTo>
                    <a:pt x="0" y="2775"/>
                  </a:lnTo>
                  <a:lnTo>
                    <a:pt x="611" y="3057"/>
                  </a:lnTo>
                  <a:lnTo>
                    <a:pt x="1176" y="3245"/>
                  </a:lnTo>
                  <a:lnTo>
                    <a:pt x="1881" y="3433"/>
                  </a:lnTo>
                  <a:lnTo>
                    <a:pt x="2634" y="3575"/>
                  </a:lnTo>
                  <a:lnTo>
                    <a:pt x="3057" y="3622"/>
                  </a:lnTo>
                  <a:lnTo>
                    <a:pt x="3433" y="3622"/>
                  </a:lnTo>
                  <a:lnTo>
                    <a:pt x="3856" y="3575"/>
                  </a:lnTo>
                  <a:lnTo>
                    <a:pt x="4280" y="3481"/>
                  </a:lnTo>
                  <a:lnTo>
                    <a:pt x="4656" y="3339"/>
                  </a:lnTo>
                  <a:lnTo>
                    <a:pt x="5032" y="3151"/>
                  </a:lnTo>
                  <a:lnTo>
                    <a:pt x="4656" y="2164"/>
                  </a:lnTo>
                  <a:lnTo>
                    <a:pt x="3903"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7"/>
            <p:cNvSpPr/>
            <p:nvPr/>
          </p:nvSpPr>
          <p:spPr>
            <a:xfrm>
              <a:off x="5782875" y="3840400"/>
              <a:ext cx="103475" cy="285725"/>
            </a:xfrm>
            <a:custGeom>
              <a:avLst/>
              <a:gdLst/>
              <a:ahLst/>
              <a:cxnLst/>
              <a:rect l="l" t="t" r="r" b="b"/>
              <a:pathLst>
                <a:path w="4139" h="11429" extrusionOk="0">
                  <a:moveTo>
                    <a:pt x="3010" y="0"/>
                  </a:moveTo>
                  <a:lnTo>
                    <a:pt x="3433" y="8277"/>
                  </a:lnTo>
                  <a:lnTo>
                    <a:pt x="0" y="9030"/>
                  </a:lnTo>
                  <a:lnTo>
                    <a:pt x="2540" y="8936"/>
                  </a:lnTo>
                  <a:lnTo>
                    <a:pt x="0" y="10206"/>
                  </a:lnTo>
                  <a:lnTo>
                    <a:pt x="0" y="10206"/>
                  </a:lnTo>
                  <a:lnTo>
                    <a:pt x="2916" y="9453"/>
                  </a:lnTo>
                  <a:lnTo>
                    <a:pt x="1364" y="11428"/>
                  </a:lnTo>
                  <a:lnTo>
                    <a:pt x="4092" y="9124"/>
                  </a:lnTo>
                  <a:lnTo>
                    <a:pt x="4139" y="235"/>
                  </a:lnTo>
                  <a:lnTo>
                    <a:pt x="3010"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7"/>
            <p:cNvSpPr/>
            <p:nvPr/>
          </p:nvSpPr>
          <p:spPr>
            <a:xfrm>
              <a:off x="5786400" y="3706350"/>
              <a:ext cx="174025" cy="177575"/>
            </a:xfrm>
            <a:custGeom>
              <a:avLst/>
              <a:gdLst/>
              <a:ahLst/>
              <a:cxnLst/>
              <a:rect l="l" t="t" r="r" b="b"/>
              <a:pathLst>
                <a:path w="6961" h="7103" extrusionOk="0">
                  <a:moveTo>
                    <a:pt x="0" y="1"/>
                  </a:moveTo>
                  <a:lnTo>
                    <a:pt x="0" y="753"/>
                  </a:lnTo>
                  <a:lnTo>
                    <a:pt x="94" y="1459"/>
                  </a:lnTo>
                  <a:lnTo>
                    <a:pt x="188" y="2117"/>
                  </a:lnTo>
                  <a:lnTo>
                    <a:pt x="282" y="2776"/>
                  </a:lnTo>
                  <a:lnTo>
                    <a:pt x="424" y="3387"/>
                  </a:lnTo>
                  <a:lnTo>
                    <a:pt x="612" y="3998"/>
                  </a:lnTo>
                  <a:lnTo>
                    <a:pt x="800" y="4516"/>
                  </a:lnTo>
                  <a:lnTo>
                    <a:pt x="1035" y="5033"/>
                  </a:lnTo>
                  <a:lnTo>
                    <a:pt x="1270" y="5456"/>
                  </a:lnTo>
                  <a:lnTo>
                    <a:pt x="1552" y="5880"/>
                  </a:lnTo>
                  <a:lnTo>
                    <a:pt x="1834" y="6256"/>
                  </a:lnTo>
                  <a:lnTo>
                    <a:pt x="2117" y="6538"/>
                  </a:lnTo>
                  <a:lnTo>
                    <a:pt x="2446" y="6773"/>
                  </a:lnTo>
                  <a:lnTo>
                    <a:pt x="2775" y="6961"/>
                  </a:lnTo>
                  <a:lnTo>
                    <a:pt x="3104" y="7055"/>
                  </a:lnTo>
                  <a:lnTo>
                    <a:pt x="3480" y="7102"/>
                  </a:lnTo>
                  <a:lnTo>
                    <a:pt x="3810" y="7055"/>
                  </a:lnTo>
                  <a:lnTo>
                    <a:pt x="4186" y="6961"/>
                  </a:lnTo>
                  <a:lnTo>
                    <a:pt x="4515" y="6773"/>
                  </a:lnTo>
                  <a:lnTo>
                    <a:pt x="4844" y="6538"/>
                  </a:lnTo>
                  <a:lnTo>
                    <a:pt x="5126" y="6256"/>
                  </a:lnTo>
                  <a:lnTo>
                    <a:pt x="5409" y="5880"/>
                  </a:lnTo>
                  <a:lnTo>
                    <a:pt x="5691" y="5456"/>
                  </a:lnTo>
                  <a:lnTo>
                    <a:pt x="5926" y="5033"/>
                  </a:lnTo>
                  <a:lnTo>
                    <a:pt x="6161" y="4516"/>
                  </a:lnTo>
                  <a:lnTo>
                    <a:pt x="6349" y="3998"/>
                  </a:lnTo>
                  <a:lnTo>
                    <a:pt x="6537" y="3387"/>
                  </a:lnTo>
                  <a:lnTo>
                    <a:pt x="6678" y="2776"/>
                  </a:lnTo>
                  <a:lnTo>
                    <a:pt x="6772" y="2117"/>
                  </a:lnTo>
                  <a:lnTo>
                    <a:pt x="6867" y="1459"/>
                  </a:lnTo>
                  <a:lnTo>
                    <a:pt x="6961" y="753"/>
                  </a:lnTo>
                  <a:lnTo>
                    <a:pt x="6961"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7"/>
            <p:cNvSpPr/>
            <p:nvPr/>
          </p:nvSpPr>
          <p:spPr>
            <a:xfrm>
              <a:off x="5553600" y="2629400"/>
              <a:ext cx="765425" cy="1266275"/>
            </a:xfrm>
            <a:custGeom>
              <a:avLst/>
              <a:gdLst/>
              <a:ahLst/>
              <a:cxnLst/>
              <a:rect l="l" t="t" r="r" b="b"/>
              <a:pathLst>
                <a:path w="30617" h="50651" extrusionOk="0">
                  <a:moveTo>
                    <a:pt x="4891" y="0"/>
                  </a:moveTo>
                  <a:lnTo>
                    <a:pt x="4186" y="94"/>
                  </a:lnTo>
                  <a:lnTo>
                    <a:pt x="3575" y="236"/>
                  </a:lnTo>
                  <a:lnTo>
                    <a:pt x="3010" y="424"/>
                  </a:lnTo>
                  <a:lnTo>
                    <a:pt x="2493" y="659"/>
                  </a:lnTo>
                  <a:lnTo>
                    <a:pt x="2023" y="941"/>
                  </a:lnTo>
                  <a:lnTo>
                    <a:pt x="1599" y="1223"/>
                  </a:lnTo>
                  <a:lnTo>
                    <a:pt x="1223" y="1552"/>
                  </a:lnTo>
                  <a:lnTo>
                    <a:pt x="941" y="1834"/>
                  </a:lnTo>
                  <a:lnTo>
                    <a:pt x="659" y="2164"/>
                  </a:lnTo>
                  <a:lnTo>
                    <a:pt x="283" y="2728"/>
                  </a:lnTo>
                  <a:lnTo>
                    <a:pt x="47" y="3104"/>
                  </a:lnTo>
                  <a:lnTo>
                    <a:pt x="0" y="3245"/>
                  </a:lnTo>
                  <a:lnTo>
                    <a:pt x="1129" y="6396"/>
                  </a:lnTo>
                  <a:lnTo>
                    <a:pt x="1599" y="6678"/>
                  </a:lnTo>
                  <a:lnTo>
                    <a:pt x="2117" y="6961"/>
                  </a:lnTo>
                  <a:lnTo>
                    <a:pt x="2775" y="7196"/>
                  </a:lnTo>
                  <a:lnTo>
                    <a:pt x="3151" y="7337"/>
                  </a:lnTo>
                  <a:lnTo>
                    <a:pt x="3575" y="7384"/>
                  </a:lnTo>
                  <a:lnTo>
                    <a:pt x="3998" y="7431"/>
                  </a:lnTo>
                  <a:lnTo>
                    <a:pt x="4468" y="7478"/>
                  </a:lnTo>
                  <a:lnTo>
                    <a:pt x="4939" y="7431"/>
                  </a:lnTo>
                  <a:lnTo>
                    <a:pt x="5409" y="7337"/>
                  </a:lnTo>
                  <a:lnTo>
                    <a:pt x="5879" y="7196"/>
                  </a:lnTo>
                  <a:lnTo>
                    <a:pt x="6349" y="6961"/>
                  </a:lnTo>
                  <a:lnTo>
                    <a:pt x="6349" y="6961"/>
                  </a:lnTo>
                  <a:lnTo>
                    <a:pt x="4939" y="16461"/>
                  </a:lnTo>
                  <a:lnTo>
                    <a:pt x="3998" y="22856"/>
                  </a:lnTo>
                  <a:lnTo>
                    <a:pt x="3857" y="23656"/>
                  </a:lnTo>
                  <a:lnTo>
                    <a:pt x="3763" y="24503"/>
                  </a:lnTo>
                  <a:lnTo>
                    <a:pt x="3669" y="25537"/>
                  </a:lnTo>
                  <a:lnTo>
                    <a:pt x="3622" y="26807"/>
                  </a:lnTo>
                  <a:lnTo>
                    <a:pt x="3622" y="28218"/>
                  </a:lnTo>
                  <a:lnTo>
                    <a:pt x="3669" y="29817"/>
                  </a:lnTo>
                  <a:lnTo>
                    <a:pt x="3810" y="31510"/>
                  </a:lnTo>
                  <a:lnTo>
                    <a:pt x="3951" y="32403"/>
                  </a:lnTo>
                  <a:lnTo>
                    <a:pt x="4092" y="33344"/>
                  </a:lnTo>
                  <a:lnTo>
                    <a:pt x="4280" y="34238"/>
                  </a:lnTo>
                  <a:lnTo>
                    <a:pt x="4515" y="35178"/>
                  </a:lnTo>
                  <a:lnTo>
                    <a:pt x="4797" y="36166"/>
                  </a:lnTo>
                  <a:lnTo>
                    <a:pt x="5127" y="37106"/>
                  </a:lnTo>
                  <a:lnTo>
                    <a:pt x="5456" y="38047"/>
                  </a:lnTo>
                  <a:lnTo>
                    <a:pt x="5879" y="39034"/>
                  </a:lnTo>
                  <a:lnTo>
                    <a:pt x="6349" y="39975"/>
                  </a:lnTo>
                  <a:lnTo>
                    <a:pt x="6820" y="40916"/>
                  </a:lnTo>
                  <a:lnTo>
                    <a:pt x="7431" y="41809"/>
                  </a:lnTo>
                  <a:lnTo>
                    <a:pt x="8042" y="42750"/>
                  </a:lnTo>
                  <a:lnTo>
                    <a:pt x="8748" y="43596"/>
                  </a:lnTo>
                  <a:lnTo>
                    <a:pt x="9500" y="44490"/>
                  </a:lnTo>
                  <a:lnTo>
                    <a:pt x="10300" y="45336"/>
                  </a:lnTo>
                  <a:lnTo>
                    <a:pt x="11240" y="46136"/>
                  </a:lnTo>
                  <a:lnTo>
                    <a:pt x="12181" y="46888"/>
                  </a:lnTo>
                  <a:lnTo>
                    <a:pt x="13263" y="47641"/>
                  </a:lnTo>
                  <a:lnTo>
                    <a:pt x="14391" y="48299"/>
                  </a:lnTo>
                  <a:lnTo>
                    <a:pt x="15567" y="48958"/>
                  </a:lnTo>
                  <a:lnTo>
                    <a:pt x="15943" y="49099"/>
                  </a:lnTo>
                  <a:lnTo>
                    <a:pt x="16884" y="49428"/>
                  </a:lnTo>
                  <a:lnTo>
                    <a:pt x="18389" y="49851"/>
                  </a:lnTo>
                  <a:lnTo>
                    <a:pt x="19329" y="50086"/>
                  </a:lnTo>
                  <a:lnTo>
                    <a:pt x="20317" y="50274"/>
                  </a:lnTo>
                  <a:lnTo>
                    <a:pt x="21446" y="50463"/>
                  </a:lnTo>
                  <a:lnTo>
                    <a:pt x="22622" y="50604"/>
                  </a:lnTo>
                  <a:lnTo>
                    <a:pt x="23844" y="50651"/>
                  </a:lnTo>
                  <a:lnTo>
                    <a:pt x="25161" y="50651"/>
                  </a:lnTo>
                  <a:lnTo>
                    <a:pt x="26478" y="50557"/>
                  </a:lnTo>
                  <a:lnTo>
                    <a:pt x="27842" y="50368"/>
                  </a:lnTo>
                  <a:lnTo>
                    <a:pt x="28547" y="50227"/>
                  </a:lnTo>
                  <a:lnTo>
                    <a:pt x="29206" y="50086"/>
                  </a:lnTo>
                  <a:lnTo>
                    <a:pt x="29911" y="49898"/>
                  </a:lnTo>
                  <a:lnTo>
                    <a:pt x="30617" y="49663"/>
                  </a:lnTo>
                  <a:lnTo>
                    <a:pt x="26243" y="42844"/>
                  </a:lnTo>
                  <a:lnTo>
                    <a:pt x="19612" y="32403"/>
                  </a:lnTo>
                  <a:lnTo>
                    <a:pt x="18953" y="31416"/>
                  </a:lnTo>
                  <a:lnTo>
                    <a:pt x="13404" y="23045"/>
                  </a:lnTo>
                  <a:lnTo>
                    <a:pt x="10488" y="18671"/>
                  </a:lnTo>
                  <a:lnTo>
                    <a:pt x="10488" y="17730"/>
                  </a:lnTo>
                  <a:lnTo>
                    <a:pt x="10488" y="16461"/>
                  </a:lnTo>
                  <a:lnTo>
                    <a:pt x="10535" y="6396"/>
                  </a:lnTo>
                  <a:lnTo>
                    <a:pt x="10535" y="6161"/>
                  </a:lnTo>
                  <a:lnTo>
                    <a:pt x="10488" y="5456"/>
                  </a:lnTo>
                  <a:lnTo>
                    <a:pt x="10441" y="5032"/>
                  </a:lnTo>
                  <a:lnTo>
                    <a:pt x="10347" y="4515"/>
                  </a:lnTo>
                  <a:lnTo>
                    <a:pt x="10206" y="3951"/>
                  </a:lnTo>
                  <a:lnTo>
                    <a:pt x="9971" y="3386"/>
                  </a:lnTo>
                  <a:lnTo>
                    <a:pt x="9736" y="2822"/>
                  </a:lnTo>
                  <a:lnTo>
                    <a:pt x="9406" y="2211"/>
                  </a:lnTo>
                  <a:lnTo>
                    <a:pt x="9030" y="1693"/>
                  </a:lnTo>
                  <a:lnTo>
                    <a:pt x="8560" y="1176"/>
                  </a:lnTo>
                  <a:lnTo>
                    <a:pt x="8278" y="988"/>
                  </a:lnTo>
                  <a:lnTo>
                    <a:pt x="7995" y="753"/>
                  </a:lnTo>
                  <a:lnTo>
                    <a:pt x="7666" y="565"/>
                  </a:lnTo>
                  <a:lnTo>
                    <a:pt x="7290" y="424"/>
                  </a:lnTo>
                  <a:lnTo>
                    <a:pt x="6914" y="283"/>
                  </a:lnTo>
                  <a:lnTo>
                    <a:pt x="6538" y="141"/>
                  </a:lnTo>
                  <a:lnTo>
                    <a:pt x="6114" y="47"/>
                  </a:lnTo>
                  <a:lnTo>
                    <a:pt x="56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7"/>
            <p:cNvSpPr/>
            <p:nvPr/>
          </p:nvSpPr>
          <p:spPr>
            <a:xfrm>
              <a:off x="5834600" y="3238425"/>
              <a:ext cx="375075" cy="467950"/>
            </a:xfrm>
            <a:custGeom>
              <a:avLst/>
              <a:gdLst/>
              <a:ahLst/>
              <a:cxnLst/>
              <a:rect l="l" t="t" r="r" b="b"/>
              <a:pathLst>
                <a:path w="15003" h="18718" extrusionOk="0">
                  <a:moveTo>
                    <a:pt x="2305" y="0"/>
                  </a:moveTo>
                  <a:lnTo>
                    <a:pt x="1176" y="2258"/>
                  </a:lnTo>
                  <a:lnTo>
                    <a:pt x="847" y="2869"/>
                  </a:lnTo>
                  <a:lnTo>
                    <a:pt x="612" y="3528"/>
                  </a:lnTo>
                  <a:lnTo>
                    <a:pt x="377" y="4233"/>
                  </a:lnTo>
                  <a:lnTo>
                    <a:pt x="236" y="4891"/>
                  </a:lnTo>
                  <a:lnTo>
                    <a:pt x="95" y="5597"/>
                  </a:lnTo>
                  <a:lnTo>
                    <a:pt x="0" y="6302"/>
                  </a:lnTo>
                  <a:lnTo>
                    <a:pt x="0" y="7008"/>
                  </a:lnTo>
                  <a:lnTo>
                    <a:pt x="0" y="7713"/>
                  </a:lnTo>
                  <a:lnTo>
                    <a:pt x="47" y="8372"/>
                  </a:lnTo>
                  <a:lnTo>
                    <a:pt x="142" y="8889"/>
                  </a:lnTo>
                  <a:lnTo>
                    <a:pt x="283" y="9265"/>
                  </a:lnTo>
                  <a:lnTo>
                    <a:pt x="471" y="9547"/>
                  </a:lnTo>
                  <a:lnTo>
                    <a:pt x="612" y="9735"/>
                  </a:lnTo>
                  <a:lnTo>
                    <a:pt x="847" y="9829"/>
                  </a:lnTo>
                  <a:lnTo>
                    <a:pt x="1035" y="9829"/>
                  </a:lnTo>
                  <a:lnTo>
                    <a:pt x="1223" y="9782"/>
                  </a:lnTo>
                  <a:lnTo>
                    <a:pt x="1458" y="9735"/>
                  </a:lnTo>
                  <a:lnTo>
                    <a:pt x="1646" y="9594"/>
                  </a:lnTo>
                  <a:lnTo>
                    <a:pt x="1976" y="9359"/>
                  </a:lnTo>
                  <a:lnTo>
                    <a:pt x="2305" y="9030"/>
                  </a:lnTo>
                  <a:lnTo>
                    <a:pt x="2775" y="10300"/>
                  </a:lnTo>
                  <a:lnTo>
                    <a:pt x="3245" y="11334"/>
                  </a:lnTo>
                  <a:lnTo>
                    <a:pt x="3669" y="12134"/>
                  </a:lnTo>
                  <a:lnTo>
                    <a:pt x="4045" y="12698"/>
                  </a:lnTo>
                  <a:lnTo>
                    <a:pt x="4374" y="13122"/>
                  </a:lnTo>
                  <a:lnTo>
                    <a:pt x="4703" y="13357"/>
                  </a:lnTo>
                  <a:lnTo>
                    <a:pt x="4939" y="13451"/>
                  </a:lnTo>
                  <a:lnTo>
                    <a:pt x="5174" y="13404"/>
                  </a:lnTo>
                  <a:lnTo>
                    <a:pt x="5362" y="13310"/>
                  </a:lnTo>
                  <a:lnTo>
                    <a:pt x="5550" y="13122"/>
                  </a:lnTo>
                  <a:lnTo>
                    <a:pt x="5691" y="12933"/>
                  </a:lnTo>
                  <a:lnTo>
                    <a:pt x="5785" y="12698"/>
                  </a:lnTo>
                  <a:lnTo>
                    <a:pt x="5926" y="12275"/>
                  </a:lnTo>
                  <a:lnTo>
                    <a:pt x="5973" y="12087"/>
                  </a:lnTo>
                  <a:lnTo>
                    <a:pt x="6302" y="13122"/>
                  </a:lnTo>
                  <a:lnTo>
                    <a:pt x="6679" y="13968"/>
                  </a:lnTo>
                  <a:lnTo>
                    <a:pt x="7008" y="14626"/>
                  </a:lnTo>
                  <a:lnTo>
                    <a:pt x="7337" y="15191"/>
                  </a:lnTo>
                  <a:lnTo>
                    <a:pt x="7666" y="15567"/>
                  </a:lnTo>
                  <a:lnTo>
                    <a:pt x="7948" y="15849"/>
                  </a:lnTo>
                  <a:lnTo>
                    <a:pt x="8231" y="16037"/>
                  </a:lnTo>
                  <a:lnTo>
                    <a:pt x="8513" y="16131"/>
                  </a:lnTo>
                  <a:lnTo>
                    <a:pt x="8748" y="16178"/>
                  </a:lnTo>
                  <a:lnTo>
                    <a:pt x="8983" y="16131"/>
                  </a:lnTo>
                  <a:lnTo>
                    <a:pt x="9171" y="16084"/>
                  </a:lnTo>
                  <a:lnTo>
                    <a:pt x="9312" y="15990"/>
                  </a:lnTo>
                  <a:lnTo>
                    <a:pt x="9547" y="15802"/>
                  </a:lnTo>
                  <a:lnTo>
                    <a:pt x="9641" y="15708"/>
                  </a:lnTo>
                  <a:lnTo>
                    <a:pt x="9924" y="16320"/>
                  </a:lnTo>
                  <a:lnTo>
                    <a:pt x="10253" y="16790"/>
                  </a:lnTo>
                  <a:lnTo>
                    <a:pt x="10582" y="17260"/>
                  </a:lnTo>
                  <a:lnTo>
                    <a:pt x="10958" y="17589"/>
                  </a:lnTo>
                  <a:lnTo>
                    <a:pt x="11287" y="17918"/>
                  </a:lnTo>
                  <a:lnTo>
                    <a:pt x="11664" y="18154"/>
                  </a:lnTo>
                  <a:lnTo>
                    <a:pt x="12040" y="18342"/>
                  </a:lnTo>
                  <a:lnTo>
                    <a:pt x="12369" y="18530"/>
                  </a:lnTo>
                  <a:lnTo>
                    <a:pt x="12745" y="18624"/>
                  </a:lnTo>
                  <a:lnTo>
                    <a:pt x="13122" y="18671"/>
                  </a:lnTo>
                  <a:lnTo>
                    <a:pt x="13451" y="18718"/>
                  </a:lnTo>
                  <a:lnTo>
                    <a:pt x="13827" y="18718"/>
                  </a:lnTo>
                  <a:lnTo>
                    <a:pt x="14438" y="18624"/>
                  </a:lnTo>
                  <a:lnTo>
                    <a:pt x="15003" y="18483"/>
                  </a:lnTo>
                  <a:lnTo>
                    <a:pt x="8372" y="8042"/>
                  </a:lnTo>
                  <a:lnTo>
                    <a:pt x="7713" y="7055"/>
                  </a:lnTo>
                  <a:lnTo>
                    <a:pt x="2305"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7"/>
            <p:cNvSpPr/>
            <p:nvPr/>
          </p:nvSpPr>
          <p:spPr>
            <a:xfrm>
              <a:off x="5644125" y="3220775"/>
              <a:ext cx="674900" cy="674900"/>
            </a:xfrm>
            <a:custGeom>
              <a:avLst/>
              <a:gdLst/>
              <a:ahLst/>
              <a:cxnLst/>
              <a:rect l="l" t="t" r="r" b="b"/>
              <a:pathLst>
                <a:path w="26996" h="26996" extrusionOk="0">
                  <a:moveTo>
                    <a:pt x="236" y="1"/>
                  </a:moveTo>
                  <a:lnTo>
                    <a:pt x="142" y="848"/>
                  </a:lnTo>
                  <a:lnTo>
                    <a:pt x="48" y="1882"/>
                  </a:lnTo>
                  <a:lnTo>
                    <a:pt x="1" y="3152"/>
                  </a:lnTo>
                  <a:lnTo>
                    <a:pt x="1" y="4563"/>
                  </a:lnTo>
                  <a:lnTo>
                    <a:pt x="48" y="6162"/>
                  </a:lnTo>
                  <a:lnTo>
                    <a:pt x="189" y="7855"/>
                  </a:lnTo>
                  <a:lnTo>
                    <a:pt x="330" y="8748"/>
                  </a:lnTo>
                  <a:lnTo>
                    <a:pt x="471" y="9689"/>
                  </a:lnTo>
                  <a:lnTo>
                    <a:pt x="659" y="10583"/>
                  </a:lnTo>
                  <a:lnTo>
                    <a:pt x="894" y="11523"/>
                  </a:lnTo>
                  <a:lnTo>
                    <a:pt x="1176" y="12511"/>
                  </a:lnTo>
                  <a:lnTo>
                    <a:pt x="1506" y="13451"/>
                  </a:lnTo>
                  <a:lnTo>
                    <a:pt x="1835" y="14392"/>
                  </a:lnTo>
                  <a:lnTo>
                    <a:pt x="2258" y="15379"/>
                  </a:lnTo>
                  <a:lnTo>
                    <a:pt x="2728" y="16320"/>
                  </a:lnTo>
                  <a:lnTo>
                    <a:pt x="3199" y="17261"/>
                  </a:lnTo>
                  <a:lnTo>
                    <a:pt x="3810" y="18154"/>
                  </a:lnTo>
                  <a:lnTo>
                    <a:pt x="4421" y="19095"/>
                  </a:lnTo>
                  <a:lnTo>
                    <a:pt x="5127" y="19941"/>
                  </a:lnTo>
                  <a:lnTo>
                    <a:pt x="5879" y="20835"/>
                  </a:lnTo>
                  <a:lnTo>
                    <a:pt x="6679" y="21681"/>
                  </a:lnTo>
                  <a:lnTo>
                    <a:pt x="7619" y="22481"/>
                  </a:lnTo>
                  <a:lnTo>
                    <a:pt x="8560" y="23233"/>
                  </a:lnTo>
                  <a:lnTo>
                    <a:pt x="9642" y="23986"/>
                  </a:lnTo>
                  <a:lnTo>
                    <a:pt x="10770" y="24644"/>
                  </a:lnTo>
                  <a:lnTo>
                    <a:pt x="11946" y="25303"/>
                  </a:lnTo>
                  <a:lnTo>
                    <a:pt x="12322" y="25444"/>
                  </a:lnTo>
                  <a:lnTo>
                    <a:pt x="13263" y="25773"/>
                  </a:lnTo>
                  <a:lnTo>
                    <a:pt x="14768" y="26196"/>
                  </a:lnTo>
                  <a:lnTo>
                    <a:pt x="15708" y="26431"/>
                  </a:lnTo>
                  <a:lnTo>
                    <a:pt x="16696" y="26619"/>
                  </a:lnTo>
                  <a:lnTo>
                    <a:pt x="17825" y="26808"/>
                  </a:lnTo>
                  <a:lnTo>
                    <a:pt x="19001" y="26949"/>
                  </a:lnTo>
                  <a:lnTo>
                    <a:pt x="20223" y="26996"/>
                  </a:lnTo>
                  <a:lnTo>
                    <a:pt x="21540" y="26996"/>
                  </a:lnTo>
                  <a:lnTo>
                    <a:pt x="22857" y="26902"/>
                  </a:lnTo>
                  <a:lnTo>
                    <a:pt x="24221" y="26713"/>
                  </a:lnTo>
                  <a:lnTo>
                    <a:pt x="24926" y="26572"/>
                  </a:lnTo>
                  <a:lnTo>
                    <a:pt x="25585" y="26431"/>
                  </a:lnTo>
                  <a:lnTo>
                    <a:pt x="26290" y="26243"/>
                  </a:lnTo>
                  <a:lnTo>
                    <a:pt x="26996" y="26008"/>
                  </a:lnTo>
                  <a:lnTo>
                    <a:pt x="26996" y="26008"/>
                  </a:lnTo>
                  <a:lnTo>
                    <a:pt x="25820" y="26102"/>
                  </a:lnTo>
                  <a:lnTo>
                    <a:pt x="24691" y="26149"/>
                  </a:lnTo>
                  <a:lnTo>
                    <a:pt x="23609" y="26196"/>
                  </a:lnTo>
                  <a:lnTo>
                    <a:pt x="22622" y="26149"/>
                  </a:lnTo>
                  <a:lnTo>
                    <a:pt x="21634" y="26102"/>
                  </a:lnTo>
                  <a:lnTo>
                    <a:pt x="20694" y="26008"/>
                  </a:lnTo>
                  <a:lnTo>
                    <a:pt x="19800" y="25867"/>
                  </a:lnTo>
                  <a:lnTo>
                    <a:pt x="18954" y="25726"/>
                  </a:lnTo>
                  <a:lnTo>
                    <a:pt x="18154" y="25538"/>
                  </a:lnTo>
                  <a:lnTo>
                    <a:pt x="17355" y="25350"/>
                  </a:lnTo>
                  <a:lnTo>
                    <a:pt x="16649" y="25115"/>
                  </a:lnTo>
                  <a:lnTo>
                    <a:pt x="15944" y="24879"/>
                  </a:lnTo>
                  <a:lnTo>
                    <a:pt x="14721" y="24315"/>
                  </a:lnTo>
                  <a:lnTo>
                    <a:pt x="13592" y="23751"/>
                  </a:lnTo>
                  <a:lnTo>
                    <a:pt x="12652" y="23186"/>
                  </a:lnTo>
                  <a:lnTo>
                    <a:pt x="11852" y="22575"/>
                  </a:lnTo>
                  <a:lnTo>
                    <a:pt x="11194" y="22011"/>
                  </a:lnTo>
                  <a:lnTo>
                    <a:pt x="10676" y="21540"/>
                  </a:lnTo>
                  <a:lnTo>
                    <a:pt x="10253" y="21070"/>
                  </a:lnTo>
                  <a:lnTo>
                    <a:pt x="9971" y="20741"/>
                  </a:lnTo>
                  <a:lnTo>
                    <a:pt x="9783" y="20459"/>
                  </a:lnTo>
                  <a:lnTo>
                    <a:pt x="8936" y="22199"/>
                  </a:lnTo>
                  <a:lnTo>
                    <a:pt x="8043" y="21540"/>
                  </a:lnTo>
                  <a:lnTo>
                    <a:pt x="7196" y="20882"/>
                  </a:lnTo>
                  <a:lnTo>
                    <a:pt x="6444" y="20176"/>
                  </a:lnTo>
                  <a:lnTo>
                    <a:pt x="5738" y="19424"/>
                  </a:lnTo>
                  <a:lnTo>
                    <a:pt x="5080" y="18624"/>
                  </a:lnTo>
                  <a:lnTo>
                    <a:pt x="4516" y="17778"/>
                  </a:lnTo>
                  <a:lnTo>
                    <a:pt x="3951" y="16931"/>
                  </a:lnTo>
                  <a:lnTo>
                    <a:pt x="3434" y="16038"/>
                  </a:lnTo>
                  <a:lnTo>
                    <a:pt x="3011" y="15144"/>
                  </a:lnTo>
                  <a:lnTo>
                    <a:pt x="2587" y="14204"/>
                  </a:lnTo>
                  <a:lnTo>
                    <a:pt x="2211" y="13310"/>
                  </a:lnTo>
                  <a:lnTo>
                    <a:pt x="1882" y="12370"/>
                  </a:lnTo>
                  <a:lnTo>
                    <a:pt x="1600" y="11429"/>
                  </a:lnTo>
                  <a:lnTo>
                    <a:pt x="1365" y="10535"/>
                  </a:lnTo>
                  <a:lnTo>
                    <a:pt x="941" y="8701"/>
                  </a:lnTo>
                  <a:lnTo>
                    <a:pt x="612" y="6961"/>
                  </a:lnTo>
                  <a:lnTo>
                    <a:pt x="424" y="5362"/>
                  </a:lnTo>
                  <a:lnTo>
                    <a:pt x="283" y="3857"/>
                  </a:lnTo>
                  <a:lnTo>
                    <a:pt x="236" y="2588"/>
                  </a:lnTo>
                  <a:lnTo>
                    <a:pt x="236" y="1506"/>
                  </a:lnTo>
                  <a:lnTo>
                    <a:pt x="236" y="706"/>
                  </a:lnTo>
                  <a:lnTo>
                    <a:pt x="236"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7"/>
            <p:cNvSpPr/>
            <p:nvPr/>
          </p:nvSpPr>
          <p:spPr>
            <a:xfrm>
              <a:off x="5829900" y="3205500"/>
              <a:ext cx="403300" cy="467975"/>
            </a:xfrm>
            <a:custGeom>
              <a:avLst/>
              <a:gdLst/>
              <a:ahLst/>
              <a:cxnLst/>
              <a:rect l="l" t="t" r="r" b="b"/>
              <a:pathLst>
                <a:path w="16132" h="18719" extrusionOk="0">
                  <a:moveTo>
                    <a:pt x="2352" y="1"/>
                  </a:moveTo>
                  <a:lnTo>
                    <a:pt x="1223" y="2211"/>
                  </a:lnTo>
                  <a:lnTo>
                    <a:pt x="894" y="2869"/>
                  </a:lnTo>
                  <a:lnTo>
                    <a:pt x="659" y="3528"/>
                  </a:lnTo>
                  <a:lnTo>
                    <a:pt x="424" y="4233"/>
                  </a:lnTo>
                  <a:lnTo>
                    <a:pt x="235" y="4892"/>
                  </a:lnTo>
                  <a:lnTo>
                    <a:pt x="141" y="5597"/>
                  </a:lnTo>
                  <a:lnTo>
                    <a:pt x="47" y="6303"/>
                  </a:lnTo>
                  <a:lnTo>
                    <a:pt x="0" y="7008"/>
                  </a:lnTo>
                  <a:lnTo>
                    <a:pt x="47" y="7713"/>
                  </a:lnTo>
                  <a:lnTo>
                    <a:pt x="94" y="8372"/>
                  </a:lnTo>
                  <a:lnTo>
                    <a:pt x="188" y="8842"/>
                  </a:lnTo>
                  <a:lnTo>
                    <a:pt x="330" y="9265"/>
                  </a:lnTo>
                  <a:lnTo>
                    <a:pt x="471" y="9500"/>
                  </a:lnTo>
                  <a:lnTo>
                    <a:pt x="659" y="9689"/>
                  </a:lnTo>
                  <a:lnTo>
                    <a:pt x="847" y="9783"/>
                  </a:lnTo>
                  <a:lnTo>
                    <a:pt x="1082" y="9830"/>
                  </a:lnTo>
                  <a:lnTo>
                    <a:pt x="1270" y="9783"/>
                  </a:lnTo>
                  <a:lnTo>
                    <a:pt x="1458" y="9736"/>
                  </a:lnTo>
                  <a:lnTo>
                    <a:pt x="1646" y="9595"/>
                  </a:lnTo>
                  <a:lnTo>
                    <a:pt x="2023" y="9359"/>
                  </a:lnTo>
                  <a:lnTo>
                    <a:pt x="2352" y="9030"/>
                  </a:lnTo>
                  <a:lnTo>
                    <a:pt x="2822" y="10300"/>
                  </a:lnTo>
                  <a:lnTo>
                    <a:pt x="3292" y="11335"/>
                  </a:lnTo>
                  <a:lnTo>
                    <a:pt x="3716" y="12134"/>
                  </a:lnTo>
                  <a:lnTo>
                    <a:pt x="4092" y="12698"/>
                  </a:lnTo>
                  <a:lnTo>
                    <a:pt x="4421" y="13122"/>
                  </a:lnTo>
                  <a:lnTo>
                    <a:pt x="4703" y="13357"/>
                  </a:lnTo>
                  <a:lnTo>
                    <a:pt x="4985" y="13451"/>
                  </a:lnTo>
                  <a:lnTo>
                    <a:pt x="5221" y="13404"/>
                  </a:lnTo>
                  <a:lnTo>
                    <a:pt x="5409" y="13310"/>
                  </a:lnTo>
                  <a:lnTo>
                    <a:pt x="5597" y="13122"/>
                  </a:lnTo>
                  <a:lnTo>
                    <a:pt x="5738" y="12934"/>
                  </a:lnTo>
                  <a:lnTo>
                    <a:pt x="5832" y="12698"/>
                  </a:lnTo>
                  <a:lnTo>
                    <a:pt x="5973" y="12275"/>
                  </a:lnTo>
                  <a:lnTo>
                    <a:pt x="6020" y="12087"/>
                  </a:lnTo>
                  <a:lnTo>
                    <a:pt x="6349" y="13122"/>
                  </a:lnTo>
                  <a:lnTo>
                    <a:pt x="6726" y="13968"/>
                  </a:lnTo>
                  <a:lnTo>
                    <a:pt x="7055" y="14627"/>
                  </a:lnTo>
                  <a:lnTo>
                    <a:pt x="7384" y="15144"/>
                  </a:lnTo>
                  <a:lnTo>
                    <a:pt x="7666" y="15567"/>
                  </a:lnTo>
                  <a:lnTo>
                    <a:pt x="7995" y="15849"/>
                  </a:lnTo>
                  <a:lnTo>
                    <a:pt x="8277" y="16038"/>
                  </a:lnTo>
                  <a:lnTo>
                    <a:pt x="8560" y="16132"/>
                  </a:lnTo>
                  <a:lnTo>
                    <a:pt x="9030" y="16132"/>
                  </a:lnTo>
                  <a:lnTo>
                    <a:pt x="9218" y="16038"/>
                  </a:lnTo>
                  <a:lnTo>
                    <a:pt x="9359" y="15990"/>
                  </a:lnTo>
                  <a:lnTo>
                    <a:pt x="9594" y="15802"/>
                  </a:lnTo>
                  <a:lnTo>
                    <a:pt x="9688" y="15708"/>
                  </a:lnTo>
                  <a:lnTo>
                    <a:pt x="9876" y="16132"/>
                  </a:lnTo>
                  <a:lnTo>
                    <a:pt x="10112" y="16555"/>
                  </a:lnTo>
                  <a:lnTo>
                    <a:pt x="10347" y="16884"/>
                  </a:lnTo>
                  <a:lnTo>
                    <a:pt x="10582" y="17213"/>
                  </a:lnTo>
                  <a:lnTo>
                    <a:pt x="10864" y="17495"/>
                  </a:lnTo>
                  <a:lnTo>
                    <a:pt x="11099" y="17731"/>
                  </a:lnTo>
                  <a:lnTo>
                    <a:pt x="11664" y="18107"/>
                  </a:lnTo>
                  <a:lnTo>
                    <a:pt x="12181" y="18389"/>
                  </a:lnTo>
                  <a:lnTo>
                    <a:pt x="12698" y="18577"/>
                  </a:lnTo>
                  <a:lnTo>
                    <a:pt x="13263" y="18671"/>
                  </a:lnTo>
                  <a:lnTo>
                    <a:pt x="13733" y="18718"/>
                  </a:lnTo>
                  <a:lnTo>
                    <a:pt x="14250" y="18671"/>
                  </a:lnTo>
                  <a:lnTo>
                    <a:pt x="14673" y="18577"/>
                  </a:lnTo>
                  <a:lnTo>
                    <a:pt x="15097" y="18483"/>
                  </a:lnTo>
                  <a:lnTo>
                    <a:pt x="15426" y="18342"/>
                  </a:lnTo>
                  <a:lnTo>
                    <a:pt x="15943" y="18107"/>
                  </a:lnTo>
                  <a:lnTo>
                    <a:pt x="16131" y="18013"/>
                  </a:lnTo>
                  <a:lnTo>
                    <a:pt x="23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7"/>
            <p:cNvSpPr/>
            <p:nvPr/>
          </p:nvSpPr>
          <p:spPr>
            <a:xfrm>
              <a:off x="5553600" y="2629400"/>
              <a:ext cx="263375" cy="411525"/>
            </a:xfrm>
            <a:custGeom>
              <a:avLst/>
              <a:gdLst/>
              <a:ahLst/>
              <a:cxnLst/>
              <a:rect l="l" t="t" r="r" b="b"/>
              <a:pathLst>
                <a:path w="10535" h="16461" extrusionOk="0">
                  <a:moveTo>
                    <a:pt x="4891" y="0"/>
                  </a:moveTo>
                  <a:lnTo>
                    <a:pt x="4186" y="94"/>
                  </a:lnTo>
                  <a:lnTo>
                    <a:pt x="3575" y="236"/>
                  </a:lnTo>
                  <a:lnTo>
                    <a:pt x="3010" y="424"/>
                  </a:lnTo>
                  <a:lnTo>
                    <a:pt x="2493" y="659"/>
                  </a:lnTo>
                  <a:lnTo>
                    <a:pt x="2023" y="941"/>
                  </a:lnTo>
                  <a:lnTo>
                    <a:pt x="1599" y="1223"/>
                  </a:lnTo>
                  <a:lnTo>
                    <a:pt x="1223" y="1552"/>
                  </a:lnTo>
                  <a:lnTo>
                    <a:pt x="941" y="1834"/>
                  </a:lnTo>
                  <a:lnTo>
                    <a:pt x="659" y="2164"/>
                  </a:lnTo>
                  <a:lnTo>
                    <a:pt x="283" y="2728"/>
                  </a:lnTo>
                  <a:lnTo>
                    <a:pt x="47" y="3104"/>
                  </a:lnTo>
                  <a:lnTo>
                    <a:pt x="0" y="3245"/>
                  </a:lnTo>
                  <a:lnTo>
                    <a:pt x="1129" y="6396"/>
                  </a:lnTo>
                  <a:lnTo>
                    <a:pt x="1599" y="6678"/>
                  </a:lnTo>
                  <a:lnTo>
                    <a:pt x="2117" y="6961"/>
                  </a:lnTo>
                  <a:lnTo>
                    <a:pt x="2775" y="7196"/>
                  </a:lnTo>
                  <a:lnTo>
                    <a:pt x="3151" y="7337"/>
                  </a:lnTo>
                  <a:lnTo>
                    <a:pt x="3575" y="7384"/>
                  </a:lnTo>
                  <a:lnTo>
                    <a:pt x="3998" y="7431"/>
                  </a:lnTo>
                  <a:lnTo>
                    <a:pt x="4468" y="7478"/>
                  </a:lnTo>
                  <a:lnTo>
                    <a:pt x="4939" y="7431"/>
                  </a:lnTo>
                  <a:lnTo>
                    <a:pt x="5409" y="7337"/>
                  </a:lnTo>
                  <a:lnTo>
                    <a:pt x="5879" y="7196"/>
                  </a:lnTo>
                  <a:lnTo>
                    <a:pt x="6349" y="6961"/>
                  </a:lnTo>
                  <a:lnTo>
                    <a:pt x="6538" y="6820"/>
                  </a:lnTo>
                  <a:lnTo>
                    <a:pt x="6726" y="6678"/>
                  </a:lnTo>
                  <a:lnTo>
                    <a:pt x="6961" y="6584"/>
                  </a:lnTo>
                  <a:lnTo>
                    <a:pt x="7243" y="6537"/>
                  </a:lnTo>
                  <a:lnTo>
                    <a:pt x="7525" y="6537"/>
                  </a:lnTo>
                  <a:lnTo>
                    <a:pt x="7666" y="6584"/>
                  </a:lnTo>
                  <a:lnTo>
                    <a:pt x="7807" y="6678"/>
                  </a:lnTo>
                  <a:lnTo>
                    <a:pt x="7901" y="6773"/>
                  </a:lnTo>
                  <a:lnTo>
                    <a:pt x="7995" y="6961"/>
                  </a:lnTo>
                  <a:lnTo>
                    <a:pt x="8042" y="7102"/>
                  </a:lnTo>
                  <a:lnTo>
                    <a:pt x="8089" y="7290"/>
                  </a:lnTo>
                  <a:lnTo>
                    <a:pt x="8137" y="7854"/>
                  </a:lnTo>
                  <a:lnTo>
                    <a:pt x="8089" y="8560"/>
                  </a:lnTo>
                  <a:lnTo>
                    <a:pt x="8042" y="9406"/>
                  </a:lnTo>
                  <a:lnTo>
                    <a:pt x="7807" y="11240"/>
                  </a:lnTo>
                  <a:lnTo>
                    <a:pt x="7572" y="13074"/>
                  </a:lnTo>
                  <a:lnTo>
                    <a:pt x="7525" y="13545"/>
                  </a:lnTo>
                  <a:lnTo>
                    <a:pt x="7572" y="14015"/>
                  </a:lnTo>
                  <a:lnTo>
                    <a:pt x="7713" y="14438"/>
                  </a:lnTo>
                  <a:lnTo>
                    <a:pt x="7901" y="14862"/>
                  </a:lnTo>
                  <a:lnTo>
                    <a:pt x="8184" y="15238"/>
                  </a:lnTo>
                  <a:lnTo>
                    <a:pt x="8513" y="15567"/>
                  </a:lnTo>
                  <a:lnTo>
                    <a:pt x="8889" y="15849"/>
                  </a:lnTo>
                  <a:lnTo>
                    <a:pt x="9312" y="16037"/>
                  </a:lnTo>
                  <a:lnTo>
                    <a:pt x="10488" y="16461"/>
                  </a:lnTo>
                  <a:lnTo>
                    <a:pt x="10535" y="6396"/>
                  </a:lnTo>
                  <a:lnTo>
                    <a:pt x="10535" y="6161"/>
                  </a:lnTo>
                  <a:lnTo>
                    <a:pt x="10488" y="5456"/>
                  </a:lnTo>
                  <a:lnTo>
                    <a:pt x="10441" y="5032"/>
                  </a:lnTo>
                  <a:lnTo>
                    <a:pt x="10347" y="4515"/>
                  </a:lnTo>
                  <a:lnTo>
                    <a:pt x="10206" y="3951"/>
                  </a:lnTo>
                  <a:lnTo>
                    <a:pt x="9971" y="3386"/>
                  </a:lnTo>
                  <a:lnTo>
                    <a:pt x="9736" y="2822"/>
                  </a:lnTo>
                  <a:lnTo>
                    <a:pt x="9406" y="2211"/>
                  </a:lnTo>
                  <a:lnTo>
                    <a:pt x="9030" y="1693"/>
                  </a:lnTo>
                  <a:lnTo>
                    <a:pt x="8560" y="1176"/>
                  </a:lnTo>
                  <a:lnTo>
                    <a:pt x="8278" y="988"/>
                  </a:lnTo>
                  <a:lnTo>
                    <a:pt x="7995" y="753"/>
                  </a:lnTo>
                  <a:lnTo>
                    <a:pt x="7666" y="565"/>
                  </a:lnTo>
                  <a:lnTo>
                    <a:pt x="7290" y="424"/>
                  </a:lnTo>
                  <a:lnTo>
                    <a:pt x="6914" y="283"/>
                  </a:lnTo>
                  <a:lnTo>
                    <a:pt x="6538" y="141"/>
                  </a:lnTo>
                  <a:lnTo>
                    <a:pt x="6114" y="47"/>
                  </a:lnTo>
                  <a:lnTo>
                    <a:pt x="5644"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7"/>
            <p:cNvSpPr/>
            <p:nvPr/>
          </p:nvSpPr>
          <p:spPr>
            <a:xfrm>
              <a:off x="5650000" y="3040900"/>
              <a:ext cx="238700" cy="197550"/>
            </a:xfrm>
            <a:custGeom>
              <a:avLst/>
              <a:gdLst/>
              <a:ahLst/>
              <a:cxnLst/>
              <a:rect l="l" t="t" r="r" b="b"/>
              <a:pathLst>
                <a:path w="9548" h="7902" extrusionOk="0">
                  <a:moveTo>
                    <a:pt x="1083" y="1"/>
                  </a:moveTo>
                  <a:lnTo>
                    <a:pt x="142" y="6396"/>
                  </a:lnTo>
                  <a:lnTo>
                    <a:pt x="1" y="7196"/>
                  </a:lnTo>
                  <a:lnTo>
                    <a:pt x="189" y="7525"/>
                  </a:lnTo>
                  <a:lnTo>
                    <a:pt x="377" y="7713"/>
                  </a:lnTo>
                  <a:lnTo>
                    <a:pt x="612" y="7854"/>
                  </a:lnTo>
                  <a:lnTo>
                    <a:pt x="800" y="7901"/>
                  </a:lnTo>
                  <a:lnTo>
                    <a:pt x="988" y="7901"/>
                  </a:lnTo>
                  <a:lnTo>
                    <a:pt x="1224" y="7854"/>
                  </a:lnTo>
                  <a:lnTo>
                    <a:pt x="1412" y="7760"/>
                  </a:lnTo>
                  <a:lnTo>
                    <a:pt x="1600" y="7619"/>
                  </a:lnTo>
                  <a:lnTo>
                    <a:pt x="1976" y="7290"/>
                  </a:lnTo>
                  <a:lnTo>
                    <a:pt x="2258" y="6961"/>
                  </a:lnTo>
                  <a:lnTo>
                    <a:pt x="2493" y="6632"/>
                  </a:lnTo>
                  <a:lnTo>
                    <a:pt x="2729" y="7008"/>
                  </a:lnTo>
                  <a:lnTo>
                    <a:pt x="2917" y="7337"/>
                  </a:lnTo>
                  <a:lnTo>
                    <a:pt x="3105" y="7525"/>
                  </a:lnTo>
                  <a:lnTo>
                    <a:pt x="3293" y="7666"/>
                  </a:lnTo>
                  <a:lnTo>
                    <a:pt x="3434" y="7713"/>
                  </a:lnTo>
                  <a:lnTo>
                    <a:pt x="3622" y="7760"/>
                  </a:lnTo>
                  <a:lnTo>
                    <a:pt x="3763" y="7713"/>
                  </a:lnTo>
                  <a:lnTo>
                    <a:pt x="3904" y="7619"/>
                  </a:lnTo>
                  <a:lnTo>
                    <a:pt x="4092" y="7384"/>
                  </a:lnTo>
                  <a:lnTo>
                    <a:pt x="4281" y="7149"/>
                  </a:lnTo>
                  <a:lnTo>
                    <a:pt x="4422" y="6867"/>
                  </a:lnTo>
                  <a:lnTo>
                    <a:pt x="4657" y="7149"/>
                  </a:lnTo>
                  <a:lnTo>
                    <a:pt x="4892" y="7384"/>
                  </a:lnTo>
                  <a:lnTo>
                    <a:pt x="5080" y="7525"/>
                  </a:lnTo>
                  <a:lnTo>
                    <a:pt x="5268" y="7619"/>
                  </a:lnTo>
                  <a:lnTo>
                    <a:pt x="5409" y="7666"/>
                  </a:lnTo>
                  <a:lnTo>
                    <a:pt x="5550" y="7666"/>
                  </a:lnTo>
                  <a:lnTo>
                    <a:pt x="5691" y="7572"/>
                  </a:lnTo>
                  <a:lnTo>
                    <a:pt x="5785" y="7525"/>
                  </a:lnTo>
                  <a:lnTo>
                    <a:pt x="5974" y="7290"/>
                  </a:lnTo>
                  <a:lnTo>
                    <a:pt x="6115" y="7008"/>
                  </a:lnTo>
                  <a:lnTo>
                    <a:pt x="6209" y="6726"/>
                  </a:lnTo>
                  <a:lnTo>
                    <a:pt x="6444" y="7055"/>
                  </a:lnTo>
                  <a:lnTo>
                    <a:pt x="6679" y="7290"/>
                  </a:lnTo>
                  <a:lnTo>
                    <a:pt x="6914" y="7431"/>
                  </a:lnTo>
                  <a:lnTo>
                    <a:pt x="7102" y="7525"/>
                  </a:lnTo>
                  <a:lnTo>
                    <a:pt x="7243" y="7572"/>
                  </a:lnTo>
                  <a:lnTo>
                    <a:pt x="7384" y="7572"/>
                  </a:lnTo>
                  <a:lnTo>
                    <a:pt x="7526" y="7525"/>
                  </a:lnTo>
                  <a:lnTo>
                    <a:pt x="7620" y="7431"/>
                  </a:lnTo>
                  <a:lnTo>
                    <a:pt x="7761" y="7196"/>
                  </a:lnTo>
                  <a:lnTo>
                    <a:pt x="7855" y="6961"/>
                  </a:lnTo>
                  <a:lnTo>
                    <a:pt x="7902" y="6679"/>
                  </a:lnTo>
                  <a:lnTo>
                    <a:pt x="8278" y="6914"/>
                  </a:lnTo>
                  <a:lnTo>
                    <a:pt x="8560" y="7008"/>
                  </a:lnTo>
                  <a:lnTo>
                    <a:pt x="8795" y="7102"/>
                  </a:lnTo>
                  <a:lnTo>
                    <a:pt x="9030" y="7102"/>
                  </a:lnTo>
                  <a:lnTo>
                    <a:pt x="9172" y="7055"/>
                  </a:lnTo>
                  <a:lnTo>
                    <a:pt x="9313" y="6914"/>
                  </a:lnTo>
                  <a:lnTo>
                    <a:pt x="9454" y="6773"/>
                  </a:lnTo>
                  <a:lnTo>
                    <a:pt x="9548" y="6585"/>
                  </a:lnTo>
                  <a:lnTo>
                    <a:pt x="6632" y="2211"/>
                  </a:lnTo>
                  <a:lnTo>
                    <a:pt x="6632" y="1270"/>
                  </a:lnTo>
                  <a:lnTo>
                    <a:pt x="108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7"/>
            <p:cNvSpPr/>
            <p:nvPr/>
          </p:nvSpPr>
          <p:spPr>
            <a:xfrm>
              <a:off x="5883975" y="3866250"/>
              <a:ext cx="103500" cy="284550"/>
            </a:xfrm>
            <a:custGeom>
              <a:avLst/>
              <a:gdLst/>
              <a:ahLst/>
              <a:cxnLst/>
              <a:rect l="l" t="t" r="r" b="b"/>
              <a:pathLst>
                <a:path w="4140" h="11382" extrusionOk="0">
                  <a:moveTo>
                    <a:pt x="3011" y="1"/>
                  </a:moveTo>
                  <a:lnTo>
                    <a:pt x="3434" y="8231"/>
                  </a:lnTo>
                  <a:lnTo>
                    <a:pt x="1" y="8983"/>
                  </a:lnTo>
                  <a:lnTo>
                    <a:pt x="1" y="8983"/>
                  </a:lnTo>
                  <a:lnTo>
                    <a:pt x="2587" y="8889"/>
                  </a:lnTo>
                  <a:lnTo>
                    <a:pt x="2587" y="8889"/>
                  </a:lnTo>
                  <a:lnTo>
                    <a:pt x="1" y="10159"/>
                  </a:lnTo>
                  <a:lnTo>
                    <a:pt x="2917" y="9454"/>
                  </a:lnTo>
                  <a:lnTo>
                    <a:pt x="1412" y="11382"/>
                  </a:lnTo>
                  <a:lnTo>
                    <a:pt x="4139" y="9125"/>
                  </a:lnTo>
                  <a:lnTo>
                    <a:pt x="4139" y="236"/>
                  </a:lnTo>
                  <a:lnTo>
                    <a:pt x="3011" y="1"/>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7"/>
            <p:cNvSpPr/>
            <p:nvPr/>
          </p:nvSpPr>
          <p:spPr>
            <a:xfrm>
              <a:off x="5888675" y="3732225"/>
              <a:ext cx="174050" cy="176375"/>
            </a:xfrm>
            <a:custGeom>
              <a:avLst/>
              <a:gdLst/>
              <a:ahLst/>
              <a:cxnLst/>
              <a:rect l="l" t="t" r="r" b="b"/>
              <a:pathLst>
                <a:path w="6962" h="7055" extrusionOk="0">
                  <a:moveTo>
                    <a:pt x="1" y="1"/>
                  </a:moveTo>
                  <a:lnTo>
                    <a:pt x="1" y="706"/>
                  </a:lnTo>
                  <a:lnTo>
                    <a:pt x="48" y="1412"/>
                  </a:lnTo>
                  <a:lnTo>
                    <a:pt x="142" y="2117"/>
                  </a:lnTo>
                  <a:lnTo>
                    <a:pt x="283" y="2775"/>
                  </a:lnTo>
                  <a:lnTo>
                    <a:pt x="424" y="3387"/>
                  </a:lnTo>
                  <a:lnTo>
                    <a:pt x="612" y="3951"/>
                  </a:lnTo>
                  <a:lnTo>
                    <a:pt x="800" y="4515"/>
                  </a:lnTo>
                  <a:lnTo>
                    <a:pt x="1035" y="4986"/>
                  </a:lnTo>
                  <a:lnTo>
                    <a:pt x="1271" y="5456"/>
                  </a:lnTo>
                  <a:lnTo>
                    <a:pt x="1553" y="5879"/>
                  </a:lnTo>
                  <a:lnTo>
                    <a:pt x="1835" y="6208"/>
                  </a:lnTo>
                  <a:lnTo>
                    <a:pt x="2117" y="6538"/>
                  </a:lnTo>
                  <a:lnTo>
                    <a:pt x="2446" y="6773"/>
                  </a:lnTo>
                  <a:lnTo>
                    <a:pt x="2776" y="6914"/>
                  </a:lnTo>
                  <a:lnTo>
                    <a:pt x="3105" y="7055"/>
                  </a:lnTo>
                  <a:lnTo>
                    <a:pt x="3810" y="7055"/>
                  </a:lnTo>
                  <a:lnTo>
                    <a:pt x="4139" y="6914"/>
                  </a:lnTo>
                  <a:lnTo>
                    <a:pt x="4469" y="6773"/>
                  </a:lnTo>
                  <a:lnTo>
                    <a:pt x="4798" y="6538"/>
                  </a:lnTo>
                  <a:lnTo>
                    <a:pt x="5127" y="6208"/>
                  </a:lnTo>
                  <a:lnTo>
                    <a:pt x="5409" y="5879"/>
                  </a:lnTo>
                  <a:lnTo>
                    <a:pt x="5644" y="5456"/>
                  </a:lnTo>
                  <a:lnTo>
                    <a:pt x="5926" y="4986"/>
                  </a:lnTo>
                  <a:lnTo>
                    <a:pt x="6115" y="4515"/>
                  </a:lnTo>
                  <a:lnTo>
                    <a:pt x="6350" y="3951"/>
                  </a:lnTo>
                  <a:lnTo>
                    <a:pt x="6491" y="3387"/>
                  </a:lnTo>
                  <a:lnTo>
                    <a:pt x="6679" y="2775"/>
                  </a:lnTo>
                  <a:lnTo>
                    <a:pt x="6773" y="2117"/>
                  </a:lnTo>
                  <a:lnTo>
                    <a:pt x="6867" y="1412"/>
                  </a:lnTo>
                  <a:lnTo>
                    <a:pt x="6914" y="706"/>
                  </a:lnTo>
                  <a:lnTo>
                    <a:pt x="69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7"/>
            <p:cNvSpPr/>
            <p:nvPr/>
          </p:nvSpPr>
          <p:spPr>
            <a:xfrm>
              <a:off x="5625325" y="2679950"/>
              <a:ext cx="29400" cy="28250"/>
            </a:xfrm>
            <a:custGeom>
              <a:avLst/>
              <a:gdLst/>
              <a:ahLst/>
              <a:cxnLst/>
              <a:rect l="l" t="t" r="r" b="b"/>
              <a:pathLst>
                <a:path w="1176" h="1130" extrusionOk="0">
                  <a:moveTo>
                    <a:pt x="565" y="1"/>
                  </a:moveTo>
                  <a:lnTo>
                    <a:pt x="376" y="48"/>
                  </a:lnTo>
                  <a:lnTo>
                    <a:pt x="188" y="189"/>
                  </a:lnTo>
                  <a:lnTo>
                    <a:pt x="47" y="377"/>
                  </a:lnTo>
                  <a:lnTo>
                    <a:pt x="0" y="565"/>
                  </a:lnTo>
                  <a:lnTo>
                    <a:pt x="47" y="800"/>
                  </a:lnTo>
                  <a:lnTo>
                    <a:pt x="188" y="988"/>
                  </a:lnTo>
                  <a:lnTo>
                    <a:pt x="376" y="1082"/>
                  </a:lnTo>
                  <a:lnTo>
                    <a:pt x="565" y="1129"/>
                  </a:lnTo>
                  <a:lnTo>
                    <a:pt x="800" y="1082"/>
                  </a:lnTo>
                  <a:lnTo>
                    <a:pt x="988" y="988"/>
                  </a:lnTo>
                  <a:lnTo>
                    <a:pt x="1129" y="800"/>
                  </a:lnTo>
                  <a:lnTo>
                    <a:pt x="1176" y="565"/>
                  </a:lnTo>
                  <a:lnTo>
                    <a:pt x="1129" y="377"/>
                  </a:lnTo>
                  <a:lnTo>
                    <a:pt x="988" y="189"/>
                  </a:lnTo>
                  <a:lnTo>
                    <a:pt x="800" y="48"/>
                  </a:lnTo>
                  <a:lnTo>
                    <a:pt x="56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7"/>
            <p:cNvSpPr/>
            <p:nvPr/>
          </p:nvSpPr>
          <p:spPr>
            <a:xfrm>
              <a:off x="5893375" y="3334825"/>
              <a:ext cx="98800" cy="119950"/>
            </a:xfrm>
            <a:custGeom>
              <a:avLst/>
              <a:gdLst/>
              <a:ahLst/>
              <a:cxnLst/>
              <a:rect l="l" t="t" r="r" b="b"/>
              <a:pathLst>
                <a:path w="3952" h="4798" extrusionOk="0">
                  <a:moveTo>
                    <a:pt x="142" y="1"/>
                  </a:moveTo>
                  <a:lnTo>
                    <a:pt x="48" y="612"/>
                  </a:lnTo>
                  <a:lnTo>
                    <a:pt x="1" y="1224"/>
                  </a:lnTo>
                  <a:lnTo>
                    <a:pt x="48" y="1835"/>
                  </a:lnTo>
                  <a:lnTo>
                    <a:pt x="189" y="2446"/>
                  </a:lnTo>
                  <a:lnTo>
                    <a:pt x="377" y="2917"/>
                  </a:lnTo>
                  <a:lnTo>
                    <a:pt x="471" y="3152"/>
                  </a:lnTo>
                  <a:lnTo>
                    <a:pt x="612" y="3340"/>
                  </a:lnTo>
                  <a:lnTo>
                    <a:pt x="800" y="3481"/>
                  </a:lnTo>
                  <a:lnTo>
                    <a:pt x="1036" y="3575"/>
                  </a:lnTo>
                  <a:lnTo>
                    <a:pt x="1271" y="3622"/>
                  </a:lnTo>
                  <a:lnTo>
                    <a:pt x="1506" y="3622"/>
                  </a:lnTo>
                  <a:lnTo>
                    <a:pt x="1694" y="3528"/>
                  </a:lnTo>
                  <a:lnTo>
                    <a:pt x="1835" y="3387"/>
                  </a:lnTo>
                  <a:lnTo>
                    <a:pt x="1929" y="3199"/>
                  </a:lnTo>
                  <a:lnTo>
                    <a:pt x="1929" y="2964"/>
                  </a:lnTo>
                  <a:lnTo>
                    <a:pt x="2070" y="3340"/>
                  </a:lnTo>
                  <a:lnTo>
                    <a:pt x="2211" y="3716"/>
                  </a:lnTo>
                  <a:lnTo>
                    <a:pt x="2399" y="4092"/>
                  </a:lnTo>
                  <a:lnTo>
                    <a:pt x="2588" y="4422"/>
                  </a:lnTo>
                  <a:lnTo>
                    <a:pt x="2776" y="4657"/>
                  </a:lnTo>
                  <a:lnTo>
                    <a:pt x="2917" y="4751"/>
                  </a:lnTo>
                  <a:lnTo>
                    <a:pt x="3058" y="4798"/>
                  </a:lnTo>
                  <a:lnTo>
                    <a:pt x="3340" y="4798"/>
                  </a:lnTo>
                  <a:lnTo>
                    <a:pt x="3575" y="4704"/>
                  </a:lnTo>
                  <a:lnTo>
                    <a:pt x="3763" y="4469"/>
                  </a:lnTo>
                  <a:lnTo>
                    <a:pt x="3904" y="4233"/>
                  </a:lnTo>
                  <a:lnTo>
                    <a:pt x="3951" y="3857"/>
                  </a:lnTo>
                  <a:lnTo>
                    <a:pt x="3904" y="3528"/>
                  </a:lnTo>
                  <a:lnTo>
                    <a:pt x="3857" y="3669"/>
                  </a:lnTo>
                  <a:lnTo>
                    <a:pt x="3810" y="3810"/>
                  </a:lnTo>
                  <a:lnTo>
                    <a:pt x="3669" y="3904"/>
                  </a:lnTo>
                  <a:lnTo>
                    <a:pt x="3481" y="3998"/>
                  </a:lnTo>
                  <a:lnTo>
                    <a:pt x="3340" y="3998"/>
                  </a:lnTo>
                  <a:lnTo>
                    <a:pt x="3152" y="3951"/>
                  </a:lnTo>
                  <a:lnTo>
                    <a:pt x="2964" y="3857"/>
                  </a:lnTo>
                  <a:lnTo>
                    <a:pt x="2823" y="3716"/>
                  </a:lnTo>
                  <a:lnTo>
                    <a:pt x="2635" y="3387"/>
                  </a:lnTo>
                  <a:lnTo>
                    <a:pt x="2258" y="2446"/>
                  </a:lnTo>
                  <a:lnTo>
                    <a:pt x="1929" y="1506"/>
                  </a:lnTo>
                  <a:lnTo>
                    <a:pt x="1976" y="1835"/>
                  </a:lnTo>
                  <a:lnTo>
                    <a:pt x="1882" y="2211"/>
                  </a:lnTo>
                  <a:lnTo>
                    <a:pt x="1835" y="2399"/>
                  </a:lnTo>
                  <a:lnTo>
                    <a:pt x="1741" y="2540"/>
                  </a:lnTo>
                  <a:lnTo>
                    <a:pt x="1600" y="2681"/>
                  </a:lnTo>
                  <a:lnTo>
                    <a:pt x="1412" y="2728"/>
                  </a:lnTo>
                  <a:lnTo>
                    <a:pt x="1130" y="2728"/>
                  </a:lnTo>
                  <a:lnTo>
                    <a:pt x="894" y="2587"/>
                  </a:lnTo>
                  <a:lnTo>
                    <a:pt x="706" y="2399"/>
                  </a:lnTo>
                  <a:lnTo>
                    <a:pt x="518" y="2117"/>
                  </a:lnTo>
                  <a:lnTo>
                    <a:pt x="283" y="1647"/>
                  </a:lnTo>
                  <a:lnTo>
                    <a:pt x="142" y="1082"/>
                  </a:lnTo>
                  <a:lnTo>
                    <a:pt x="95" y="518"/>
                  </a:lnTo>
                  <a:lnTo>
                    <a:pt x="142"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7"/>
            <p:cNvSpPr/>
            <p:nvPr/>
          </p:nvSpPr>
          <p:spPr>
            <a:xfrm>
              <a:off x="6021550" y="3486500"/>
              <a:ext cx="115225" cy="97600"/>
            </a:xfrm>
            <a:custGeom>
              <a:avLst/>
              <a:gdLst/>
              <a:ahLst/>
              <a:cxnLst/>
              <a:rect l="l" t="t" r="r" b="b"/>
              <a:pathLst>
                <a:path w="4609" h="3904" extrusionOk="0">
                  <a:moveTo>
                    <a:pt x="47" y="1"/>
                  </a:moveTo>
                  <a:lnTo>
                    <a:pt x="47" y="377"/>
                  </a:lnTo>
                  <a:lnTo>
                    <a:pt x="0" y="753"/>
                  </a:lnTo>
                  <a:lnTo>
                    <a:pt x="47" y="1082"/>
                  </a:lnTo>
                  <a:lnTo>
                    <a:pt x="94" y="1458"/>
                  </a:lnTo>
                  <a:lnTo>
                    <a:pt x="188" y="1835"/>
                  </a:lnTo>
                  <a:lnTo>
                    <a:pt x="282" y="2164"/>
                  </a:lnTo>
                  <a:lnTo>
                    <a:pt x="423" y="2540"/>
                  </a:lnTo>
                  <a:lnTo>
                    <a:pt x="611" y="2822"/>
                  </a:lnTo>
                  <a:lnTo>
                    <a:pt x="800" y="3104"/>
                  </a:lnTo>
                  <a:lnTo>
                    <a:pt x="1035" y="3340"/>
                  </a:lnTo>
                  <a:lnTo>
                    <a:pt x="1270" y="3528"/>
                  </a:lnTo>
                  <a:lnTo>
                    <a:pt x="1552" y="3669"/>
                  </a:lnTo>
                  <a:lnTo>
                    <a:pt x="1975" y="3669"/>
                  </a:lnTo>
                  <a:lnTo>
                    <a:pt x="2163" y="3575"/>
                  </a:lnTo>
                  <a:lnTo>
                    <a:pt x="2305" y="3481"/>
                  </a:lnTo>
                  <a:lnTo>
                    <a:pt x="2446" y="3340"/>
                  </a:lnTo>
                  <a:lnTo>
                    <a:pt x="2587" y="3199"/>
                  </a:lnTo>
                  <a:lnTo>
                    <a:pt x="2681" y="3010"/>
                  </a:lnTo>
                  <a:lnTo>
                    <a:pt x="2681" y="2822"/>
                  </a:lnTo>
                  <a:lnTo>
                    <a:pt x="2916" y="3246"/>
                  </a:lnTo>
                  <a:lnTo>
                    <a:pt x="3057" y="3434"/>
                  </a:lnTo>
                  <a:lnTo>
                    <a:pt x="3245" y="3575"/>
                  </a:lnTo>
                  <a:lnTo>
                    <a:pt x="3433" y="3763"/>
                  </a:lnTo>
                  <a:lnTo>
                    <a:pt x="3621" y="3857"/>
                  </a:lnTo>
                  <a:lnTo>
                    <a:pt x="3857" y="3904"/>
                  </a:lnTo>
                  <a:lnTo>
                    <a:pt x="4092" y="3904"/>
                  </a:lnTo>
                  <a:lnTo>
                    <a:pt x="4327" y="3810"/>
                  </a:lnTo>
                  <a:lnTo>
                    <a:pt x="4515" y="3669"/>
                  </a:lnTo>
                  <a:lnTo>
                    <a:pt x="4609" y="3434"/>
                  </a:lnTo>
                  <a:lnTo>
                    <a:pt x="4609" y="3340"/>
                  </a:lnTo>
                  <a:lnTo>
                    <a:pt x="4515" y="3387"/>
                  </a:lnTo>
                  <a:lnTo>
                    <a:pt x="4421" y="3434"/>
                  </a:lnTo>
                  <a:lnTo>
                    <a:pt x="4327" y="3434"/>
                  </a:lnTo>
                  <a:lnTo>
                    <a:pt x="4092" y="3387"/>
                  </a:lnTo>
                  <a:lnTo>
                    <a:pt x="3904" y="3246"/>
                  </a:lnTo>
                  <a:lnTo>
                    <a:pt x="3480" y="2869"/>
                  </a:lnTo>
                  <a:lnTo>
                    <a:pt x="3151" y="2352"/>
                  </a:lnTo>
                  <a:lnTo>
                    <a:pt x="2869" y="1835"/>
                  </a:lnTo>
                  <a:lnTo>
                    <a:pt x="2681" y="1270"/>
                  </a:lnTo>
                  <a:lnTo>
                    <a:pt x="2634" y="1505"/>
                  </a:lnTo>
                  <a:lnTo>
                    <a:pt x="2587" y="1741"/>
                  </a:lnTo>
                  <a:lnTo>
                    <a:pt x="2399" y="1976"/>
                  </a:lnTo>
                  <a:lnTo>
                    <a:pt x="2210" y="2117"/>
                  </a:lnTo>
                  <a:lnTo>
                    <a:pt x="2022" y="2211"/>
                  </a:lnTo>
                  <a:lnTo>
                    <a:pt x="1787" y="2258"/>
                  </a:lnTo>
                  <a:lnTo>
                    <a:pt x="1599" y="2258"/>
                  </a:lnTo>
                  <a:lnTo>
                    <a:pt x="1364" y="2211"/>
                  </a:lnTo>
                  <a:lnTo>
                    <a:pt x="1176" y="2117"/>
                  </a:lnTo>
                  <a:lnTo>
                    <a:pt x="988" y="1976"/>
                  </a:lnTo>
                  <a:lnTo>
                    <a:pt x="800" y="1835"/>
                  </a:lnTo>
                  <a:lnTo>
                    <a:pt x="659" y="1694"/>
                  </a:lnTo>
                  <a:lnTo>
                    <a:pt x="423" y="1317"/>
                  </a:lnTo>
                  <a:lnTo>
                    <a:pt x="235" y="894"/>
                  </a:lnTo>
                  <a:lnTo>
                    <a:pt x="141" y="424"/>
                  </a:lnTo>
                  <a:lnTo>
                    <a:pt x="47"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7"/>
            <p:cNvSpPr/>
            <p:nvPr/>
          </p:nvSpPr>
          <p:spPr>
            <a:xfrm>
              <a:off x="5456025" y="2764600"/>
              <a:ext cx="125825" cy="36475"/>
            </a:xfrm>
            <a:custGeom>
              <a:avLst/>
              <a:gdLst/>
              <a:ahLst/>
              <a:cxnLst/>
              <a:rect l="l" t="t" r="r" b="b"/>
              <a:pathLst>
                <a:path w="5033" h="1459" extrusionOk="0">
                  <a:moveTo>
                    <a:pt x="4656" y="1"/>
                  </a:moveTo>
                  <a:lnTo>
                    <a:pt x="4327" y="236"/>
                  </a:lnTo>
                  <a:lnTo>
                    <a:pt x="3950" y="471"/>
                  </a:lnTo>
                  <a:lnTo>
                    <a:pt x="3574" y="612"/>
                  </a:lnTo>
                  <a:lnTo>
                    <a:pt x="3198" y="753"/>
                  </a:lnTo>
                  <a:lnTo>
                    <a:pt x="2822" y="800"/>
                  </a:lnTo>
                  <a:lnTo>
                    <a:pt x="2446" y="894"/>
                  </a:lnTo>
                  <a:lnTo>
                    <a:pt x="1693" y="894"/>
                  </a:lnTo>
                  <a:lnTo>
                    <a:pt x="1082" y="847"/>
                  </a:lnTo>
                  <a:lnTo>
                    <a:pt x="564" y="753"/>
                  </a:lnTo>
                  <a:lnTo>
                    <a:pt x="0" y="612"/>
                  </a:lnTo>
                  <a:lnTo>
                    <a:pt x="0" y="612"/>
                  </a:lnTo>
                  <a:lnTo>
                    <a:pt x="611" y="894"/>
                  </a:lnTo>
                  <a:lnTo>
                    <a:pt x="1176" y="1082"/>
                  </a:lnTo>
                  <a:lnTo>
                    <a:pt x="1881" y="1270"/>
                  </a:lnTo>
                  <a:lnTo>
                    <a:pt x="2634" y="1412"/>
                  </a:lnTo>
                  <a:lnTo>
                    <a:pt x="3057" y="1459"/>
                  </a:lnTo>
                  <a:lnTo>
                    <a:pt x="3433" y="1459"/>
                  </a:lnTo>
                  <a:lnTo>
                    <a:pt x="3856" y="1412"/>
                  </a:lnTo>
                  <a:lnTo>
                    <a:pt x="4280" y="1318"/>
                  </a:lnTo>
                  <a:lnTo>
                    <a:pt x="4656" y="1176"/>
                  </a:lnTo>
                  <a:lnTo>
                    <a:pt x="5032" y="988"/>
                  </a:lnTo>
                  <a:lnTo>
                    <a:pt x="4656" y="1"/>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44EA6709-96D0-C989-F282-9B9B814A153C}"/>
              </a:ext>
            </a:extLst>
          </p:cNvPr>
          <p:cNvSpPr>
            <a:spLocks noGrp="1"/>
          </p:cNvSpPr>
          <p:nvPr>
            <p:ph type="subTitle" idx="1"/>
          </p:nvPr>
        </p:nvSpPr>
        <p:spPr/>
        <p:txBody>
          <a:bodyPr/>
          <a:lstStyle/>
          <a:p>
            <a:endParaRPr lang="en-US" dirty="0"/>
          </a:p>
        </p:txBody>
      </p:sp>
      <p:sp>
        <p:nvSpPr>
          <p:cNvPr id="5" name="Title 4">
            <a:extLst>
              <a:ext uri="{FF2B5EF4-FFF2-40B4-BE49-F238E27FC236}">
                <a16:creationId xmlns:a16="http://schemas.microsoft.com/office/drawing/2014/main" id="{67896A8A-703F-B2C6-A225-F91E5D454C3C}"/>
              </a:ext>
            </a:extLst>
          </p:cNvPr>
          <p:cNvSpPr>
            <a:spLocks noGrp="1"/>
          </p:cNvSpPr>
          <p:nvPr>
            <p:ph type="title"/>
          </p:nvPr>
        </p:nvSpPr>
        <p:spPr/>
        <p:txBody>
          <a:bodyPr/>
          <a:lstStyle/>
          <a:p>
            <a:endParaRPr lang="en-US"/>
          </a:p>
        </p:txBody>
      </p:sp>
      <p:grpSp>
        <p:nvGrpSpPr>
          <p:cNvPr id="27" name="Google Shape;2616;p71">
            <a:extLst>
              <a:ext uri="{FF2B5EF4-FFF2-40B4-BE49-F238E27FC236}">
                <a16:creationId xmlns:a16="http://schemas.microsoft.com/office/drawing/2014/main" id="{12ED4C65-2CCE-C17A-D984-B7AB4072E945}"/>
              </a:ext>
            </a:extLst>
          </p:cNvPr>
          <p:cNvGrpSpPr/>
          <p:nvPr/>
        </p:nvGrpSpPr>
        <p:grpSpPr>
          <a:xfrm rot="-501726" flipH="1">
            <a:off x="6638638" y="2795780"/>
            <a:ext cx="1632693" cy="1776773"/>
            <a:chOff x="5769925" y="838775"/>
            <a:chExt cx="1611950" cy="1754200"/>
          </a:xfrm>
        </p:grpSpPr>
        <p:sp>
          <p:nvSpPr>
            <p:cNvPr id="28" name="Google Shape;2617;p71">
              <a:extLst>
                <a:ext uri="{FF2B5EF4-FFF2-40B4-BE49-F238E27FC236}">
                  <a16:creationId xmlns:a16="http://schemas.microsoft.com/office/drawing/2014/main" id="{1E0B7461-2E06-B649-C8B4-C8CF2883C132}"/>
                </a:ext>
              </a:extLst>
            </p:cNvPr>
            <p:cNvSpPr/>
            <p:nvPr/>
          </p:nvSpPr>
          <p:spPr>
            <a:xfrm>
              <a:off x="6621175" y="2226125"/>
              <a:ext cx="289250" cy="366850"/>
            </a:xfrm>
            <a:custGeom>
              <a:avLst/>
              <a:gdLst/>
              <a:ahLst/>
              <a:cxnLst/>
              <a:rect l="l" t="t" r="r" b="b"/>
              <a:pathLst>
                <a:path w="11570" h="14674" extrusionOk="0">
                  <a:moveTo>
                    <a:pt x="3104" y="0"/>
                  </a:moveTo>
                  <a:lnTo>
                    <a:pt x="3339" y="1505"/>
                  </a:lnTo>
                  <a:lnTo>
                    <a:pt x="3856" y="4797"/>
                  </a:lnTo>
                  <a:lnTo>
                    <a:pt x="4092" y="6584"/>
                  </a:lnTo>
                  <a:lnTo>
                    <a:pt x="4280" y="8183"/>
                  </a:lnTo>
                  <a:lnTo>
                    <a:pt x="4374" y="9359"/>
                  </a:lnTo>
                  <a:lnTo>
                    <a:pt x="4374" y="9688"/>
                  </a:lnTo>
                  <a:lnTo>
                    <a:pt x="4327" y="9877"/>
                  </a:lnTo>
                  <a:lnTo>
                    <a:pt x="4233" y="9971"/>
                  </a:lnTo>
                  <a:lnTo>
                    <a:pt x="4045" y="10065"/>
                  </a:lnTo>
                  <a:lnTo>
                    <a:pt x="3480" y="10206"/>
                  </a:lnTo>
                  <a:lnTo>
                    <a:pt x="1975" y="10488"/>
                  </a:lnTo>
                  <a:lnTo>
                    <a:pt x="1223" y="10629"/>
                  </a:lnTo>
                  <a:lnTo>
                    <a:pt x="564" y="10817"/>
                  </a:lnTo>
                  <a:lnTo>
                    <a:pt x="141" y="10958"/>
                  </a:lnTo>
                  <a:lnTo>
                    <a:pt x="0" y="11052"/>
                  </a:lnTo>
                  <a:lnTo>
                    <a:pt x="0" y="11099"/>
                  </a:lnTo>
                  <a:lnTo>
                    <a:pt x="47" y="11193"/>
                  </a:lnTo>
                  <a:lnTo>
                    <a:pt x="235" y="11240"/>
                  </a:lnTo>
                  <a:lnTo>
                    <a:pt x="753" y="11287"/>
                  </a:lnTo>
                  <a:lnTo>
                    <a:pt x="1505" y="11334"/>
                  </a:lnTo>
                  <a:lnTo>
                    <a:pt x="2352" y="11287"/>
                  </a:lnTo>
                  <a:lnTo>
                    <a:pt x="4045" y="11193"/>
                  </a:lnTo>
                  <a:lnTo>
                    <a:pt x="4985" y="11099"/>
                  </a:lnTo>
                  <a:lnTo>
                    <a:pt x="5126" y="11146"/>
                  </a:lnTo>
                  <a:lnTo>
                    <a:pt x="5361" y="11287"/>
                  </a:lnTo>
                  <a:lnTo>
                    <a:pt x="5973" y="11711"/>
                  </a:lnTo>
                  <a:lnTo>
                    <a:pt x="7807" y="13027"/>
                  </a:lnTo>
                  <a:lnTo>
                    <a:pt x="8795" y="13686"/>
                  </a:lnTo>
                  <a:lnTo>
                    <a:pt x="9688" y="14250"/>
                  </a:lnTo>
                  <a:lnTo>
                    <a:pt x="10064" y="14485"/>
                  </a:lnTo>
                  <a:lnTo>
                    <a:pt x="10394" y="14626"/>
                  </a:lnTo>
                  <a:lnTo>
                    <a:pt x="10629" y="14673"/>
                  </a:lnTo>
                  <a:lnTo>
                    <a:pt x="10817" y="14673"/>
                  </a:lnTo>
                  <a:lnTo>
                    <a:pt x="11569" y="14344"/>
                  </a:lnTo>
                  <a:lnTo>
                    <a:pt x="7760" y="11099"/>
                  </a:lnTo>
                  <a:lnTo>
                    <a:pt x="8371" y="11193"/>
                  </a:lnTo>
                  <a:lnTo>
                    <a:pt x="9688" y="11240"/>
                  </a:lnTo>
                  <a:lnTo>
                    <a:pt x="10347" y="11240"/>
                  </a:lnTo>
                  <a:lnTo>
                    <a:pt x="10958" y="11193"/>
                  </a:lnTo>
                  <a:lnTo>
                    <a:pt x="11193" y="11146"/>
                  </a:lnTo>
                  <a:lnTo>
                    <a:pt x="11381" y="11099"/>
                  </a:lnTo>
                  <a:lnTo>
                    <a:pt x="11522" y="11005"/>
                  </a:lnTo>
                  <a:lnTo>
                    <a:pt x="11569" y="10911"/>
                  </a:lnTo>
                  <a:lnTo>
                    <a:pt x="11522" y="10817"/>
                  </a:lnTo>
                  <a:lnTo>
                    <a:pt x="11475" y="10770"/>
                  </a:lnTo>
                  <a:lnTo>
                    <a:pt x="11287" y="10676"/>
                  </a:lnTo>
                  <a:lnTo>
                    <a:pt x="11005" y="10582"/>
                  </a:lnTo>
                  <a:lnTo>
                    <a:pt x="10676" y="10535"/>
                  </a:lnTo>
                  <a:lnTo>
                    <a:pt x="9735" y="10394"/>
                  </a:lnTo>
                  <a:lnTo>
                    <a:pt x="8653" y="10300"/>
                  </a:lnTo>
                  <a:lnTo>
                    <a:pt x="7619" y="10206"/>
                  </a:lnTo>
                  <a:lnTo>
                    <a:pt x="6678" y="10112"/>
                  </a:lnTo>
                  <a:lnTo>
                    <a:pt x="6020" y="9971"/>
                  </a:lnTo>
                  <a:lnTo>
                    <a:pt x="5832" y="9877"/>
                  </a:lnTo>
                  <a:lnTo>
                    <a:pt x="5785" y="9829"/>
                  </a:lnTo>
                  <a:lnTo>
                    <a:pt x="5785" y="9782"/>
                  </a:lnTo>
                  <a:lnTo>
                    <a:pt x="5597" y="8042"/>
                  </a:lnTo>
                  <a:lnTo>
                    <a:pt x="5220" y="4703"/>
                  </a:lnTo>
                  <a:lnTo>
                    <a:pt x="4656"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18;p71">
              <a:extLst>
                <a:ext uri="{FF2B5EF4-FFF2-40B4-BE49-F238E27FC236}">
                  <a16:creationId xmlns:a16="http://schemas.microsoft.com/office/drawing/2014/main" id="{2D790205-9F53-4DB4-BC8D-F2E0AAD9E349}"/>
                </a:ext>
              </a:extLst>
            </p:cNvPr>
            <p:cNvSpPr/>
            <p:nvPr/>
          </p:nvSpPr>
          <p:spPr>
            <a:xfrm>
              <a:off x="6943325" y="2142650"/>
              <a:ext cx="289250" cy="368025"/>
            </a:xfrm>
            <a:custGeom>
              <a:avLst/>
              <a:gdLst/>
              <a:ahLst/>
              <a:cxnLst/>
              <a:rect l="l" t="t" r="r" b="b"/>
              <a:pathLst>
                <a:path w="11570" h="14721" extrusionOk="0">
                  <a:moveTo>
                    <a:pt x="3104" y="0"/>
                  </a:moveTo>
                  <a:lnTo>
                    <a:pt x="3339" y="1505"/>
                  </a:lnTo>
                  <a:lnTo>
                    <a:pt x="3856" y="4797"/>
                  </a:lnTo>
                  <a:lnTo>
                    <a:pt x="4092" y="6584"/>
                  </a:lnTo>
                  <a:lnTo>
                    <a:pt x="4280" y="8183"/>
                  </a:lnTo>
                  <a:lnTo>
                    <a:pt x="4374" y="9359"/>
                  </a:lnTo>
                  <a:lnTo>
                    <a:pt x="4374" y="9735"/>
                  </a:lnTo>
                  <a:lnTo>
                    <a:pt x="4327" y="9923"/>
                  </a:lnTo>
                  <a:lnTo>
                    <a:pt x="4233" y="10018"/>
                  </a:lnTo>
                  <a:lnTo>
                    <a:pt x="4045" y="10065"/>
                  </a:lnTo>
                  <a:lnTo>
                    <a:pt x="3480" y="10253"/>
                  </a:lnTo>
                  <a:lnTo>
                    <a:pt x="1975" y="10535"/>
                  </a:lnTo>
                  <a:lnTo>
                    <a:pt x="1223" y="10676"/>
                  </a:lnTo>
                  <a:lnTo>
                    <a:pt x="564" y="10817"/>
                  </a:lnTo>
                  <a:lnTo>
                    <a:pt x="141" y="10958"/>
                  </a:lnTo>
                  <a:lnTo>
                    <a:pt x="0" y="11052"/>
                  </a:lnTo>
                  <a:lnTo>
                    <a:pt x="0" y="11146"/>
                  </a:lnTo>
                  <a:lnTo>
                    <a:pt x="47" y="11193"/>
                  </a:lnTo>
                  <a:lnTo>
                    <a:pt x="235" y="11287"/>
                  </a:lnTo>
                  <a:lnTo>
                    <a:pt x="753" y="11334"/>
                  </a:lnTo>
                  <a:lnTo>
                    <a:pt x="1505" y="11334"/>
                  </a:lnTo>
                  <a:lnTo>
                    <a:pt x="2352" y="11287"/>
                  </a:lnTo>
                  <a:lnTo>
                    <a:pt x="4045" y="11193"/>
                  </a:lnTo>
                  <a:lnTo>
                    <a:pt x="4985" y="11146"/>
                  </a:lnTo>
                  <a:lnTo>
                    <a:pt x="5126" y="11193"/>
                  </a:lnTo>
                  <a:lnTo>
                    <a:pt x="5361" y="11287"/>
                  </a:lnTo>
                  <a:lnTo>
                    <a:pt x="5973" y="11758"/>
                  </a:lnTo>
                  <a:lnTo>
                    <a:pt x="7807" y="13027"/>
                  </a:lnTo>
                  <a:lnTo>
                    <a:pt x="8795" y="13733"/>
                  </a:lnTo>
                  <a:lnTo>
                    <a:pt x="9688" y="14297"/>
                  </a:lnTo>
                  <a:lnTo>
                    <a:pt x="10064" y="14485"/>
                  </a:lnTo>
                  <a:lnTo>
                    <a:pt x="10394" y="14626"/>
                  </a:lnTo>
                  <a:lnTo>
                    <a:pt x="10629" y="14720"/>
                  </a:lnTo>
                  <a:lnTo>
                    <a:pt x="10817" y="14673"/>
                  </a:lnTo>
                  <a:lnTo>
                    <a:pt x="11569" y="14344"/>
                  </a:lnTo>
                  <a:lnTo>
                    <a:pt x="7760" y="11146"/>
                  </a:lnTo>
                  <a:lnTo>
                    <a:pt x="8371" y="11193"/>
                  </a:lnTo>
                  <a:lnTo>
                    <a:pt x="9641" y="11287"/>
                  </a:lnTo>
                  <a:lnTo>
                    <a:pt x="10347" y="11287"/>
                  </a:lnTo>
                  <a:lnTo>
                    <a:pt x="10958" y="11240"/>
                  </a:lnTo>
                  <a:lnTo>
                    <a:pt x="11193" y="11193"/>
                  </a:lnTo>
                  <a:lnTo>
                    <a:pt x="11381" y="11099"/>
                  </a:lnTo>
                  <a:lnTo>
                    <a:pt x="11522" y="11005"/>
                  </a:lnTo>
                  <a:lnTo>
                    <a:pt x="11569" y="10911"/>
                  </a:lnTo>
                  <a:lnTo>
                    <a:pt x="11522" y="10864"/>
                  </a:lnTo>
                  <a:lnTo>
                    <a:pt x="11475" y="10817"/>
                  </a:lnTo>
                  <a:lnTo>
                    <a:pt x="11287" y="10676"/>
                  </a:lnTo>
                  <a:lnTo>
                    <a:pt x="11005" y="10629"/>
                  </a:lnTo>
                  <a:lnTo>
                    <a:pt x="10629" y="10535"/>
                  </a:lnTo>
                  <a:lnTo>
                    <a:pt x="9735" y="10394"/>
                  </a:lnTo>
                  <a:lnTo>
                    <a:pt x="8653" y="10300"/>
                  </a:lnTo>
                  <a:lnTo>
                    <a:pt x="7619" y="10206"/>
                  </a:lnTo>
                  <a:lnTo>
                    <a:pt x="6678" y="10112"/>
                  </a:lnTo>
                  <a:lnTo>
                    <a:pt x="6020" y="9970"/>
                  </a:lnTo>
                  <a:lnTo>
                    <a:pt x="5832" y="9876"/>
                  </a:lnTo>
                  <a:lnTo>
                    <a:pt x="5785" y="9829"/>
                  </a:lnTo>
                  <a:lnTo>
                    <a:pt x="5785" y="9782"/>
                  </a:lnTo>
                  <a:lnTo>
                    <a:pt x="5597" y="8042"/>
                  </a:lnTo>
                  <a:lnTo>
                    <a:pt x="5220" y="4703"/>
                  </a:lnTo>
                  <a:lnTo>
                    <a:pt x="4656"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19;p71">
              <a:extLst>
                <a:ext uri="{FF2B5EF4-FFF2-40B4-BE49-F238E27FC236}">
                  <a16:creationId xmlns:a16="http://schemas.microsoft.com/office/drawing/2014/main" id="{75787B17-C191-0A77-B783-B14C0DF74835}"/>
                </a:ext>
              </a:extLst>
            </p:cNvPr>
            <p:cNvSpPr/>
            <p:nvPr/>
          </p:nvSpPr>
          <p:spPr>
            <a:xfrm>
              <a:off x="6574125" y="2080325"/>
              <a:ext cx="313950" cy="182275"/>
            </a:xfrm>
            <a:custGeom>
              <a:avLst/>
              <a:gdLst/>
              <a:ahLst/>
              <a:cxnLst/>
              <a:rect l="l" t="t" r="r" b="b"/>
              <a:pathLst>
                <a:path w="12558" h="7291" extrusionOk="0">
                  <a:moveTo>
                    <a:pt x="1" y="1"/>
                  </a:moveTo>
                  <a:lnTo>
                    <a:pt x="95" y="330"/>
                  </a:lnTo>
                  <a:lnTo>
                    <a:pt x="330" y="1082"/>
                  </a:lnTo>
                  <a:lnTo>
                    <a:pt x="753" y="2211"/>
                  </a:lnTo>
                  <a:lnTo>
                    <a:pt x="1036" y="2823"/>
                  </a:lnTo>
                  <a:lnTo>
                    <a:pt x="1318" y="3481"/>
                  </a:lnTo>
                  <a:lnTo>
                    <a:pt x="1694" y="4139"/>
                  </a:lnTo>
                  <a:lnTo>
                    <a:pt x="2070" y="4798"/>
                  </a:lnTo>
                  <a:lnTo>
                    <a:pt x="2493" y="5362"/>
                  </a:lnTo>
                  <a:lnTo>
                    <a:pt x="2964" y="5926"/>
                  </a:lnTo>
                  <a:lnTo>
                    <a:pt x="3481" y="6444"/>
                  </a:lnTo>
                  <a:lnTo>
                    <a:pt x="4045" y="6820"/>
                  </a:lnTo>
                  <a:lnTo>
                    <a:pt x="4328" y="6961"/>
                  </a:lnTo>
                  <a:lnTo>
                    <a:pt x="4610" y="7102"/>
                  </a:lnTo>
                  <a:lnTo>
                    <a:pt x="4939" y="7196"/>
                  </a:lnTo>
                  <a:lnTo>
                    <a:pt x="5268" y="7243"/>
                  </a:lnTo>
                  <a:lnTo>
                    <a:pt x="5550" y="7290"/>
                  </a:lnTo>
                  <a:lnTo>
                    <a:pt x="5880" y="7243"/>
                  </a:lnTo>
                  <a:lnTo>
                    <a:pt x="6209" y="7196"/>
                  </a:lnTo>
                  <a:lnTo>
                    <a:pt x="6538" y="7149"/>
                  </a:lnTo>
                  <a:lnTo>
                    <a:pt x="7196" y="6914"/>
                  </a:lnTo>
                  <a:lnTo>
                    <a:pt x="7855" y="6632"/>
                  </a:lnTo>
                  <a:lnTo>
                    <a:pt x="8466" y="6256"/>
                  </a:lnTo>
                  <a:lnTo>
                    <a:pt x="9078" y="5832"/>
                  </a:lnTo>
                  <a:lnTo>
                    <a:pt x="9642" y="5362"/>
                  </a:lnTo>
                  <a:lnTo>
                    <a:pt x="10206" y="4892"/>
                  </a:lnTo>
                  <a:lnTo>
                    <a:pt x="11147" y="3904"/>
                  </a:lnTo>
                  <a:lnTo>
                    <a:pt x="11899" y="3058"/>
                  </a:lnTo>
                  <a:lnTo>
                    <a:pt x="12558" y="221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20;p71">
              <a:extLst>
                <a:ext uri="{FF2B5EF4-FFF2-40B4-BE49-F238E27FC236}">
                  <a16:creationId xmlns:a16="http://schemas.microsoft.com/office/drawing/2014/main" id="{FB1577C5-3AA9-21CA-D827-20EEC6DC9319}"/>
                </a:ext>
              </a:extLst>
            </p:cNvPr>
            <p:cNvSpPr/>
            <p:nvPr/>
          </p:nvSpPr>
          <p:spPr>
            <a:xfrm>
              <a:off x="6939800" y="2045050"/>
              <a:ext cx="188125" cy="181100"/>
            </a:xfrm>
            <a:custGeom>
              <a:avLst/>
              <a:gdLst/>
              <a:ahLst/>
              <a:cxnLst/>
              <a:rect l="l" t="t" r="r" b="b"/>
              <a:pathLst>
                <a:path w="7525" h="7244" extrusionOk="0">
                  <a:moveTo>
                    <a:pt x="7525" y="1"/>
                  </a:moveTo>
                  <a:lnTo>
                    <a:pt x="6631" y="142"/>
                  </a:lnTo>
                  <a:lnTo>
                    <a:pt x="5691" y="330"/>
                  </a:lnTo>
                  <a:lnTo>
                    <a:pt x="4562" y="612"/>
                  </a:lnTo>
                  <a:lnTo>
                    <a:pt x="3292" y="1036"/>
                  </a:lnTo>
                  <a:lnTo>
                    <a:pt x="2681" y="1318"/>
                  </a:lnTo>
                  <a:lnTo>
                    <a:pt x="2069" y="1600"/>
                  </a:lnTo>
                  <a:lnTo>
                    <a:pt x="1458" y="1929"/>
                  </a:lnTo>
                  <a:lnTo>
                    <a:pt x="941" y="2305"/>
                  </a:lnTo>
                  <a:lnTo>
                    <a:pt x="423" y="2729"/>
                  </a:lnTo>
                  <a:lnTo>
                    <a:pt x="0" y="3152"/>
                  </a:lnTo>
                  <a:lnTo>
                    <a:pt x="282" y="3904"/>
                  </a:lnTo>
                  <a:lnTo>
                    <a:pt x="658" y="4610"/>
                  </a:lnTo>
                  <a:lnTo>
                    <a:pt x="1176" y="5409"/>
                  </a:lnTo>
                  <a:lnTo>
                    <a:pt x="1458" y="5833"/>
                  </a:lnTo>
                  <a:lnTo>
                    <a:pt x="1834" y="6209"/>
                  </a:lnTo>
                  <a:lnTo>
                    <a:pt x="2163" y="6538"/>
                  </a:lnTo>
                  <a:lnTo>
                    <a:pt x="2587" y="6820"/>
                  </a:lnTo>
                  <a:lnTo>
                    <a:pt x="3010" y="7055"/>
                  </a:lnTo>
                  <a:lnTo>
                    <a:pt x="3480" y="7196"/>
                  </a:lnTo>
                  <a:lnTo>
                    <a:pt x="3950" y="7243"/>
                  </a:lnTo>
                  <a:lnTo>
                    <a:pt x="4233" y="7243"/>
                  </a:lnTo>
                  <a:lnTo>
                    <a:pt x="4468" y="7196"/>
                  </a:lnTo>
                  <a:lnTo>
                    <a:pt x="4750" y="7102"/>
                  </a:lnTo>
                  <a:lnTo>
                    <a:pt x="4985" y="7008"/>
                  </a:lnTo>
                  <a:lnTo>
                    <a:pt x="5220" y="6867"/>
                  </a:lnTo>
                  <a:lnTo>
                    <a:pt x="5408" y="6679"/>
                  </a:lnTo>
                  <a:lnTo>
                    <a:pt x="5832" y="6303"/>
                  </a:lnTo>
                  <a:lnTo>
                    <a:pt x="6161" y="5785"/>
                  </a:lnTo>
                  <a:lnTo>
                    <a:pt x="6443" y="5221"/>
                  </a:lnTo>
                  <a:lnTo>
                    <a:pt x="6678" y="4610"/>
                  </a:lnTo>
                  <a:lnTo>
                    <a:pt x="6913" y="3998"/>
                  </a:lnTo>
                  <a:lnTo>
                    <a:pt x="7054" y="3340"/>
                  </a:lnTo>
                  <a:lnTo>
                    <a:pt x="7290" y="2117"/>
                  </a:lnTo>
                  <a:lnTo>
                    <a:pt x="7431" y="1036"/>
                  </a:lnTo>
                  <a:lnTo>
                    <a:pt x="7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21;p71">
              <a:extLst>
                <a:ext uri="{FF2B5EF4-FFF2-40B4-BE49-F238E27FC236}">
                  <a16:creationId xmlns:a16="http://schemas.microsoft.com/office/drawing/2014/main" id="{EB21A255-ED84-E407-24D7-1A188E834F40}"/>
                </a:ext>
              </a:extLst>
            </p:cNvPr>
            <p:cNvSpPr/>
            <p:nvPr/>
          </p:nvSpPr>
          <p:spPr>
            <a:xfrm>
              <a:off x="6851600" y="838775"/>
              <a:ext cx="357450" cy="286900"/>
            </a:xfrm>
            <a:custGeom>
              <a:avLst/>
              <a:gdLst/>
              <a:ahLst/>
              <a:cxnLst/>
              <a:rect l="l" t="t" r="r" b="b"/>
              <a:pathLst>
                <a:path w="14298" h="11476" extrusionOk="0">
                  <a:moveTo>
                    <a:pt x="4751" y="0"/>
                  </a:moveTo>
                  <a:lnTo>
                    <a:pt x="4563" y="47"/>
                  </a:lnTo>
                  <a:lnTo>
                    <a:pt x="4422" y="141"/>
                  </a:lnTo>
                  <a:lnTo>
                    <a:pt x="4280" y="235"/>
                  </a:lnTo>
                  <a:lnTo>
                    <a:pt x="4233" y="376"/>
                  </a:lnTo>
                  <a:lnTo>
                    <a:pt x="4186" y="470"/>
                  </a:lnTo>
                  <a:lnTo>
                    <a:pt x="4139" y="611"/>
                  </a:lnTo>
                  <a:lnTo>
                    <a:pt x="4186" y="753"/>
                  </a:lnTo>
                  <a:lnTo>
                    <a:pt x="4233" y="894"/>
                  </a:lnTo>
                  <a:lnTo>
                    <a:pt x="4422" y="1223"/>
                  </a:lnTo>
                  <a:lnTo>
                    <a:pt x="4704" y="1505"/>
                  </a:lnTo>
                  <a:lnTo>
                    <a:pt x="5033" y="1834"/>
                  </a:lnTo>
                  <a:lnTo>
                    <a:pt x="5832" y="2493"/>
                  </a:lnTo>
                  <a:lnTo>
                    <a:pt x="6585" y="3104"/>
                  </a:lnTo>
                  <a:lnTo>
                    <a:pt x="7149" y="3574"/>
                  </a:lnTo>
                  <a:lnTo>
                    <a:pt x="7290" y="3762"/>
                  </a:lnTo>
                  <a:lnTo>
                    <a:pt x="7337" y="3856"/>
                  </a:lnTo>
                  <a:lnTo>
                    <a:pt x="7337" y="3904"/>
                  </a:lnTo>
                  <a:lnTo>
                    <a:pt x="7290" y="3951"/>
                  </a:lnTo>
                  <a:lnTo>
                    <a:pt x="7196" y="3998"/>
                  </a:lnTo>
                  <a:lnTo>
                    <a:pt x="3528" y="3998"/>
                  </a:lnTo>
                  <a:lnTo>
                    <a:pt x="2399" y="4092"/>
                  </a:lnTo>
                  <a:lnTo>
                    <a:pt x="1412" y="4280"/>
                  </a:lnTo>
                  <a:lnTo>
                    <a:pt x="988" y="4374"/>
                  </a:lnTo>
                  <a:lnTo>
                    <a:pt x="659" y="4515"/>
                  </a:lnTo>
                  <a:lnTo>
                    <a:pt x="377" y="4656"/>
                  </a:lnTo>
                  <a:lnTo>
                    <a:pt x="142" y="4844"/>
                  </a:lnTo>
                  <a:lnTo>
                    <a:pt x="48" y="5079"/>
                  </a:lnTo>
                  <a:lnTo>
                    <a:pt x="1" y="5314"/>
                  </a:lnTo>
                  <a:lnTo>
                    <a:pt x="48" y="5503"/>
                  </a:lnTo>
                  <a:lnTo>
                    <a:pt x="95" y="5644"/>
                  </a:lnTo>
                  <a:lnTo>
                    <a:pt x="189" y="5785"/>
                  </a:lnTo>
                  <a:lnTo>
                    <a:pt x="330" y="5926"/>
                  </a:lnTo>
                  <a:lnTo>
                    <a:pt x="659" y="6114"/>
                  </a:lnTo>
                  <a:lnTo>
                    <a:pt x="1082" y="6255"/>
                  </a:lnTo>
                  <a:lnTo>
                    <a:pt x="1506" y="6302"/>
                  </a:lnTo>
                  <a:lnTo>
                    <a:pt x="2023" y="6349"/>
                  </a:lnTo>
                  <a:lnTo>
                    <a:pt x="3105" y="6349"/>
                  </a:lnTo>
                  <a:lnTo>
                    <a:pt x="4892" y="6208"/>
                  </a:lnTo>
                  <a:lnTo>
                    <a:pt x="5174" y="6208"/>
                  </a:lnTo>
                  <a:lnTo>
                    <a:pt x="5315" y="6255"/>
                  </a:lnTo>
                  <a:lnTo>
                    <a:pt x="5362" y="6255"/>
                  </a:lnTo>
                  <a:lnTo>
                    <a:pt x="5362" y="6302"/>
                  </a:lnTo>
                  <a:lnTo>
                    <a:pt x="5221" y="6396"/>
                  </a:lnTo>
                  <a:lnTo>
                    <a:pt x="4045" y="7290"/>
                  </a:lnTo>
                  <a:lnTo>
                    <a:pt x="3058" y="8089"/>
                  </a:lnTo>
                  <a:lnTo>
                    <a:pt x="2681" y="8465"/>
                  </a:lnTo>
                  <a:lnTo>
                    <a:pt x="2352" y="8842"/>
                  </a:lnTo>
                  <a:lnTo>
                    <a:pt x="2117" y="9171"/>
                  </a:lnTo>
                  <a:lnTo>
                    <a:pt x="1929" y="9500"/>
                  </a:lnTo>
                  <a:lnTo>
                    <a:pt x="1741" y="9782"/>
                  </a:lnTo>
                  <a:lnTo>
                    <a:pt x="1694" y="10064"/>
                  </a:lnTo>
                  <a:lnTo>
                    <a:pt x="1647" y="10346"/>
                  </a:lnTo>
                  <a:lnTo>
                    <a:pt x="1694" y="10582"/>
                  </a:lnTo>
                  <a:lnTo>
                    <a:pt x="1741" y="10817"/>
                  </a:lnTo>
                  <a:lnTo>
                    <a:pt x="1882" y="11052"/>
                  </a:lnTo>
                  <a:lnTo>
                    <a:pt x="2070" y="11240"/>
                  </a:lnTo>
                  <a:lnTo>
                    <a:pt x="2305" y="11428"/>
                  </a:lnTo>
                  <a:lnTo>
                    <a:pt x="2446" y="11475"/>
                  </a:lnTo>
                  <a:lnTo>
                    <a:pt x="2540" y="11475"/>
                  </a:lnTo>
                  <a:lnTo>
                    <a:pt x="2681" y="11428"/>
                  </a:lnTo>
                  <a:lnTo>
                    <a:pt x="2776" y="11381"/>
                  </a:lnTo>
                  <a:lnTo>
                    <a:pt x="3058" y="11193"/>
                  </a:lnTo>
                  <a:lnTo>
                    <a:pt x="3293" y="10864"/>
                  </a:lnTo>
                  <a:lnTo>
                    <a:pt x="3904" y="10064"/>
                  </a:lnTo>
                  <a:lnTo>
                    <a:pt x="4610" y="9171"/>
                  </a:lnTo>
                  <a:lnTo>
                    <a:pt x="4986" y="8748"/>
                  </a:lnTo>
                  <a:lnTo>
                    <a:pt x="5362" y="8418"/>
                  </a:lnTo>
                  <a:lnTo>
                    <a:pt x="5738" y="8136"/>
                  </a:lnTo>
                  <a:lnTo>
                    <a:pt x="5974" y="8042"/>
                  </a:lnTo>
                  <a:lnTo>
                    <a:pt x="6209" y="7995"/>
                  </a:lnTo>
                  <a:lnTo>
                    <a:pt x="6397" y="7948"/>
                  </a:lnTo>
                  <a:lnTo>
                    <a:pt x="6632" y="7995"/>
                  </a:lnTo>
                  <a:lnTo>
                    <a:pt x="6867" y="8042"/>
                  </a:lnTo>
                  <a:lnTo>
                    <a:pt x="7102" y="8136"/>
                  </a:lnTo>
                  <a:lnTo>
                    <a:pt x="7337" y="8277"/>
                  </a:lnTo>
                  <a:lnTo>
                    <a:pt x="7620" y="8465"/>
                  </a:lnTo>
                  <a:lnTo>
                    <a:pt x="7855" y="8700"/>
                  </a:lnTo>
                  <a:lnTo>
                    <a:pt x="8090" y="8983"/>
                  </a:lnTo>
                  <a:lnTo>
                    <a:pt x="14298" y="6396"/>
                  </a:lnTo>
                  <a:lnTo>
                    <a:pt x="13969" y="5550"/>
                  </a:lnTo>
                  <a:lnTo>
                    <a:pt x="13545" y="4656"/>
                  </a:lnTo>
                  <a:lnTo>
                    <a:pt x="13028" y="3668"/>
                  </a:lnTo>
                  <a:lnTo>
                    <a:pt x="12699" y="3151"/>
                  </a:lnTo>
                  <a:lnTo>
                    <a:pt x="12370" y="2634"/>
                  </a:lnTo>
                  <a:lnTo>
                    <a:pt x="12040" y="2163"/>
                  </a:lnTo>
                  <a:lnTo>
                    <a:pt x="11711" y="1740"/>
                  </a:lnTo>
                  <a:lnTo>
                    <a:pt x="11335" y="1364"/>
                  </a:lnTo>
                  <a:lnTo>
                    <a:pt x="10912" y="1082"/>
                  </a:lnTo>
                  <a:lnTo>
                    <a:pt x="10535" y="894"/>
                  </a:lnTo>
                  <a:lnTo>
                    <a:pt x="10347" y="847"/>
                  </a:lnTo>
                  <a:lnTo>
                    <a:pt x="10159" y="800"/>
                  </a:lnTo>
                  <a:lnTo>
                    <a:pt x="9877" y="847"/>
                  </a:lnTo>
                  <a:lnTo>
                    <a:pt x="9736" y="894"/>
                  </a:lnTo>
                  <a:lnTo>
                    <a:pt x="9642" y="1035"/>
                  </a:lnTo>
                  <a:lnTo>
                    <a:pt x="9642" y="1176"/>
                  </a:lnTo>
                  <a:lnTo>
                    <a:pt x="9736" y="1364"/>
                  </a:lnTo>
                  <a:lnTo>
                    <a:pt x="9830" y="1599"/>
                  </a:lnTo>
                  <a:lnTo>
                    <a:pt x="10159" y="2069"/>
                  </a:lnTo>
                  <a:lnTo>
                    <a:pt x="10441" y="2540"/>
                  </a:lnTo>
                  <a:lnTo>
                    <a:pt x="10676" y="2963"/>
                  </a:lnTo>
                  <a:lnTo>
                    <a:pt x="10723" y="3151"/>
                  </a:lnTo>
                  <a:lnTo>
                    <a:pt x="10676" y="3292"/>
                  </a:lnTo>
                  <a:lnTo>
                    <a:pt x="10582" y="3386"/>
                  </a:lnTo>
                  <a:lnTo>
                    <a:pt x="10394" y="3433"/>
                  </a:lnTo>
                  <a:lnTo>
                    <a:pt x="10112" y="3386"/>
                  </a:lnTo>
                  <a:lnTo>
                    <a:pt x="9783" y="3245"/>
                  </a:lnTo>
                  <a:lnTo>
                    <a:pt x="9454" y="3057"/>
                  </a:lnTo>
                  <a:lnTo>
                    <a:pt x="9077" y="2775"/>
                  </a:lnTo>
                  <a:lnTo>
                    <a:pt x="8325" y="2116"/>
                  </a:lnTo>
                  <a:lnTo>
                    <a:pt x="7478" y="1411"/>
                  </a:lnTo>
                  <a:lnTo>
                    <a:pt x="6632" y="753"/>
                  </a:lnTo>
                  <a:lnTo>
                    <a:pt x="6209" y="470"/>
                  </a:lnTo>
                  <a:lnTo>
                    <a:pt x="5832" y="235"/>
                  </a:lnTo>
                  <a:lnTo>
                    <a:pt x="5456" y="47"/>
                  </a:lnTo>
                  <a:lnTo>
                    <a:pt x="5080"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22;p71">
              <a:extLst>
                <a:ext uri="{FF2B5EF4-FFF2-40B4-BE49-F238E27FC236}">
                  <a16:creationId xmlns:a16="http://schemas.microsoft.com/office/drawing/2014/main" id="{FE91DF15-BE63-2D48-607B-229F45BFFD3C}"/>
                </a:ext>
              </a:extLst>
            </p:cNvPr>
            <p:cNvSpPr/>
            <p:nvPr/>
          </p:nvSpPr>
          <p:spPr>
            <a:xfrm>
              <a:off x="7231375" y="998675"/>
              <a:ext cx="150500" cy="103475"/>
            </a:xfrm>
            <a:custGeom>
              <a:avLst/>
              <a:gdLst/>
              <a:ahLst/>
              <a:cxnLst/>
              <a:rect l="l" t="t" r="r" b="b"/>
              <a:pathLst>
                <a:path w="6020" h="4139" extrusionOk="0">
                  <a:moveTo>
                    <a:pt x="5926" y="0"/>
                  </a:moveTo>
                  <a:lnTo>
                    <a:pt x="2634" y="611"/>
                  </a:lnTo>
                  <a:lnTo>
                    <a:pt x="188" y="1082"/>
                  </a:lnTo>
                  <a:lnTo>
                    <a:pt x="94" y="1364"/>
                  </a:lnTo>
                  <a:lnTo>
                    <a:pt x="0" y="1646"/>
                  </a:lnTo>
                  <a:lnTo>
                    <a:pt x="0" y="1928"/>
                  </a:lnTo>
                  <a:lnTo>
                    <a:pt x="0" y="2163"/>
                  </a:lnTo>
                  <a:lnTo>
                    <a:pt x="141" y="2681"/>
                  </a:lnTo>
                  <a:lnTo>
                    <a:pt x="329" y="3151"/>
                  </a:lnTo>
                  <a:lnTo>
                    <a:pt x="565" y="3574"/>
                  </a:lnTo>
                  <a:lnTo>
                    <a:pt x="753" y="3856"/>
                  </a:lnTo>
                  <a:lnTo>
                    <a:pt x="988" y="4139"/>
                  </a:lnTo>
                  <a:lnTo>
                    <a:pt x="1693" y="4139"/>
                  </a:lnTo>
                  <a:lnTo>
                    <a:pt x="2446" y="4092"/>
                  </a:lnTo>
                  <a:lnTo>
                    <a:pt x="3245" y="3998"/>
                  </a:lnTo>
                  <a:lnTo>
                    <a:pt x="3951" y="3856"/>
                  </a:lnTo>
                  <a:lnTo>
                    <a:pt x="5126" y="3574"/>
                  </a:lnTo>
                  <a:lnTo>
                    <a:pt x="5456" y="3480"/>
                  </a:lnTo>
                  <a:lnTo>
                    <a:pt x="5550" y="3433"/>
                  </a:lnTo>
                  <a:lnTo>
                    <a:pt x="4985" y="3104"/>
                  </a:lnTo>
                  <a:lnTo>
                    <a:pt x="4092" y="2728"/>
                  </a:lnTo>
                  <a:lnTo>
                    <a:pt x="2869" y="2210"/>
                  </a:lnTo>
                  <a:lnTo>
                    <a:pt x="3245" y="2163"/>
                  </a:lnTo>
                  <a:lnTo>
                    <a:pt x="3574" y="2022"/>
                  </a:lnTo>
                  <a:lnTo>
                    <a:pt x="4233" y="1740"/>
                  </a:lnTo>
                  <a:lnTo>
                    <a:pt x="4797" y="1364"/>
                  </a:lnTo>
                  <a:lnTo>
                    <a:pt x="5315" y="988"/>
                  </a:lnTo>
                  <a:lnTo>
                    <a:pt x="5691" y="611"/>
                  </a:lnTo>
                  <a:lnTo>
                    <a:pt x="5926" y="282"/>
                  </a:lnTo>
                  <a:lnTo>
                    <a:pt x="6020" y="94"/>
                  </a:lnTo>
                  <a:lnTo>
                    <a:pt x="5973" y="47"/>
                  </a:lnTo>
                  <a:lnTo>
                    <a:pt x="5926"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23;p71">
              <a:extLst>
                <a:ext uri="{FF2B5EF4-FFF2-40B4-BE49-F238E27FC236}">
                  <a16:creationId xmlns:a16="http://schemas.microsoft.com/office/drawing/2014/main" id="{D8DE2CC6-92DF-6868-8BE0-A7A7C55E531A}"/>
                </a:ext>
              </a:extLst>
            </p:cNvPr>
            <p:cNvSpPr/>
            <p:nvPr/>
          </p:nvSpPr>
          <p:spPr>
            <a:xfrm>
              <a:off x="5769925" y="1163275"/>
              <a:ext cx="653750" cy="580825"/>
            </a:xfrm>
            <a:custGeom>
              <a:avLst/>
              <a:gdLst/>
              <a:ahLst/>
              <a:cxnLst/>
              <a:rect l="l" t="t" r="r" b="b"/>
              <a:pathLst>
                <a:path w="26150" h="23233" extrusionOk="0">
                  <a:moveTo>
                    <a:pt x="14204" y="0"/>
                  </a:moveTo>
                  <a:lnTo>
                    <a:pt x="13592" y="47"/>
                  </a:lnTo>
                  <a:lnTo>
                    <a:pt x="12981" y="141"/>
                  </a:lnTo>
                  <a:lnTo>
                    <a:pt x="12323" y="235"/>
                  </a:lnTo>
                  <a:lnTo>
                    <a:pt x="11006" y="564"/>
                  </a:lnTo>
                  <a:lnTo>
                    <a:pt x="9642" y="988"/>
                  </a:lnTo>
                  <a:lnTo>
                    <a:pt x="8278" y="1505"/>
                  </a:lnTo>
                  <a:lnTo>
                    <a:pt x="6914" y="2116"/>
                  </a:lnTo>
                  <a:lnTo>
                    <a:pt x="5597" y="2822"/>
                  </a:lnTo>
                  <a:lnTo>
                    <a:pt x="4939" y="3245"/>
                  </a:lnTo>
                  <a:lnTo>
                    <a:pt x="4328" y="3621"/>
                  </a:lnTo>
                  <a:lnTo>
                    <a:pt x="3763" y="4092"/>
                  </a:lnTo>
                  <a:lnTo>
                    <a:pt x="3199" y="4515"/>
                  </a:lnTo>
                  <a:lnTo>
                    <a:pt x="2682" y="4985"/>
                  </a:lnTo>
                  <a:lnTo>
                    <a:pt x="2211" y="5455"/>
                  </a:lnTo>
                  <a:lnTo>
                    <a:pt x="1741" y="5926"/>
                  </a:lnTo>
                  <a:lnTo>
                    <a:pt x="1318" y="6443"/>
                  </a:lnTo>
                  <a:lnTo>
                    <a:pt x="988" y="6960"/>
                  </a:lnTo>
                  <a:lnTo>
                    <a:pt x="659" y="7478"/>
                  </a:lnTo>
                  <a:lnTo>
                    <a:pt x="424" y="8042"/>
                  </a:lnTo>
                  <a:lnTo>
                    <a:pt x="236" y="8559"/>
                  </a:lnTo>
                  <a:lnTo>
                    <a:pt x="95" y="9124"/>
                  </a:lnTo>
                  <a:lnTo>
                    <a:pt x="1" y="9688"/>
                  </a:lnTo>
                  <a:lnTo>
                    <a:pt x="1" y="10252"/>
                  </a:lnTo>
                  <a:lnTo>
                    <a:pt x="48" y="10817"/>
                  </a:lnTo>
                  <a:lnTo>
                    <a:pt x="142" y="11334"/>
                  </a:lnTo>
                  <a:lnTo>
                    <a:pt x="283" y="11804"/>
                  </a:lnTo>
                  <a:lnTo>
                    <a:pt x="471" y="12228"/>
                  </a:lnTo>
                  <a:lnTo>
                    <a:pt x="612" y="12557"/>
                  </a:lnTo>
                  <a:lnTo>
                    <a:pt x="847" y="12839"/>
                  </a:lnTo>
                  <a:lnTo>
                    <a:pt x="1035" y="13074"/>
                  </a:lnTo>
                  <a:lnTo>
                    <a:pt x="1271" y="13262"/>
                  </a:lnTo>
                  <a:lnTo>
                    <a:pt x="1506" y="13403"/>
                  </a:lnTo>
                  <a:lnTo>
                    <a:pt x="1788" y="13497"/>
                  </a:lnTo>
                  <a:lnTo>
                    <a:pt x="2023" y="13544"/>
                  </a:lnTo>
                  <a:lnTo>
                    <a:pt x="2305" y="13544"/>
                  </a:lnTo>
                  <a:lnTo>
                    <a:pt x="2587" y="13497"/>
                  </a:lnTo>
                  <a:lnTo>
                    <a:pt x="3152" y="13356"/>
                  </a:lnTo>
                  <a:lnTo>
                    <a:pt x="3716" y="13121"/>
                  </a:lnTo>
                  <a:lnTo>
                    <a:pt x="4281" y="12792"/>
                  </a:lnTo>
                  <a:lnTo>
                    <a:pt x="4798" y="12416"/>
                  </a:lnTo>
                  <a:lnTo>
                    <a:pt x="5268" y="12040"/>
                  </a:lnTo>
                  <a:lnTo>
                    <a:pt x="5691" y="11663"/>
                  </a:lnTo>
                  <a:lnTo>
                    <a:pt x="6350" y="11052"/>
                  </a:lnTo>
                  <a:lnTo>
                    <a:pt x="6585" y="10817"/>
                  </a:lnTo>
                  <a:lnTo>
                    <a:pt x="6303" y="11193"/>
                  </a:lnTo>
                  <a:lnTo>
                    <a:pt x="5644" y="12134"/>
                  </a:lnTo>
                  <a:lnTo>
                    <a:pt x="4751" y="13544"/>
                  </a:lnTo>
                  <a:lnTo>
                    <a:pt x="4328" y="14344"/>
                  </a:lnTo>
                  <a:lnTo>
                    <a:pt x="3857" y="15238"/>
                  </a:lnTo>
                  <a:lnTo>
                    <a:pt x="3481" y="16084"/>
                  </a:lnTo>
                  <a:lnTo>
                    <a:pt x="3152" y="16978"/>
                  </a:lnTo>
                  <a:lnTo>
                    <a:pt x="2870" y="17871"/>
                  </a:lnTo>
                  <a:lnTo>
                    <a:pt x="2823" y="18294"/>
                  </a:lnTo>
                  <a:lnTo>
                    <a:pt x="2776" y="18718"/>
                  </a:lnTo>
                  <a:lnTo>
                    <a:pt x="2729" y="19141"/>
                  </a:lnTo>
                  <a:lnTo>
                    <a:pt x="2776" y="19517"/>
                  </a:lnTo>
                  <a:lnTo>
                    <a:pt x="2823" y="19893"/>
                  </a:lnTo>
                  <a:lnTo>
                    <a:pt x="2917" y="20223"/>
                  </a:lnTo>
                  <a:lnTo>
                    <a:pt x="3105" y="20552"/>
                  </a:lnTo>
                  <a:lnTo>
                    <a:pt x="3293" y="20834"/>
                  </a:lnTo>
                  <a:lnTo>
                    <a:pt x="3528" y="21116"/>
                  </a:lnTo>
                  <a:lnTo>
                    <a:pt x="3857" y="21351"/>
                  </a:lnTo>
                  <a:lnTo>
                    <a:pt x="4186" y="21539"/>
                  </a:lnTo>
                  <a:lnTo>
                    <a:pt x="4516" y="21633"/>
                  </a:lnTo>
                  <a:lnTo>
                    <a:pt x="4845" y="21728"/>
                  </a:lnTo>
                  <a:lnTo>
                    <a:pt x="5221" y="21728"/>
                  </a:lnTo>
                  <a:lnTo>
                    <a:pt x="5550" y="21681"/>
                  </a:lnTo>
                  <a:lnTo>
                    <a:pt x="5927" y="21586"/>
                  </a:lnTo>
                  <a:lnTo>
                    <a:pt x="6256" y="21492"/>
                  </a:lnTo>
                  <a:lnTo>
                    <a:pt x="6585" y="21304"/>
                  </a:lnTo>
                  <a:lnTo>
                    <a:pt x="6961" y="21116"/>
                  </a:lnTo>
                  <a:lnTo>
                    <a:pt x="7290" y="20881"/>
                  </a:lnTo>
                  <a:lnTo>
                    <a:pt x="7949" y="20317"/>
                  </a:lnTo>
                  <a:lnTo>
                    <a:pt x="8560" y="19658"/>
                  </a:lnTo>
                  <a:lnTo>
                    <a:pt x="9172" y="18953"/>
                  </a:lnTo>
                  <a:lnTo>
                    <a:pt x="9736" y="18200"/>
                  </a:lnTo>
                  <a:lnTo>
                    <a:pt x="10253" y="17495"/>
                  </a:lnTo>
                  <a:lnTo>
                    <a:pt x="11053" y="16178"/>
                  </a:lnTo>
                  <a:lnTo>
                    <a:pt x="11617" y="15191"/>
                  </a:lnTo>
                  <a:lnTo>
                    <a:pt x="11805" y="14814"/>
                  </a:lnTo>
                  <a:lnTo>
                    <a:pt x="11570" y="16084"/>
                  </a:lnTo>
                  <a:lnTo>
                    <a:pt x="11382" y="17448"/>
                  </a:lnTo>
                  <a:lnTo>
                    <a:pt x="11288" y="18200"/>
                  </a:lnTo>
                  <a:lnTo>
                    <a:pt x="11241" y="18953"/>
                  </a:lnTo>
                  <a:lnTo>
                    <a:pt x="11241" y="19752"/>
                  </a:lnTo>
                  <a:lnTo>
                    <a:pt x="11241" y="20505"/>
                  </a:lnTo>
                  <a:lnTo>
                    <a:pt x="11335" y="21210"/>
                  </a:lnTo>
                  <a:lnTo>
                    <a:pt x="11476" y="21822"/>
                  </a:lnTo>
                  <a:lnTo>
                    <a:pt x="11570" y="22104"/>
                  </a:lnTo>
                  <a:lnTo>
                    <a:pt x="11711" y="22386"/>
                  </a:lnTo>
                  <a:lnTo>
                    <a:pt x="11852" y="22621"/>
                  </a:lnTo>
                  <a:lnTo>
                    <a:pt x="11993" y="22809"/>
                  </a:lnTo>
                  <a:lnTo>
                    <a:pt x="12181" y="22997"/>
                  </a:lnTo>
                  <a:lnTo>
                    <a:pt x="12417" y="23091"/>
                  </a:lnTo>
                  <a:lnTo>
                    <a:pt x="12652" y="23185"/>
                  </a:lnTo>
                  <a:lnTo>
                    <a:pt x="12887" y="23232"/>
                  </a:lnTo>
                  <a:lnTo>
                    <a:pt x="13169" y="23232"/>
                  </a:lnTo>
                  <a:lnTo>
                    <a:pt x="13404" y="23185"/>
                  </a:lnTo>
                  <a:lnTo>
                    <a:pt x="13639" y="23044"/>
                  </a:lnTo>
                  <a:lnTo>
                    <a:pt x="13827" y="22903"/>
                  </a:lnTo>
                  <a:lnTo>
                    <a:pt x="14016" y="22668"/>
                  </a:lnTo>
                  <a:lnTo>
                    <a:pt x="14157" y="22433"/>
                  </a:lnTo>
                  <a:lnTo>
                    <a:pt x="14486" y="21869"/>
                  </a:lnTo>
                  <a:lnTo>
                    <a:pt x="14768" y="21163"/>
                  </a:lnTo>
                  <a:lnTo>
                    <a:pt x="15050" y="20411"/>
                  </a:lnTo>
                  <a:lnTo>
                    <a:pt x="15285" y="19658"/>
                  </a:lnTo>
                  <a:lnTo>
                    <a:pt x="15615" y="18859"/>
                  </a:lnTo>
                  <a:lnTo>
                    <a:pt x="15944" y="18106"/>
                  </a:lnTo>
                  <a:lnTo>
                    <a:pt x="16367" y="17401"/>
                  </a:lnTo>
                  <a:lnTo>
                    <a:pt x="16602" y="17072"/>
                  </a:lnTo>
                  <a:lnTo>
                    <a:pt x="16884" y="16789"/>
                  </a:lnTo>
                  <a:lnTo>
                    <a:pt x="17167" y="16554"/>
                  </a:lnTo>
                  <a:lnTo>
                    <a:pt x="17496" y="16366"/>
                  </a:lnTo>
                  <a:lnTo>
                    <a:pt x="17825" y="16178"/>
                  </a:lnTo>
                  <a:lnTo>
                    <a:pt x="18201" y="16037"/>
                  </a:lnTo>
                  <a:lnTo>
                    <a:pt x="18624" y="15990"/>
                  </a:lnTo>
                  <a:lnTo>
                    <a:pt x="19095" y="15943"/>
                  </a:lnTo>
                  <a:lnTo>
                    <a:pt x="19565" y="15990"/>
                  </a:lnTo>
                  <a:lnTo>
                    <a:pt x="20129" y="16084"/>
                  </a:lnTo>
                  <a:lnTo>
                    <a:pt x="20694" y="16272"/>
                  </a:lnTo>
                  <a:lnTo>
                    <a:pt x="21305" y="16507"/>
                  </a:lnTo>
                  <a:lnTo>
                    <a:pt x="26149" y="11616"/>
                  </a:lnTo>
                  <a:lnTo>
                    <a:pt x="25961" y="11146"/>
                  </a:lnTo>
                  <a:lnTo>
                    <a:pt x="25303" y="9923"/>
                  </a:lnTo>
                  <a:lnTo>
                    <a:pt x="24268" y="8183"/>
                  </a:lnTo>
                  <a:lnTo>
                    <a:pt x="23657" y="7196"/>
                  </a:lnTo>
                  <a:lnTo>
                    <a:pt x="22998" y="6161"/>
                  </a:lnTo>
                  <a:lnTo>
                    <a:pt x="22246" y="5126"/>
                  </a:lnTo>
                  <a:lnTo>
                    <a:pt x="21446" y="4092"/>
                  </a:lnTo>
                  <a:lnTo>
                    <a:pt x="20553" y="3151"/>
                  </a:lnTo>
                  <a:lnTo>
                    <a:pt x="19659" y="2258"/>
                  </a:lnTo>
                  <a:lnTo>
                    <a:pt x="19236" y="1834"/>
                  </a:lnTo>
                  <a:lnTo>
                    <a:pt x="18766" y="1458"/>
                  </a:lnTo>
                  <a:lnTo>
                    <a:pt x="18295" y="1129"/>
                  </a:lnTo>
                  <a:lnTo>
                    <a:pt x="17825" y="800"/>
                  </a:lnTo>
                  <a:lnTo>
                    <a:pt x="17308" y="564"/>
                  </a:lnTo>
                  <a:lnTo>
                    <a:pt x="16837" y="329"/>
                  </a:lnTo>
                  <a:lnTo>
                    <a:pt x="16320" y="188"/>
                  </a:lnTo>
                  <a:lnTo>
                    <a:pt x="15850" y="94"/>
                  </a:lnTo>
                  <a:lnTo>
                    <a:pt x="153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24;p71">
              <a:extLst>
                <a:ext uri="{FF2B5EF4-FFF2-40B4-BE49-F238E27FC236}">
                  <a16:creationId xmlns:a16="http://schemas.microsoft.com/office/drawing/2014/main" id="{E5B580D0-B742-BAE9-D2FA-70460DD497E1}"/>
                </a:ext>
              </a:extLst>
            </p:cNvPr>
            <p:cNvSpPr/>
            <p:nvPr/>
          </p:nvSpPr>
          <p:spPr>
            <a:xfrm>
              <a:off x="5874575" y="1290250"/>
              <a:ext cx="288075" cy="239875"/>
            </a:xfrm>
            <a:custGeom>
              <a:avLst/>
              <a:gdLst/>
              <a:ahLst/>
              <a:cxnLst/>
              <a:rect l="l" t="t" r="r" b="b"/>
              <a:pathLst>
                <a:path w="11523" h="9595" fill="none" extrusionOk="0">
                  <a:moveTo>
                    <a:pt x="800" y="0"/>
                  </a:moveTo>
                  <a:lnTo>
                    <a:pt x="800" y="0"/>
                  </a:lnTo>
                  <a:lnTo>
                    <a:pt x="565" y="565"/>
                  </a:lnTo>
                  <a:lnTo>
                    <a:pt x="330" y="1176"/>
                  </a:lnTo>
                  <a:lnTo>
                    <a:pt x="95" y="1928"/>
                  </a:lnTo>
                  <a:lnTo>
                    <a:pt x="47" y="2305"/>
                  </a:lnTo>
                  <a:lnTo>
                    <a:pt x="0" y="2728"/>
                  </a:lnTo>
                  <a:lnTo>
                    <a:pt x="0" y="3104"/>
                  </a:lnTo>
                  <a:lnTo>
                    <a:pt x="47" y="3433"/>
                  </a:lnTo>
                  <a:lnTo>
                    <a:pt x="142" y="3763"/>
                  </a:lnTo>
                  <a:lnTo>
                    <a:pt x="283" y="4092"/>
                  </a:lnTo>
                  <a:lnTo>
                    <a:pt x="518" y="4327"/>
                  </a:lnTo>
                  <a:lnTo>
                    <a:pt x="847" y="4515"/>
                  </a:lnTo>
                  <a:lnTo>
                    <a:pt x="847" y="4515"/>
                  </a:lnTo>
                  <a:lnTo>
                    <a:pt x="1223" y="4656"/>
                  </a:lnTo>
                  <a:lnTo>
                    <a:pt x="1552" y="4703"/>
                  </a:lnTo>
                  <a:lnTo>
                    <a:pt x="1882" y="4750"/>
                  </a:lnTo>
                  <a:lnTo>
                    <a:pt x="2211" y="4750"/>
                  </a:lnTo>
                  <a:lnTo>
                    <a:pt x="2540" y="4703"/>
                  </a:lnTo>
                  <a:lnTo>
                    <a:pt x="2822" y="4609"/>
                  </a:lnTo>
                  <a:lnTo>
                    <a:pt x="3387" y="4374"/>
                  </a:lnTo>
                  <a:lnTo>
                    <a:pt x="3810" y="4139"/>
                  </a:lnTo>
                  <a:lnTo>
                    <a:pt x="4186" y="3904"/>
                  </a:lnTo>
                  <a:lnTo>
                    <a:pt x="4468" y="3621"/>
                  </a:lnTo>
                  <a:lnTo>
                    <a:pt x="4468" y="3621"/>
                  </a:lnTo>
                  <a:lnTo>
                    <a:pt x="4233" y="4092"/>
                  </a:lnTo>
                  <a:lnTo>
                    <a:pt x="4045" y="4562"/>
                  </a:lnTo>
                  <a:lnTo>
                    <a:pt x="3857" y="5126"/>
                  </a:lnTo>
                  <a:lnTo>
                    <a:pt x="3716" y="5691"/>
                  </a:lnTo>
                  <a:lnTo>
                    <a:pt x="3669" y="5973"/>
                  </a:lnTo>
                  <a:lnTo>
                    <a:pt x="3669" y="6255"/>
                  </a:lnTo>
                  <a:lnTo>
                    <a:pt x="3716" y="6537"/>
                  </a:lnTo>
                  <a:lnTo>
                    <a:pt x="3763" y="6772"/>
                  </a:lnTo>
                  <a:lnTo>
                    <a:pt x="3904" y="7008"/>
                  </a:lnTo>
                  <a:lnTo>
                    <a:pt x="4092" y="7149"/>
                  </a:lnTo>
                  <a:lnTo>
                    <a:pt x="4092" y="7149"/>
                  </a:lnTo>
                  <a:lnTo>
                    <a:pt x="4327" y="7243"/>
                  </a:lnTo>
                  <a:lnTo>
                    <a:pt x="4562" y="7290"/>
                  </a:lnTo>
                  <a:lnTo>
                    <a:pt x="4844" y="7290"/>
                  </a:lnTo>
                  <a:lnTo>
                    <a:pt x="5127" y="7196"/>
                  </a:lnTo>
                  <a:lnTo>
                    <a:pt x="5409" y="7055"/>
                  </a:lnTo>
                  <a:lnTo>
                    <a:pt x="5691" y="6914"/>
                  </a:lnTo>
                  <a:lnTo>
                    <a:pt x="6255" y="6490"/>
                  </a:lnTo>
                  <a:lnTo>
                    <a:pt x="6773" y="6067"/>
                  </a:lnTo>
                  <a:lnTo>
                    <a:pt x="7149" y="5644"/>
                  </a:lnTo>
                  <a:lnTo>
                    <a:pt x="7525" y="5268"/>
                  </a:lnTo>
                  <a:lnTo>
                    <a:pt x="7525" y="5268"/>
                  </a:lnTo>
                  <a:lnTo>
                    <a:pt x="7384" y="5832"/>
                  </a:lnTo>
                  <a:lnTo>
                    <a:pt x="7243" y="6396"/>
                  </a:lnTo>
                  <a:lnTo>
                    <a:pt x="7102" y="7102"/>
                  </a:lnTo>
                  <a:lnTo>
                    <a:pt x="7102" y="7854"/>
                  </a:lnTo>
                  <a:lnTo>
                    <a:pt x="7102" y="8183"/>
                  </a:lnTo>
                  <a:lnTo>
                    <a:pt x="7196" y="8513"/>
                  </a:lnTo>
                  <a:lnTo>
                    <a:pt x="7290" y="8842"/>
                  </a:lnTo>
                  <a:lnTo>
                    <a:pt x="7431" y="9124"/>
                  </a:lnTo>
                  <a:lnTo>
                    <a:pt x="7666" y="9312"/>
                  </a:lnTo>
                  <a:lnTo>
                    <a:pt x="7901" y="9453"/>
                  </a:lnTo>
                  <a:lnTo>
                    <a:pt x="7901" y="9453"/>
                  </a:lnTo>
                  <a:lnTo>
                    <a:pt x="8231" y="9547"/>
                  </a:lnTo>
                  <a:lnTo>
                    <a:pt x="8560" y="9594"/>
                  </a:lnTo>
                  <a:lnTo>
                    <a:pt x="8842" y="9547"/>
                  </a:lnTo>
                  <a:lnTo>
                    <a:pt x="9171" y="9453"/>
                  </a:lnTo>
                  <a:lnTo>
                    <a:pt x="9453" y="9312"/>
                  </a:lnTo>
                  <a:lnTo>
                    <a:pt x="9783" y="9171"/>
                  </a:lnTo>
                  <a:lnTo>
                    <a:pt x="10347" y="8748"/>
                  </a:lnTo>
                  <a:lnTo>
                    <a:pt x="10817" y="8324"/>
                  </a:lnTo>
                  <a:lnTo>
                    <a:pt x="11193" y="7948"/>
                  </a:lnTo>
                  <a:lnTo>
                    <a:pt x="11523" y="7525"/>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25;p71">
              <a:extLst>
                <a:ext uri="{FF2B5EF4-FFF2-40B4-BE49-F238E27FC236}">
                  <a16:creationId xmlns:a16="http://schemas.microsoft.com/office/drawing/2014/main" id="{50242463-990A-8974-3477-10BCDCAB4EF2}"/>
                </a:ext>
              </a:extLst>
            </p:cNvPr>
            <p:cNvSpPr/>
            <p:nvPr/>
          </p:nvSpPr>
          <p:spPr>
            <a:xfrm>
              <a:off x="6015650" y="1206775"/>
              <a:ext cx="218725" cy="211650"/>
            </a:xfrm>
            <a:custGeom>
              <a:avLst/>
              <a:gdLst/>
              <a:ahLst/>
              <a:cxnLst/>
              <a:rect l="l" t="t" r="r" b="b"/>
              <a:pathLst>
                <a:path w="8749" h="8466" fill="none" extrusionOk="0">
                  <a:moveTo>
                    <a:pt x="1506" y="0"/>
                  </a:moveTo>
                  <a:lnTo>
                    <a:pt x="1506" y="0"/>
                  </a:lnTo>
                  <a:lnTo>
                    <a:pt x="1177" y="376"/>
                  </a:lnTo>
                  <a:lnTo>
                    <a:pt x="895" y="753"/>
                  </a:lnTo>
                  <a:lnTo>
                    <a:pt x="565" y="1270"/>
                  </a:lnTo>
                  <a:lnTo>
                    <a:pt x="283" y="1787"/>
                  </a:lnTo>
                  <a:lnTo>
                    <a:pt x="95" y="2352"/>
                  </a:lnTo>
                  <a:lnTo>
                    <a:pt x="1" y="2634"/>
                  </a:lnTo>
                  <a:lnTo>
                    <a:pt x="1" y="2869"/>
                  </a:lnTo>
                  <a:lnTo>
                    <a:pt x="48" y="3104"/>
                  </a:lnTo>
                  <a:lnTo>
                    <a:pt x="95" y="3339"/>
                  </a:lnTo>
                  <a:lnTo>
                    <a:pt x="95" y="3339"/>
                  </a:lnTo>
                  <a:lnTo>
                    <a:pt x="236" y="3527"/>
                  </a:lnTo>
                  <a:lnTo>
                    <a:pt x="424" y="3621"/>
                  </a:lnTo>
                  <a:lnTo>
                    <a:pt x="612" y="3715"/>
                  </a:lnTo>
                  <a:lnTo>
                    <a:pt x="847" y="3810"/>
                  </a:lnTo>
                  <a:lnTo>
                    <a:pt x="1083" y="3810"/>
                  </a:lnTo>
                  <a:lnTo>
                    <a:pt x="1365" y="3810"/>
                  </a:lnTo>
                  <a:lnTo>
                    <a:pt x="1882" y="3715"/>
                  </a:lnTo>
                  <a:lnTo>
                    <a:pt x="2399" y="3621"/>
                  </a:lnTo>
                  <a:lnTo>
                    <a:pt x="2823" y="3480"/>
                  </a:lnTo>
                  <a:lnTo>
                    <a:pt x="3246" y="3339"/>
                  </a:lnTo>
                  <a:lnTo>
                    <a:pt x="3246" y="3339"/>
                  </a:lnTo>
                  <a:lnTo>
                    <a:pt x="3011" y="3574"/>
                  </a:lnTo>
                  <a:lnTo>
                    <a:pt x="2823" y="3857"/>
                  </a:lnTo>
                  <a:lnTo>
                    <a:pt x="2635" y="4233"/>
                  </a:lnTo>
                  <a:lnTo>
                    <a:pt x="2446" y="4656"/>
                  </a:lnTo>
                  <a:lnTo>
                    <a:pt x="2399" y="4891"/>
                  </a:lnTo>
                  <a:lnTo>
                    <a:pt x="2399" y="5126"/>
                  </a:lnTo>
                  <a:lnTo>
                    <a:pt x="2399" y="5362"/>
                  </a:lnTo>
                  <a:lnTo>
                    <a:pt x="2494" y="5597"/>
                  </a:lnTo>
                  <a:lnTo>
                    <a:pt x="2588" y="5832"/>
                  </a:lnTo>
                  <a:lnTo>
                    <a:pt x="2729" y="6067"/>
                  </a:lnTo>
                  <a:lnTo>
                    <a:pt x="2729" y="6067"/>
                  </a:lnTo>
                  <a:lnTo>
                    <a:pt x="2964" y="6255"/>
                  </a:lnTo>
                  <a:lnTo>
                    <a:pt x="3199" y="6396"/>
                  </a:lnTo>
                  <a:lnTo>
                    <a:pt x="3434" y="6490"/>
                  </a:lnTo>
                  <a:lnTo>
                    <a:pt x="3669" y="6490"/>
                  </a:lnTo>
                  <a:lnTo>
                    <a:pt x="3904" y="6443"/>
                  </a:lnTo>
                  <a:lnTo>
                    <a:pt x="4187" y="6396"/>
                  </a:lnTo>
                  <a:lnTo>
                    <a:pt x="4704" y="6208"/>
                  </a:lnTo>
                  <a:lnTo>
                    <a:pt x="5174" y="5926"/>
                  </a:lnTo>
                  <a:lnTo>
                    <a:pt x="5550" y="5644"/>
                  </a:lnTo>
                  <a:lnTo>
                    <a:pt x="5880" y="5362"/>
                  </a:lnTo>
                  <a:lnTo>
                    <a:pt x="5880" y="5362"/>
                  </a:lnTo>
                  <a:lnTo>
                    <a:pt x="5739" y="5785"/>
                  </a:lnTo>
                  <a:lnTo>
                    <a:pt x="5597" y="6255"/>
                  </a:lnTo>
                  <a:lnTo>
                    <a:pt x="5503" y="6772"/>
                  </a:lnTo>
                  <a:lnTo>
                    <a:pt x="5456" y="7337"/>
                  </a:lnTo>
                  <a:lnTo>
                    <a:pt x="5456" y="7807"/>
                  </a:lnTo>
                  <a:lnTo>
                    <a:pt x="5503" y="8042"/>
                  </a:lnTo>
                  <a:lnTo>
                    <a:pt x="5597" y="8230"/>
                  </a:lnTo>
                  <a:lnTo>
                    <a:pt x="5692" y="8371"/>
                  </a:lnTo>
                  <a:lnTo>
                    <a:pt x="5880" y="8418"/>
                  </a:lnTo>
                  <a:lnTo>
                    <a:pt x="5880" y="8418"/>
                  </a:lnTo>
                  <a:lnTo>
                    <a:pt x="6068" y="8465"/>
                  </a:lnTo>
                  <a:lnTo>
                    <a:pt x="6256" y="8465"/>
                  </a:lnTo>
                  <a:lnTo>
                    <a:pt x="6726" y="8418"/>
                  </a:lnTo>
                  <a:lnTo>
                    <a:pt x="7196" y="8230"/>
                  </a:lnTo>
                  <a:lnTo>
                    <a:pt x="7667" y="7995"/>
                  </a:lnTo>
                  <a:lnTo>
                    <a:pt x="8419" y="7572"/>
                  </a:lnTo>
                  <a:lnTo>
                    <a:pt x="8748" y="7337"/>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26;p71">
              <a:extLst>
                <a:ext uri="{FF2B5EF4-FFF2-40B4-BE49-F238E27FC236}">
                  <a16:creationId xmlns:a16="http://schemas.microsoft.com/office/drawing/2014/main" id="{06C3C760-555E-81F0-8BC7-973390D6A9D1}"/>
                </a:ext>
              </a:extLst>
            </p:cNvPr>
            <p:cNvSpPr/>
            <p:nvPr/>
          </p:nvSpPr>
          <p:spPr>
            <a:xfrm>
              <a:off x="6204950" y="983375"/>
              <a:ext cx="1098175" cy="1161650"/>
            </a:xfrm>
            <a:custGeom>
              <a:avLst/>
              <a:gdLst/>
              <a:ahLst/>
              <a:cxnLst/>
              <a:rect l="l" t="t" r="r" b="b"/>
              <a:pathLst>
                <a:path w="43927" h="46466" extrusionOk="0">
                  <a:moveTo>
                    <a:pt x="38565" y="1"/>
                  </a:moveTo>
                  <a:lnTo>
                    <a:pt x="38141" y="48"/>
                  </a:lnTo>
                  <a:lnTo>
                    <a:pt x="37671" y="142"/>
                  </a:lnTo>
                  <a:lnTo>
                    <a:pt x="36919" y="424"/>
                  </a:lnTo>
                  <a:lnTo>
                    <a:pt x="36213" y="706"/>
                  </a:lnTo>
                  <a:lnTo>
                    <a:pt x="35602" y="1082"/>
                  </a:lnTo>
                  <a:lnTo>
                    <a:pt x="34943" y="1506"/>
                  </a:lnTo>
                  <a:lnTo>
                    <a:pt x="34379" y="1976"/>
                  </a:lnTo>
                  <a:lnTo>
                    <a:pt x="33815" y="2493"/>
                  </a:lnTo>
                  <a:lnTo>
                    <a:pt x="33344" y="3058"/>
                  </a:lnTo>
                  <a:lnTo>
                    <a:pt x="32827" y="3669"/>
                  </a:lnTo>
                  <a:lnTo>
                    <a:pt x="32404" y="4280"/>
                  </a:lnTo>
                  <a:lnTo>
                    <a:pt x="31981" y="4892"/>
                  </a:lnTo>
                  <a:lnTo>
                    <a:pt x="31557" y="5597"/>
                  </a:lnTo>
                  <a:lnTo>
                    <a:pt x="31181" y="6256"/>
                  </a:lnTo>
                  <a:lnTo>
                    <a:pt x="30523" y="7666"/>
                  </a:lnTo>
                  <a:lnTo>
                    <a:pt x="29911" y="9124"/>
                  </a:lnTo>
                  <a:lnTo>
                    <a:pt x="29347" y="10535"/>
                  </a:lnTo>
                  <a:lnTo>
                    <a:pt x="28877" y="11899"/>
                  </a:lnTo>
                  <a:lnTo>
                    <a:pt x="27983" y="14345"/>
                  </a:lnTo>
                  <a:lnTo>
                    <a:pt x="27607" y="15379"/>
                  </a:lnTo>
                  <a:lnTo>
                    <a:pt x="27184" y="16226"/>
                  </a:lnTo>
                  <a:lnTo>
                    <a:pt x="26948" y="16555"/>
                  </a:lnTo>
                  <a:lnTo>
                    <a:pt x="26760" y="16837"/>
                  </a:lnTo>
                  <a:lnTo>
                    <a:pt x="26525" y="17072"/>
                  </a:lnTo>
                  <a:lnTo>
                    <a:pt x="26290" y="17213"/>
                  </a:lnTo>
                  <a:lnTo>
                    <a:pt x="25914" y="17401"/>
                  </a:lnTo>
                  <a:lnTo>
                    <a:pt x="25444" y="17543"/>
                  </a:lnTo>
                  <a:lnTo>
                    <a:pt x="24268" y="17825"/>
                  </a:lnTo>
                  <a:lnTo>
                    <a:pt x="22857" y="18107"/>
                  </a:lnTo>
                  <a:lnTo>
                    <a:pt x="21258" y="18342"/>
                  </a:lnTo>
                  <a:lnTo>
                    <a:pt x="19612" y="18483"/>
                  </a:lnTo>
                  <a:lnTo>
                    <a:pt x="17966" y="18624"/>
                  </a:lnTo>
                  <a:lnTo>
                    <a:pt x="16461" y="18671"/>
                  </a:lnTo>
                  <a:lnTo>
                    <a:pt x="15097" y="18624"/>
                  </a:lnTo>
                  <a:lnTo>
                    <a:pt x="14109" y="18201"/>
                  </a:lnTo>
                  <a:lnTo>
                    <a:pt x="13075" y="17684"/>
                  </a:lnTo>
                  <a:lnTo>
                    <a:pt x="11805" y="17025"/>
                  </a:lnTo>
                  <a:lnTo>
                    <a:pt x="10441" y="16226"/>
                  </a:lnTo>
                  <a:lnTo>
                    <a:pt x="9030" y="15379"/>
                  </a:lnTo>
                  <a:lnTo>
                    <a:pt x="8372" y="14862"/>
                  </a:lnTo>
                  <a:lnTo>
                    <a:pt x="7761" y="14392"/>
                  </a:lnTo>
                  <a:lnTo>
                    <a:pt x="7149" y="13874"/>
                  </a:lnTo>
                  <a:lnTo>
                    <a:pt x="6679" y="13404"/>
                  </a:lnTo>
                  <a:lnTo>
                    <a:pt x="6209" y="12934"/>
                  </a:lnTo>
                  <a:lnTo>
                    <a:pt x="5785" y="12651"/>
                  </a:lnTo>
                  <a:lnTo>
                    <a:pt x="5456" y="12510"/>
                  </a:lnTo>
                  <a:lnTo>
                    <a:pt x="5127" y="12510"/>
                  </a:lnTo>
                  <a:lnTo>
                    <a:pt x="4845" y="12604"/>
                  </a:lnTo>
                  <a:lnTo>
                    <a:pt x="4563" y="12746"/>
                  </a:lnTo>
                  <a:lnTo>
                    <a:pt x="4374" y="13028"/>
                  </a:lnTo>
                  <a:lnTo>
                    <a:pt x="4233" y="13310"/>
                  </a:lnTo>
                  <a:lnTo>
                    <a:pt x="4092" y="13639"/>
                  </a:lnTo>
                  <a:lnTo>
                    <a:pt x="3998" y="14015"/>
                  </a:lnTo>
                  <a:lnTo>
                    <a:pt x="3951" y="14439"/>
                  </a:lnTo>
                  <a:lnTo>
                    <a:pt x="3904" y="14815"/>
                  </a:lnTo>
                  <a:lnTo>
                    <a:pt x="3904" y="15191"/>
                  </a:lnTo>
                  <a:lnTo>
                    <a:pt x="3951" y="15520"/>
                  </a:lnTo>
                  <a:lnTo>
                    <a:pt x="4045" y="15802"/>
                  </a:lnTo>
                  <a:lnTo>
                    <a:pt x="4139" y="15991"/>
                  </a:lnTo>
                  <a:lnTo>
                    <a:pt x="3810" y="15567"/>
                  </a:lnTo>
                  <a:lnTo>
                    <a:pt x="3434" y="15097"/>
                  </a:lnTo>
                  <a:lnTo>
                    <a:pt x="3011" y="14580"/>
                  </a:lnTo>
                  <a:lnTo>
                    <a:pt x="2493" y="14109"/>
                  </a:lnTo>
                  <a:lnTo>
                    <a:pt x="2211" y="13921"/>
                  </a:lnTo>
                  <a:lnTo>
                    <a:pt x="1929" y="13780"/>
                  </a:lnTo>
                  <a:lnTo>
                    <a:pt x="1600" y="13686"/>
                  </a:lnTo>
                  <a:lnTo>
                    <a:pt x="1318" y="13639"/>
                  </a:lnTo>
                  <a:lnTo>
                    <a:pt x="1035" y="13686"/>
                  </a:lnTo>
                  <a:lnTo>
                    <a:pt x="753" y="13780"/>
                  </a:lnTo>
                  <a:lnTo>
                    <a:pt x="518" y="14015"/>
                  </a:lnTo>
                  <a:lnTo>
                    <a:pt x="330" y="14250"/>
                  </a:lnTo>
                  <a:lnTo>
                    <a:pt x="189" y="14580"/>
                  </a:lnTo>
                  <a:lnTo>
                    <a:pt x="95" y="14956"/>
                  </a:lnTo>
                  <a:lnTo>
                    <a:pt x="48" y="15379"/>
                  </a:lnTo>
                  <a:lnTo>
                    <a:pt x="48" y="15849"/>
                  </a:lnTo>
                  <a:lnTo>
                    <a:pt x="142" y="16320"/>
                  </a:lnTo>
                  <a:lnTo>
                    <a:pt x="189" y="16790"/>
                  </a:lnTo>
                  <a:lnTo>
                    <a:pt x="330" y="17307"/>
                  </a:lnTo>
                  <a:lnTo>
                    <a:pt x="518" y="17778"/>
                  </a:lnTo>
                  <a:lnTo>
                    <a:pt x="706" y="18248"/>
                  </a:lnTo>
                  <a:lnTo>
                    <a:pt x="894" y="18718"/>
                  </a:lnTo>
                  <a:lnTo>
                    <a:pt x="1176" y="19142"/>
                  </a:lnTo>
                  <a:lnTo>
                    <a:pt x="1412" y="19518"/>
                  </a:lnTo>
                  <a:lnTo>
                    <a:pt x="1741" y="19847"/>
                  </a:lnTo>
                  <a:lnTo>
                    <a:pt x="2023" y="20129"/>
                  </a:lnTo>
                  <a:lnTo>
                    <a:pt x="1647" y="20223"/>
                  </a:lnTo>
                  <a:lnTo>
                    <a:pt x="1270" y="20364"/>
                  </a:lnTo>
                  <a:lnTo>
                    <a:pt x="847" y="20599"/>
                  </a:lnTo>
                  <a:lnTo>
                    <a:pt x="659" y="20788"/>
                  </a:lnTo>
                  <a:lnTo>
                    <a:pt x="471" y="20976"/>
                  </a:lnTo>
                  <a:lnTo>
                    <a:pt x="283" y="21211"/>
                  </a:lnTo>
                  <a:lnTo>
                    <a:pt x="142" y="21446"/>
                  </a:lnTo>
                  <a:lnTo>
                    <a:pt x="48" y="21728"/>
                  </a:lnTo>
                  <a:lnTo>
                    <a:pt x="1" y="22057"/>
                  </a:lnTo>
                  <a:lnTo>
                    <a:pt x="1" y="22434"/>
                  </a:lnTo>
                  <a:lnTo>
                    <a:pt x="48" y="22857"/>
                  </a:lnTo>
                  <a:lnTo>
                    <a:pt x="189" y="23280"/>
                  </a:lnTo>
                  <a:lnTo>
                    <a:pt x="330" y="23656"/>
                  </a:lnTo>
                  <a:lnTo>
                    <a:pt x="471" y="24033"/>
                  </a:lnTo>
                  <a:lnTo>
                    <a:pt x="659" y="24362"/>
                  </a:lnTo>
                  <a:lnTo>
                    <a:pt x="1082" y="24926"/>
                  </a:lnTo>
                  <a:lnTo>
                    <a:pt x="1553" y="25443"/>
                  </a:lnTo>
                  <a:lnTo>
                    <a:pt x="2070" y="25867"/>
                  </a:lnTo>
                  <a:lnTo>
                    <a:pt x="2587" y="26290"/>
                  </a:lnTo>
                  <a:lnTo>
                    <a:pt x="3058" y="26666"/>
                  </a:lnTo>
                  <a:lnTo>
                    <a:pt x="3481" y="27089"/>
                  </a:lnTo>
                  <a:lnTo>
                    <a:pt x="3575" y="27183"/>
                  </a:lnTo>
                  <a:lnTo>
                    <a:pt x="3669" y="27419"/>
                  </a:lnTo>
                  <a:lnTo>
                    <a:pt x="3763" y="28030"/>
                  </a:lnTo>
                  <a:lnTo>
                    <a:pt x="3998" y="29911"/>
                  </a:lnTo>
                  <a:lnTo>
                    <a:pt x="4186" y="31087"/>
                  </a:lnTo>
                  <a:lnTo>
                    <a:pt x="4421" y="32451"/>
                  </a:lnTo>
                  <a:lnTo>
                    <a:pt x="4798" y="33862"/>
                  </a:lnTo>
                  <a:lnTo>
                    <a:pt x="5033" y="34614"/>
                  </a:lnTo>
                  <a:lnTo>
                    <a:pt x="5315" y="35367"/>
                  </a:lnTo>
                  <a:lnTo>
                    <a:pt x="5644" y="36166"/>
                  </a:lnTo>
                  <a:lnTo>
                    <a:pt x="5973" y="36918"/>
                  </a:lnTo>
                  <a:lnTo>
                    <a:pt x="6397" y="37718"/>
                  </a:lnTo>
                  <a:lnTo>
                    <a:pt x="6867" y="38470"/>
                  </a:lnTo>
                  <a:lnTo>
                    <a:pt x="7384" y="39270"/>
                  </a:lnTo>
                  <a:lnTo>
                    <a:pt x="7996" y="40022"/>
                  </a:lnTo>
                  <a:lnTo>
                    <a:pt x="8654" y="40728"/>
                  </a:lnTo>
                  <a:lnTo>
                    <a:pt x="9360" y="41480"/>
                  </a:lnTo>
                  <a:lnTo>
                    <a:pt x="10159" y="42186"/>
                  </a:lnTo>
                  <a:lnTo>
                    <a:pt x="11053" y="42844"/>
                  </a:lnTo>
                  <a:lnTo>
                    <a:pt x="11993" y="43503"/>
                  </a:lnTo>
                  <a:lnTo>
                    <a:pt x="13075" y="44067"/>
                  </a:lnTo>
                  <a:lnTo>
                    <a:pt x="14204" y="44631"/>
                  </a:lnTo>
                  <a:lnTo>
                    <a:pt x="15426" y="45196"/>
                  </a:lnTo>
                  <a:lnTo>
                    <a:pt x="16743" y="45666"/>
                  </a:lnTo>
                  <a:lnTo>
                    <a:pt x="18201" y="46089"/>
                  </a:lnTo>
                  <a:lnTo>
                    <a:pt x="19236" y="46277"/>
                  </a:lnTo>
                  <a:lnTo>
                    <a:pt x="20364" y="46371"/>
                  </a:lnTo>
                  <a:lnTo>
                    <a:pt x="21587" y="46465"/>
                  </a:lnTo>
                  <a:lnTo>
                    <a:pt x="22857" y="46465"/>
                  </a:lnTo>
                  <a:lnTo>
                    <a:pt x="24174" y="46418"/>
                  </a:lnTo>
                  <a:lnTo>
                    <a:pt x="25491" y="46324"/>
                  </a:lnTo>
                  <a:lnTo>
                    <a:pt x="26854" y="46136"/>
                  </a:lnTo>
                  <a:lnTo>
                    <a:pt x="28265" y="45901"/>
                  </a:lnTo>
                  <a:lnTo>
                    <a:pt x="29676" y="45572"/>
                  </a:lnTo>
                  <a:lnTo>
                    <a:pt x="31040" y="45149"/>
                  </a:lnTo>
                  <a:lnTo>
                    <a:pt x="32451" y="44678"/>
                  </a:lnTo>
                  <a:lnTo>
                    <a:pt x="33815" y="44114"/>
                  </a:lnTo>
                  <a:lnTo>
                    <a:pt x="35132" y="43503"/>
                  </a:lnTo>
                  <a:lnTo>
                    <a:pt x="36448" y="42750"/>
                  </a:lnTo>
                  <a:lnTo>
                    <a:pt x="37671" y="41951"/>
                  </a:lnTo>
                  <a:lnTo>
                    <a:pt x="38283" y="41480"/>
                  </a:lnTo>
                  <a:lnTo>
                    <a:pt x="38847" y="41057"/>
                  </a:lnTo>
                  <a:lnTo>
                    <a:pt x="39458" y="40493"/>
                  </a:lnTo>
                  <a:lnTo>
                    <a:pt x="40023" y="39928"/>
                  </a:lnTo>
                  <a:lnTo>
                    <a:pt x="40540" y="39270"/>
                  </a:lnTo>
                  <a:lnTo>
                    <a:pt x="41010" y="38612"/>
                  </a:lnTo>
                  <a:lnTo>
                    <a:pt x="41434" y="37906"/>
                  </a:lnTo>
                  <a:lnTo>
                    <a:pt x="41810" y="37154"/>
                  </a:lnTo>
                  <a:lnTo>
                    <a:pt x="42139" y="36354"/>
                  </a:lnTo>
                  <a:lnTo>
                    <a:pt x="42468" y="35555"/>
                  </a:lnTo>
                  <a:lnTo>
                    <a:pt x="42750" y="34755"/>
                  </a:lnTo>
                  <a:lnTo>
                    <a:pt x="42985" y="33862"/>
                  </a:lnTo>
                  <a:lnTo>
                    <a:pt x="43221" y="33015"/>
                  </a:lnTo>
                  <a:lnTo>
                    <a:pt x="43362" y="32122"/>
                  </a:lnTo>
                  <a:lnTo>
                    <a:pt x="43550" y="31181"/>
                  </a:lnTo>
                  <a:lnTo>
                    <a:pt x="43644" y="30287"/>
                  </a:lnTo>
                  <a:lnTo>
                    <a:pt x="43832" y="28406"/>
                  </a:lnTo>
                  <a:lnTo>
                    <a:pt x="43926" y="26525"/>
                  </a:lnTo>
                  <a:lnTo>
                    <a:pt x="43926" y="24644"/>
                  </a:lnTo>
                  <a:lnTo>
                    <a:pt x="43879" y="22763"/>
                  </a:lnTo>
                  <a:lnTo>
                    <a:pt x="43785" y="20976"/>
                  </a:lnTo>
                  <a:lnTo>
                    <a:pt x="43691" y="19236"/>
                  </a:lnTo>
                  <a:lnTo>
                    <a:pt x="43503" y="17590"/>
                  </a:lnTo>
                  <a:lnTo>
                    <a:pt x="43174" y="14674"/>
                  </a:lnTo>
                  <a:lnTo>
                    <a:pt x="43032" y="13357"/>
                  </a:lnTo>
                  <a:lnTo>
                    <a:pt x="42938" y="11993"/>
                  </a:lnTo>
                  <a:lnTo>
                    <a:pt x="42703" y="9265"/>
                  </a:lnTo>
                  <a:lnTo>
                    <a:pt x="42421" y="6632"/>
                  </a:lnTo>
                  <a:lnTo>
                    <a:pt x="42280" y="5409"/>
                  </a:lnTo>
                  <a:lnTo>
                    <a:pt x="42045" y="4233"/>
                  </a:lnTo>
                  <a:lnTo>
                    <a:pt x="41810" y="3199"/>
                  </a:lnTo>
                  <a:lnTo>
                    <a:pt x="41481" y="2258"/>
                  </a:lnTo>
                  <a:lnTo>
                    <a:pt x="41292" y="1835"/>
                  </a:lnTo>
                  <a:lnTo>
                    <a:pt x="41104" y="1459"/>
                  </a:lnTo>
                  <a:lnTo>
                    <a:pt x="40869" y="1129"/>
                  </a:lnTo>
                  <a:lnTo>
                    <a:pt x="40587" y="800"/>
                  </a:lnTo>
                  <a:lnTo>
                    <a:pt x="40352" y="565"/>
                  </a:lnTo>
                  <a:lnTo>
                    <a:pt x="40023" y="330"/>
                  </a:lnTo>
                  <a:lnTo>
                    <a:pt x="39693" y="189"/>
                  </a:lnTo>
                  <a:lnTo>
                    <a:pt x="39364" y="48"/>
                  </a:lnTo>
                  <a:lnTo>
                    <a:pt x="389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27;p71">
              <a:extLst>
                <a:ext uri="{FF2B5EF4-FFF2-40B4-BE49-F238E27FC236}">
                  <a16:creationId xmlns:a16="http://schemas.microsoft.com/office/drawing/2014/main" id="{46E63825-970C-E041-C405-E98AF3D6B42C}"/>
                </a:ext>
              </a:extLst>
            </p:cNvPr>
            <p:cNvSpPr/>
            <p:nvPr/>
          </p:nvSpPr>
          <p:spPr>
            <a:xfrm>
              <a:off x="6939800" y="1265550"/>
              <a:ext cx="324525" cy="92900"/>
            </a:xfrm>
            <a:custGeom>
              <a:avLst/>
              <a:gdLst/>
              <a:ahLst/>
              <a:cxnLst/>
              <a:rect l="l" t="t" r="r" b="b"/>
              <a:pathLst>
                <a:path w="12981" h="3716" fill="none" extrusionOk="0">
                  <a:moveTo>
                    <a:pt x="423" y="1"/>
                  </a:moveTo>
                  <a:lnTo>
                    <a:pt x="423" y="1"/>
                  </a:lnTo>
                  <a:lnTo>
                    <a:pt x="282" y="377"/>
                  </a:lnTo>
                  <a:lnTo>
                    <a:pt x="141" y="753"/>
                  </a:lnTo>
                  <a:lnTo>
                    <a:pt x="47" y="1223"/>
                  </a:lnTo>
                  <a:lnTo>
                    <a:pt x="0" y="1741"/>
                  </a:lnTo>
                  <a:lnTo>
                    <a:pt x="0" y="1929"/>
                  </a:lnTo>
                  <a:lnTo>
                    <a:pt x="47" y="2164"/>
                  </a:lnTo>
                  <a:lnTo>
                    <a:pt x="141" y="2352"/>
                  </a:lnTo>
                  <a:lnTo>
                    <a:pt x="235" y="2493"/>
                  </a:lnTo>
                  <a:lnTo>
                    <a:pt x="423" y="2634"/>
                  </a:lnTo>
                  <a:lnTo>
                    <a:pt x="611" y="2681"/>
                  </a:lnTo>
                  <a:lnTo>
                    <a:pt x="611" y="2681"/>
                  </a:lnTo>
                  <a:lnTo>
                    <a:pt x="894" y="2681"/>
                  </a:lnTo>
                  <a:lnTo>
                    <a:pt x="1129" y="2681"/>
                  </a:lnTo>
                  <a:lnTo>
                    <a:pt x="1411" y="2587"/>
                  </a:lnTo>
                  <a:lnTo>
                    <a:pt x="1693" y="2446"/>
                  </a:lnTo>
                  <a:lnTo>
                    <a:pt x="2210" y="2117"/>
                  </a:lnTo>
                  <a:lnTo>
                    <a:pt x="2681" y="1694"/>
                  </a:lnTo>
                  <a:lnTo>
                    <a:pt x="3104" y="1270"/>
                  </a:lnTo>
                  <a:lnTo>
                    <a:pt x="3433" y="847"/>
                  </a:lnTo>
                  <a:lnTo>
                    <a:pt x="3715" y="471"/>
                  </a:lnTo>
                  <a:lnTo>
                    <a:pt x="3715" y="471"/>
                  </a:lnTo>
                  <a:lnTo>
                    <a:pt x="3668" y="988"/>
                  </a:lnTo>
                  <a:lnTo>
                    <a:pt x="3668" y="1459"/>
                  </a:lnTo>
                  <a:lnTo>
                    <a:pt x="3668" y="1976"/>
                  </a:lnTo>
                  <a:lnTo>
                    <a:pt x="3762" y="2493"/>
                  </a:lnTo>
                  <a:lnTo>
                    <a:pt x="3856" y="2728"/>
                  </a:lnTo>
                  <a:lnTo>
                    <a:pt x="3950" y="2916"/>
                  </a:lnTo>
                  <a:lnTo>
                    <a:pt x="4092" y="3058"/>
                  </a:lnTo>
                  <a:lnTo>
                    <a:pt x="4233" y="3152"/>
                  </a:lnTo>
                  <a:lnTo>
                    <a:pt x="4421" y="3199"/>
                  </a:lnTo>
                  <a:lnTo>
                    <a:pt x="4656" y="3152"/>
                  </a:lnTo>
                  <a:lnTo>
                    <a:pt x="4656" y="3152"/>
                  </a:lnTo>
                  <a:lnTo>
                    <a:pt x="4891" y="3058"/>
                  </a:lnTo>
                  <a:lnTo>
                    <a:pt x="5126" y="2963"/>
                  </a:lnTo>
                  <a:lnTo>
                    <a:pt x="5549" y="2587"/>
                  </a:lnTo>
                  <a:lnTo>
                    <a:pt x="5926" y="2211"/>
                  </a:lnTo>
                  <a:lnTo>
                    <a:pt x="6255" y="1788"/>
                  </a:lnTo>
                  <a:lnTo>
                    <a:pt x="6490" y="1364"/>
                  </a:lnTo>
                  <a:lnTo>
                    <a:pt x="6678" y="1035"/>
                  </a:lnTo>
                  <a:lnTo>
                    <a:pt x="6866" y="706"/>
                  </a:lnTo>
                  <a:lnTo>
                    <a:pt x="6866" y="706"/>
                  </a:lnTo>
                  <a:lnTo>
                    <a:pt x="6866" y="1176"/>
                  </a:lnTo>
                  <a:lnTo>
                    <a:pt x="6913" y="1647"/>
                  </a:lnTo>
                  <a:lnTo>
                    <a:pt x="7007" y="2211"/>
                  </a:lnTo>
                  <a:lnTo>
                    <a:pt x="7148" y="2728"/>
                  </a:lnTo>
                  <a:lnTo>
                    <a:pt x="7243" y="2963"/>
                  </a:lnTo>
                  <a:lnTo>
                    <a:pt x="7384" y="3199"/>
                  </a:lnTo>
                  <a:lnTo>
                    <a:pt x="7525" y="3340"/>
                  </a:lnTo>
                  <a:lnTo>
                    <a:pt x="7713" y="3481"/>
                  </a:lnTo>
                  <a:lnTo>
                    <a:pt x="7948" y="3575"/>
                  </a:lnTo>
                  <a:lnTo>
                    <a:pt x="8183" y="3528"/>
                  </a:lnTo>
                  <a:lnTo>
                    <a:pt x="8183" y="3528"/>
                  </a:lnTo>
                  <a:lnTo>
                    <a:pt x="8418" y="3481"/>
                  </a:lnTo>
                  <a:lnTo>
                    <a:pt x="8653" y="3387"/>
                  </a:lnTo>
                  <a:lnTo>
                    <a:pt x="8889" y="3199"/>
                  </a:lnTo>
                  <a:lnTo>
                    <a:pt x="9077" y="3011"/>
                  </a:lnTo>
                  <a:lnTo>
                    <a:pt x="9453" y="2587"/>
                  </a:lnTo>
                  <a:lnTo>
                    <a:pt x="9735" y="2070"/>
                  </a:lnTo>
                  <a:lnTo>
                    <a:pt x="9970" y="1600"/>
                  </a:lnTo>
                  <a:lnTo>
                    <a:pt x="10111" y="1176"/>
                  </a:lnTo>
                  <a:lnTo>
                    <a:pt x="10205" y="753"/>
                  </a:lnTo>
                  <a:lnTo>
                    <a:pt x="10205" y="753"/>
                  </a:lnTo>
                  <a:lnTo>
                    <a:pt x="10299" y="1223"/>
                  </a:lnTo>
                  <a:lnTo>
                    <a:pt x="10393" y="1694"/>
                  </a:lnTo>
                  <a:lnTo>
                    <a:pt x="10535" y="2258"/>
                  </a:lnTo>
                  <a:lnTo>
                    <a:pt x="10770" y="2775"/>
                  </a:lnTo>
                  <a:lnTo>
                    <a:pt x="10911" y="3058"/>
                  </a:lnTo>
                  <a:lnTo>
                    <a:pt x="11099" y="3246"/>
                  </a:lnTo>
                  <a:lnTo>
                    <a:pt x="11287" y="3434"/>
                  </a:lnTo>
                  <a:lnTo>
                    <a:pt x="11522" y="3622"/>
                  </a:lnTo>
                  <a:lnTo>
                    <a:pt x="11757" y="3669"/>
                  </a:lnTo>
                  <a:lnTo>
                    <a:pt x="12040" y="3716"/>
                  </a:lnTo>
                  <a:lnTo>
                    <a:pt x="12040" y="3716"/>
                  </a:lnTo>
                  <a:lnTo>
                    <a:pt x="12181" y="3669"/>
                  </a:lnTo>
                  <a:lnTo>
                    <a:pt x="12322" y="3622"/>
                  </a:lnTo>
                  <a:lnTo>
                    <a:pt x="12416" y="3481"/>
                  </a:lnTo>
                  <a:lnTo>
                    <a:pt x="12557" y="3340"/>
                  </a:lnTo>
                  <a:lnTo>
                    <a:pt x="12698" y="2963"/>
                  </a:lnTo>
                  <a:lnTo>
                    <a:pt x="12839" y="2540"/>
                  </a:lnTo>
                  <a:lnTo>
                    <a:pt x="12886" y="2117"/>
                  </a:lnTo>
                  <a:lnTo>
                    <a:pt x="12933" y="1741"/>
                  </a:lnTo>
                  <a:lnTo>
                    <a:pt x="12980" y="1364"/>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28;p71">
              <a:extLst>
                <a:ext uri="{FF2B5EF4-FFF2-40B4-BE49-F238E27FC236}">
                  <a16:creationId xmlns:a16="http://schemas.microsoft.com/office/drawing/2014/main" id="{5C03AF88-62C8-CC8B-86C0-EF7E9FC3B43C}"/>
                </a:ext>
              </a:extLst>
            </p:cNvPr>
            <p:cNvSpPr/>
            <p:nvPr/>
          </p:nvSpPr>
          <p:spPr>
            <a:xfrm>
              <a:off x="6370725" y="1499525"/>
              <a:ext cx="341000" cy="426800"/>
            </a:xfrm>
            <a:custGeom>
              <a:avLst/>
              <a:gdLst/>
              <a:ahLst/>
              <a:cxnLst/>
              <a:rect l="l" t="t" r="r" b="b"/>
              <a:pathLst>
                <a:path w="13640" h="17072" extrusionOk="0">
                  <a:moveTo>
                    <a:pt x="2540" y="0"/>
                  </a:moveTo>
                  <a:lnTo>
                    <a:pt x="2258" y="94"/>
                  </a:lnTo>
                  <a:lnTo>
                    <a:pt x="2070" y="283"/>
                  </a:lnTo>
                  <a:lnTo>
                    <a:pt x="1882" y="518"/>
                  </a:lnTo>
                  <a:lnTo>
                    <a:pt x="1741" y="800"/>
                  </a:lnTo>
                  <a:lnTo>
                    <a:pt x="1647" y="1082"/>
                  </a:lnTo>
                  <a:lnTo>
                    <a:pt x="1647" y="1458"/>
                  </a:lnTo>
                  <a:lnTo>
                    <a:pt x="1694" y="1835"/>
                  </a:lnTo>
                  <a:lnTo>
                    <a:pt x="1835" y="2258"/>
                  </a:lnTo>
                  <a:lnTo>
                    <a:pt x="2023" y="2728"/>
                  </a:lnTo>
                  <a:lnTo>
                    <a:pt x="2305" y="3151"/>
                  </a:lnTo>
                  <a:lnTo>
                    <a:pt x="2681" y="3622"/>
                  </a:lnTo>
                  <a:lnTo>
                    <a:pt x="3152" y="4045"/>
                  </a:lnTo>
                  <a:lnTo>
                    <a:pt x="3716" y="4515"/>
                  </a:lnTo>
                  <a:lnTo>
                    <a:pt x="3246" y="4468"/>
                  </a:lnTo>
                  <a:lnTo>
                    <a:pt x="2117" y="4468"/>
                  </a:lnTo>
                  <a:lnTo>
                    <a:pt x="1506" y="4515"/>
                  </a:lnTo>
                  <a:lnTo>
                    <a:pt x="941" y="4609"/>
                  </a:lnTo>
                  <a:lnTo>
                    <a:pt x="518" y="4703"/>
                  </a:lnTo>
                  <a:lnTo>
                    <a:pt x="330" y="4797"/>
                  </a:lnTo>
                  <a:lnTo>
                    <a:pt x="236" y="4844"/>
                  </a:lnTo>
                  <a:lnTo>
                    <a:pt x="95" y="5033"/>
                  </a:lnTo>
                  <a:lnTo>
                    <a:pt x="48" y="5221"/>
                  </a:lnTo>
                  <a:lnTo>
                    <a:pt x="1" y="5409"/>
                  </a:lnTo>
                  <a:lnTo>
                    <a:pt x="1" y="5644"/>
                  </a:lnTo>
                  <a:lnTo>
                    <a:pt x="48" y="5832"/>
                  </a:lnTo>
                  <a:lnTo>
                    <a:pt x="142" y="6020"/>
                  </a:lnTo>
                  <a:lnTo>
                    <a:pt x="330" y="6255"/>
                  </a:lnTo>
                  <a:lnTo>
                    <a:pt x="518" y="6443"/>
                  </a:lnTo>
                  <a:lnTo>
                    <a:pt x="753" y="6632"/>
                  </a:lnTo>
                  <a:lnTo>
                    <a:pt x="1035" y="6773"/>
                  </a:lnTo>
                  <a:lnTo>
                    <a:pt x="1318" y="6961"/>
                  </a:lnTo>
                  <a:lnTo>
                    <a:pt x="1694" y="7102"/>
                  </a:lnTo>
                  <a:lnTo>
                    <a:pt x="2117" y="7243"/>
                  </a:lnTo>
                  <a:lnTo>
                    <a:pt x="2587" y="7337"/>
                  </a:lnTo>
                  <a:lnTo>
                    <a:pt x="3105" y="7431"/>
                  </a:lnTo>
                  <a:lnTo>
                    <a:pt x="3622" y="7478"/>
                  </a:lnTo>
                  <a:lnTo>
                    <a:pt x="3387" y="7572"/>
                  </a:lnTo>
                  <a:lnTo>
                    <a:pt x="2681" y="7854"/>
                  </a:lnTo>
                  <a:lnTo>
                    <a:pt x="2258" y="7995"/>
                  </a:lnTo>
                  <a:lnTo>
                    <a:pt x="1788" y="8089"/>
                  </a:lnTo>
                  <a:lnTo>
                    <a:pt x="1224" y="8183"/>
                  </a:lnTo>
                  <a:lnTo>
                    <a:pt x="706" y="8231"/>
                  </a:lnTo>
                  <a:lnTo>
                    <a:pt x="471" y="8231"/>
                  </a:lnTo>
                  <a:lnTo>
                    <a:pt x="283" y="8325"/>
                  </a:lnTo>
                  <a:lnTo>
                    <a:pt x="142" y="8513"/>
                  </a:lnTo>
                  <a:lnTo>
                    <a:pt x="95" y="8748"/>
                  </a:lnTo>
                  <a:lnTo>
                    <a:pt x="95" y="8983"/>
                  </a:lnTo>
                  <a:lnTo>
                    <a:pt x="142" y="9265"/>
                  </a:lnTo>
                  <a:lnTo>
                    <a:pt x="283" y="9547"/>
                  </a:lnTo>
                  <a:lnTo>
                    <a:pt x="518" y="9877"/>
                  </a:lnTo>
                  <a:lnTo>
                    <a:pt x="800" y="10206"/>
                  </a:lnTo>
                  <a:lnTo>
                    <a:pt x="1130" y="10488"/>
                  </a:lnTo>
                  <a:lnTo>
                    <a:pt x="1553" y="10723"/>
                  </a:lnTo>
                  <a:lnTo>
                    <a:pt x="2070" y="10958"/>
                  </a:lnTo>
                  <a:lnTo>
                    <a:pt x="2634" y="11193"/>
                  </a:lnTo>
                  <a:lnTo>
                    <a:pt x="3340" y="11287"/>
                  </a:lnTo>
                  <a:lnTo>
                    <a:pt x="4092" y="11381"/>
                  </a:lnTo>
                  <a:lnTo>
                    <a:pt x="4939" y="11381"/>
                  </a:lnTo>
                  <a:lnTo>
                    <a:pt x="4751" y="11523"/>
                  </a:lnTo>
                  <a:lnTo>
                    <a:pt x="4516" y="11664"/>
                  </a:lnTo>
                  <a:lnTo>
                    <a:pt x="4186" y="11899"/>
                  </a:lnTo>
                  <a:lnTo>
                    <a:pt x="3763" y="12087"/>
                  </a:lnTo>
                  <a:lnTo>
                    <a:pt x="3246" y="12322"/>
                  </a:lnTo>
                  <a:lnTo>
                    <a:pt x="2587" y="12510"/>
                  </a:lnTo>
                  <a:lnTo>
                    <a:pt x="1788" y="12698"/>
                  </a:lnTo>
                  <a:lnTo>
                    <a:pt x="1694" y="12698"/>
                  </a:lnTo>
                  <a:lnTo>
                    <a:pt x="1553" y="12792"/>
                  </a:lnTo>
                  <a:lnTo>
                    <a:pt x="1506" y="12886"/>
                  </a:lnTo>
                  <a:lnTo>
                    <a:pt x="1412" y="12980"/>
                  </a:lnTo>
                  <a:lnTo>
                    <a:pt x="1412" y="13122"/>
                  </a:lnTo>
                  <a:lnTo>
                    <a:pt x="1412" y="13263"/>
                  </a:lnTo>
                  <a:lnTo>
                    <a:pt x="1506" y="13592"/>
                  </a:lnTo>
                  <a:lnTo>
                    <a:pt x="1694" y="13968"/>
                  </a:lnTo>
                  <a:lnTo>
                    <a:pt x="2070" y="14391"/>
                  </a:lnTo>
                  <a:lnTo>
                    <a:pt x="2540" y="14815"/>
                  </a:lnTo>
                  <a:lnTo>
                    <a:pt x="3152" y="15285"/>
                  </a:lnTo>
                  <a:lnTo>
                    <a:pt x="3904" y="15708"/>
                  </a:lnTo>
                  <a:lnTo>
                    <a:pt x="4798" y="16084"/>
                  </a:lnTo>
                  <a:lnTo>
                    <a:pt x="5879" y="16414"/>
                  </a:lnTo>
                  <a:lnTo>
                    <a:pt x="7055" y="16696"/>
                  </a:lnTo>
                  <a:lnTo>
                    <a:pt x="8466" y="16931"/>
                  </a:lnTo>
                  <a:lnTo>
                    <a:pt x="9219" y="16978"/>
                  </a:lnTo>
                  <a:lnTo>
                    <a:pt x="10018" y="17025"/>
                  </a:lnTo>
                  <a:lnTo>
                    <a:pt x="10865" y="17072"/>
                  </a:lnTo>
                  <a:lnTo>
                    <a:pt x="11758" y="17072"/>
                  </a:lnTo>
                  <a:lnTo>
                    <a:pt x="12699" y="17025"/>
                  </a:lnTo>
                  <a:lnTo>
                    <a:pt x="13639" y="16931"/>
                  </a:lnTo>
                  <a:lnTo>
                    <a:pt x="8466" y="1411"/>
                  </a:lnTo>
                  <a:lnTo>
                    <a:pt x="7855" y="1317"/>
                  </a:lnTo>
                  <a:lnTo>
                    <a:pt x="6491" y="1082"/>
                  </a:lnTo>
                  <a:lnTo>
                    <a:pt x="5691" y="894"/>
                  </a:lnTo>
                  <a:lnTo>
                    <a:pt x="4845" y="706"/>
                  </a:lnTo>
                  <a:lnTo>
                    <a:pt x="4092" y="471"/>
                  </a:lnTo>
                  <a:lnTo>
                    <a:pt x="3481" y="189"/>
                  </a:lnTo>
                  <a:lnTo>
                    <a:pt x="3152" y="47"/>
                  </a:lnTo>
                  <a:lnTo>
                    <a:pt x="28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29;p71">
              <a:extLst>
                <a:ext uri="{FF2B5EF4-FFF2-40B4-BE49-F238E27FC236}">
                  <a16:creationId xmlns:a16="http://schemas.microsoft.com/office/drawing/2014/main" id="{2DFFBBF1-F5B9-D899-34E1-26C04CD15E73}"/>
                </a:ext>
              </a:extLst>
            </p:cNvPr>
            <p:cNvSpPr/>
            <p:nvPr/>
          </p:nvSpPr>
          <p:spPr>
            <a:xfrm>
              <a:off x="7209025" y="1102125"/>
              <a:ext cx="124650" cy="203425"/>
            </a:xfrm>
            <a:custGeom>
              <a:avLst/>
              <a:gdLst/>
              <a:ahLst/>
              <a:cxnLst/>
              <a:rect l="l" t="t" r="r" b="b"/>
              <a:pathLst>
                <a:path w="4986" h="8137" extrusionOk="0">
                  <a:moveTo>
                    <a:pt x="1882" y="1"/>
                  </a:moveTo>
                  <a:lnTo>
                    <a:pt x="1741" y="48"/>
                  </a:lnTo>
                  <a:lnTo>
                    <a:pt x="1647" y="95"/>
                  </a:lnTo>
                  <a:lnTo>
                    <a:pt x="1412" y="330"/>
                  </a:lnTo>
                  <a:lnTo>
                    <a:pt x="1176" y="612"/>
                  </a:lnTo>
                  <a:lnTo>
                    <a:pt x="988" y="1035"/>
                  </a:lnTo>
                  <a:lnTo>
                    <a:pt x="800" y="1459"/>
                  </a:lnTo>
                  <a:lnTo>
                    <a:pt x="612" y="1976"/>
                  </a:lnTo>
                  <a:lnTo>
                    <a:pt x="330" y="3105"/>
                  </a:lnTo>
                  <a:lnTo>
                    <a:pt x="95" y="4233"/>
                  </a:lnTo>
                  <a:lnTo>
                    <a:pt x="1" y="5268"/>
                  </a:lnTo>
                  <a:lnTo>
                    <a:pt x="1" y="5691"/>
                  </a:lnTo>
                  <a:lnTo>
                    <a:pt x="48" y="6067"/>
                  </a:lnTo>
                  <a:lnTo>
                    <a:pt x="95" y="6350"/>
                  </a:lnTo>
                  <a:lnTo>
                    <a:pt x="189" y="6538"/>
                  </a:lnTo>
                  <a:lnTo>
                    <a:pt x="330" y="6632"/>
                  </a:lnTo>
                  <a:lnTo>
                    <a:pt x="471" y="6679"/>
                  </a:lnTo>
                  <a:lnTo>
                    <a:pt x="612" y="6726"/>
                  </a:lnTo>
                  <a:lnTo>
                    <a:pt x="753" y="6726"/>
                  </a:lnTo>
                  <a:lnTo>
                    <a:pt x="1082" y="6632"/>
                  </a:lnTo>
                  <a:lnTo>
                    <a:pt x="1365" y="6491"/>
                  </a:lnTo>
                  <a:lnTo>
                    <a:pt x="1647" y="6350"/>
                  </a:lnTo>
                  <a:lnTo>
                    <a:pt x="1882" y="6161"/>
                  </a:lnTo>
                  <a:lnTo>
                    <a:pt x="2070" y="6020"/>
                  </a:lnTo>
                  <a:lnTo>
                    <a:pt x="2070" y="6303"/>
                  </a:lnTo>
                  <a:lnTo>
                    <a:pt x="2070" y="6632"/>
                  </a:lnTo>
                  <a:lnTo>
                    <a:pt x="2070" y="6961"/>
                  </a:lnTo>
                  <a:lnTo>
                    <a:pt x="2164" y="7337"/>
                  </a:lnTo>
                  <a:lnTo>
                    <a:pt x="2305" y="7666"/>
                  </a:lnTo>
                  <a:lnTo>
                    <a:pt x="2399" y="7854"/>
                  </a:lnTo>
                  <a:lnTo>
                    <a:pt x="2493" y="7949"/>
                  </a:lnTo>
                  <a:lnTo>
                    <a:pt x="2634" y="8043"/>
                  </a:lnTo>
                  <a:lnTo>
                    <a:pt x="2822" y="8090"/>
                  </a:lnTo>
                  <a:lnTo>
                    <a:pt x="3011" y="8137"/>
                  </a:lnTo>
                  <a:lnTo>
                    <a:pt x="3152" y="8090"/>
                  </a:lnTo>
                  <a:lnTo>
                    <a:pt x="3246" y="7996"/>
                  </a:lnTo>
                  <a:lnTo>
                    <a:pt x="3387" y="7854"/>
                  </a:lnTo>
                  <a:lnTo>
                    <a:pt x="3528" y="7478"/>
                  </a:lnTo>
                  <a:lnTo>
                    <a:pt x="3575" y="7055"/>
                  </a:lnTo>
                  <a:lnTo>
                    <a:pt x="3622" y="6632"/>
                  </a:lnTo>
                  <a:lnTo>
                    <a:pt x="3622" y="6255"/>
                  </a:lnTo>
                  <a:lnTo>
                    <a:pt x="3622" y="5879"/>
                  </a:lnTo>
                  <a:lnTo>
                    <a:pt x="3669" y="6020"/>
                  </a:lnTo>
                  <a:lnTo>
                    <a:pt x="3810" y="6161"/>
                  </a:lnTo>
                  <a:lnTo>
                    <a:pt x="3951" y="6350"/>
                  </a:lnTo>
                  <a:lnTo>
                    <a:pt x="4092" y="6491"/>
                  </a:lnTo>
                  <a:lnTo>
                    <a:pt x="4327" y="6585"/>
                  </a:lnTo>
                  <a:lnTo>
                    <a:pt x="4563" y="6632"/>
                  </a:lnTo>
                  <a:lnTo>
                    <a:pt x="4704" y="6585"/>
                  </a:lnTo>
                  <a:lnTo>
                    <a:pt x="4845" y="6538"/>
                  </a:lnTo>
                  <a:lnTo>
                    <a:pt x="4892" y="6491"/>
                  </a:lnTo>
                  <a:lnTo>
                    <a:pt x="4939" y="6397"/>
                  </a:lnTo>
                  <a:lnTo>
                    <a:pt x="4986" y="6114"/>
                  </a:lnTo>
                  <a:lnTo>
                    <a:pt x="4939" y="5738"/>
                  </a:lnTo>
                  <a:lnTo>
                    <a:pt x="4892" y="5315"/>
                  </a:lnTo>
                  <a:lnTo>
                    <a:pt x="4751" y="4798"/>
                  </a:lnTo>
                  <a:lnTo>
                    <a:pt x="4610" y="4186"/>
                  </a:lnTo>
                  <a:lnTo>
                    <a:pt x="4186" y="3010"/>
                  </a:lnTo>
                  <a:lnTo>
                    <a:pt x="3951" y="2399"/>
                  </a:lnTo>
                  <a:lnTo>
                    <a:pt x="3669" y="1835"/>
                  </a:lnTo>
                  <a:lnTo>
                    <a:pt x="3387" y="1317"/>
                  </a:lnTo>
                  <a:lnTo>
                    <a:pt x="3058" y="847"/>
                  </a:lnTo>
                  <a:lnTo>
                    <a:pt x="2775" y="471"/>
                  </a:lnTo>
                  <a:lnTo>
                    <a:pt x="2446" y="189"/>
                  </a:lnTo>
                  <a:lnTo>
                    <a:pt x="2164" y="48"/>
                  </a:lnTo>
                  <a:lnTo>
                    <a:pt x="2023"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30;p71">
              <a:extLst>
                <a:ext uri="{FF2B5EF4-FFF2-40B4-BE49-F238E27FC236}">
                  <a16:creationId xmlns:a16="http://schemas.microsoft.com/office/drawing/2014/main" id="{9B5BD673-A7D3-A0D9-8DB0-B17873A0B070}"/>
                </a:ext>
              </a:extLst>
            </p:cNvPr>
            <p:cNvSpPr/>
            <p:nvPr/>
          </p:nvSpPr>
          <p:spPr>
            <a:xfrm>
              <a:off x="7151425" y="1030400"/>
              <a:ext cx="32950" cy="35300"/>
            </a:xfrm>
            <a:custGeom>
              <a:avLst/>
              <a:gdLst/>
              <a:ahLst/>
              <a:cxnLst/>
              <a:rect l="l" t="t" r="r" b="b"/>
              <a:pathLst>
                <a:path w="1318" h="1412" extrusionOk="0">
                  <a:moveTo>
                    <a:pt x="565" y="1"/>
                  </a:moveTo>
                  <a:lnTo>
                    <a:pt x="424" y="48"/>
                  </a:lnTo>
                  <a:lnTo>
                    <a:pt x="329" y="95"/>
                  </a:lnTo>
                  <a:lnTo>
                    <a:pt x="235" y="142"/>
                  </a:lnTo>
                  <a:lnTo>
                    <a:pt x="47" y="377"/>
                  </a:lnTo>
                  <a:lnTo>
                    <a:pt x="0" y="612"/>
                  </a:lnTo>
                  <a:lnTo>
                    <a:pt x="47" y="894"/>
                  </a:lnTo>
                  <a:lnTo>
                    <a:pt x="188" y="1177"/>
                  </a:lnTo>
                  <a:lnTo>
                    <a:pt x="377" y="1318"/>
                  </a:lnTo>
                  <a:lnTo>
                    <a:pt x="612" y="1412"/>
                  </a:lnTo>
                  <a:lnTo>
                    <a:pt x="894" y="1412"/>
                  </a:lnTo>
                  <a:lnTo>
                    <a:pt x="988" y="1365"/>
                  </a:lnTo>
                  <a:lnTo>
                    <a:pt x="1082" y="1271"/>
                  </a:lnTo>
                  <a:lnTo>
                    <a:pt x="1223" y="1083"/>
                  </a:lnTo>
                  <a:lnTo>
                    <a:pt x="1317" y="800"/>
                  </a:lnTo>
                  <a:lnTo>
                    <a:pt x="1270" y="518"/>
                  </a:lnTo>
                  <a:lnTo>
                    <a:pt x="1129" y="283"/>
                  </a:lnTo>
                  <a:lnTo>
                    <a:pt x="941" y="95"/>
                  </a:lnTo>
                  <a:lnTo>
                    <a:pt x="706" y="1"/>
                  </a:ln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31;p71">
              <a:extLst>
                <a:ext uri="{FF2B5EF4-FFF2-40B4-BE49-F238E27FC236}">
                  <a16:creationId xmlns:a16="http://schemas.microsoft.com/office/drawing/2014/main" id="{5EB97107-8B2C-27D7-FC21-E20FA17A8286}"/>
                </a:ext>
              </a:extLst>
            </p:cNvPr>
            <p:cNvSpPr/>
            <p:nvPr/>
          </p:nvSpPr>
          <p:spPr>
            <a:xfrm>
              <a:off x="6888050" y="1350200"/>
              <a:ext cx="398600" cy="184625"/>
            </a:xfrm>
            <a:custGeom>
              <a:avLst/>
              <a:gdLst/>
              <a:ahLst/>
              <a:cxnLst/>
              <a:rect l="l" t="t" r="r" b="b"/>
              <a:pathLst>
                <a:path w="15944" h="7385" fill="none" extrusionOk="0">
                  <a:moveTo>
                    <a:pt x="1365" y="1"/>
                  </a:moveTo>
                  <a:lnTo>
                    <a:pt x="1365" y="1"/>
                  </a:lnTo>
                  <a:lnTo>
                    <a:pt x="988" y="612"/>
                  </a:lnTo>
                  <a:lnTo>
                    <a:pt x="659" y="1223"/>
                  </a:lnTo>
                  <a:lnTo>
                    <a:pt x="330" y="1976"/>
                  </a:lnTo>
                  <a:lnTo>
                    <a:pt x="189" y="2399"/>
                  </a:lnTo>
                  <a:lnTo>
                    <a:pt x="95" y="2775"/>
                  </a:lnTo>
                  <a:lnTo>
                    <a:pt x="48" y="3152"/>
                  </a:lnTo>
                  <a:lnTo>
                    <a:pt x="1" y="3528"/>
                  </a:lnTo>
                  <a:lnTo>
                    <a:pt x="48" y="3810"/>
                  </a:lnTo>
                  <a:lnTo>
                    <a:pt x="142" y="4139"/>
                  </a:lnTo>
                  <a:lnTo>
                    <a:pt x="330" y="4374"/>
                  </a:lnTo>
                  <a:lnTo>
                    <a:pt x="612" y="4516"/>
                  </a:lnTo>
                  <a:lnTo>
                    <a:pt x="612" y="4516"/>
                  </a:lnTo>
                  <a:lnTo>
                    <a:pt x="894" y="4610"/>
                  </a:lnTo>
                  <a:lnTo>
                    <a:pt x="1223" y="4610"/>
                  </a:lnTo>
                  <a:lnTo>
                    <a:pt x="1553" y="4563"/>
                  </a:lnTo>
                  <a:lnTo>
                    <a:pt x="1882" y="4469"/>
                  </a:lnTo>
                  <a:lnTo>
                    <a:pt x="2164" y="4280"/>
                  </a:lnTo>
                  <a:lnTo>
                    <a:pt x="2493" y="4045"/>
                  </a:lnTo>
                  <a:lnTo>
                    <a:pt x="3058" y="3575"/>
                  </a:lnTo>
                  <a:lnTo>
                    <a:pt x="3528" y="3011"/>
                  </a:lnTo>
                  <a:lnTo>
                    <a:pt x="3904" y="2540"/>
                  </a:lnTo>
                  <a:lnTo>
                    <a:pt x="4233" y="2023"/>
                  </a:lnTo>
                  <a:lnTo>
                    <a:pt x="4233" y="2023"/>
                  </a:lnTo>
                  <a:lnTo>
                    <a:pt x="4186" y="2540"/>
                  </a:lnTo>
                  <a:lnTo>
                    <a:pt x="4233" y="3058"/>
                  </a:lnTo>
                  <a:lnTo>
                    <a:pt x="4280" y="3716"/>
                  </a:lnTo>
                  <a:lnTo>
                    <a:pt x="4421" y="4327"/>
                  </a:lnTo>
                  <a:lnTo>
                    <a:pt x="4516" y="4657"/>
                  </a:lnTo>
                  <a:lnTo>
                    <a:pt x="4657" y="4939"/>
                  </a:lnTo>
                  <a:lnTo>
                    <a:pt x="4845" y="5174"/>
                  </a:lnTo>
                  <a:lnTo>
                    <a:pt x="5033" y="5409"/>
                  </a:lnTo>
                  <a:lnTo>
                    <a:pt x="5268" y="5550"/>
                  </a:lnTo>
                  <a:lnTo>
                    <a:pt x="5503" y="5691"/>
                  </a:lnTo>
                  <a:lnTo>
                    <a:pt x="5503" y="5691"/>
                  </a:lnTo>
                  <a:lnTo>
                    <a:pt x="5832" y="5738"/>
                  </a:lnTo>
                  <a:lnTo>
                    <a:pt x="6115" y="5691"/>
                  </a:lnTo>
                  <a:lnTo>
                    <a:pt x="6444" y="5550"/>
                  </a:lnTo>
                  <a:lnTo>
                    <a:pt x="6726" y="5362"/>
                  </a:lnTo>
                  <a:lnTo>
                    <a:pt x="7055" y="5127"/>
                  </a:lnTo>
                  <a:lnTo>
                    <a:pt x="7337" y="4892"/>
                  </a:lnTo>
                  <a:lnTo>
                    <a:pt x="7902" y="4280"/>
                  </a:lnTo>
                  <a:lnTo>
                    <a:pt x="8372" y="3669"/>
                  </a:lnTo>
                  <a:lnTo>
                    <a:pt x="8795" y="3105"/>
                  </a:lnTo>
                  <a:lnTo>
                    <a:pt x="9124" y="2540"/>
                  </a:lnTo>
                  <a:lnTo>
                    <a:pt x="9124" y="2540"/>
                  </a:lnTo>
                  <a:lnTo>
                    <a:pt x="9124" y="3199"/>
                  </a:lnTo>
                  <a:lnTo>
                    <a:pt x="9124" y="3857"/>
                  </a:lnTo>
                  <a:lnTo>
                    <a:pt x="9218" y="4610"/>
                  </a:lnTo>
                  <a:lnTo>
                    <a:pt x="9360" y="5409"/>
                  </a:lnTo>
                  <a:lnTo>
                    <a:pt x="9454" y="5738"/>
                  </a:lnTo>
                  <a:lnTo>
                    <a:pt x="9548" y="6020"/>
                  </a:lnTo>
                  <a:lnTo>
                    <a:pt x="9689" y="6303"/>
                  </a:lnTo>
                  <a:lnTo>
                    <a:pt x="9877" y="6491"/>
                  </a:lnTo>
                  <a:lnTo>
                    <a:pt x="10065" y="6585"/>
                  </a:lnTo>
                  <a:lnTo>
                    <a:pt x="10300" y="6632"/>
                  </a:lnTo>
                  <a:lnTo>
                    <a:pt x="10300" y="6632"/>
                  </a:lnTo>
                  <a:lnTo>
                    <a:pt x="10535" y="6585"/>
                  </a:lnTo>
                  <a:lnTo>
                    <a:pt x="10770" y="6444"/>
                  </a:lnTo>
                  <a:lnTo>
                    <a:pt x="11006" y="6303"/>
                  </a:lnTo>
                  <a:lnTo>
                    <a:pt x="11241" y="6067"/>
                  </a:lnTo>
                  <a:lnTo>
                    <a:pt x="11617" y="5550"/>
                  </a:lnTo>
                  <a:lnTo>
                    <a:pt x="11993" y="4986"/>
                  </a:lnTo>
                  <a:lnTo>
                    <a:pt x="12275" y="4374"/>
                  </a:lnTo>
                  <a:lnTo>
                    <a:pt x="12511" y="3857"/>
                  </a:lnTo>
                  <a:lnTo>
                    <a:pt x="12699" y="3387"/>
                  </a:lnTo>
                  <a:lnTo>
                    <a:pt x="12699" y="3387"/>
                  </a:lnTo>
                  <a:lnTo>
                    <a:pt x="12793" y="4045"/>
                  </a:lnTo>
                  <a:lnTo>
                    <a:pt x="12934" y="4704"/>
                  </a:lnTo>
                  <a:lnTo>
                    <a:pt x="13122" y="5456"/>
                  </a:lnTo>
                  <a:lnTo>
                    <a:pt x="13451" y="6209"/>
                  </a:lnTo>
                  <a:lnTo>
                    <a:pt x="13592" y="6538"/>
                  </a:lnTo>
                  <a:lnTo>
                    <a:pt x="13780" y="6867"/>
                  </a:lnTo>
                  <a:lnTo>
                    <a:pt x="14015" y="7102"/>
                  </a:lnTo>
                  <a:lnTo>
                    <a:pt x="14251" y="7290"/>
                  </a:lnTo>
                  <a:lnTo>
                    <a:pt x="14533" y="7384"/>
                  </a:lnTo>
                  <a:lnTo>
                    <a:pt x="14815" y="7384"/>
                  </a:lnTo>
                  <a:lnTo>
                    <a:pt x="14815" y="7384"/>
                  </a:lnTo>
                  <a:lnTo>
                    <a:pt x="15097" y="7290"/>
                  </a:lnTo>
                  <a:lnTo>
                    <a:pt x="15332" y="7149"/>
                  </a:lnTo>
                  <a:lnTo>
                    <a:pt x="15520" y="6867"/>
                  </a:lnTo>
                  <a:lnTo>
                    <a:pt x="15661" y="6585"/>
                  </a:lnTo>
                  <a:lnTo>
                    <a:pt x="15803" y="6256"/>
                  </a:lnTo>
                  <a:lnTo>
                    <a:pt x="15850" y="5832"/>
                  </a:lnTo>
                  <a:lnTo>
                    <a:pt x="15944" y="5033"/>
                  </a:lnTo>
                  <a:lnTo>
                    <a:pt x="15944" y="4233"/>
                  </a:lnTo>
                  <a:lnTo>
                    <a:pt x="15897" y="3528"/>
                  </a:lnTo>
                  <a:lnTo>
                    <a:pt x="15803" y="2822"/>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32;p71">
              <a:extLst>
                <a:ext uri="{FF2B5EF4-FFF2-40B4-BE49-F238E27FC236}">
                  <a16:creationId xmlns:a16="http://schemas.microsoft.com/office/drawing/2014/main" id="{78D4EBD2-C233-B6A7-8F99-2E82A8F1BD65}"/>
                </a:ext>
              </a:extLst>
            </p:cNvPr>
            <p:cNvSpPr/>
            <p:nvPr/>
          </p:nvSpPr>
          <p:spPr>
            <a:xfrm>
              <a:off x="6504775" y="1662950"/>
              <a:ext cx="644325" cy="270450"/>
            </a:xfrm>
            <a:custGeom>
              <a:avLst/>
              <a:gdLst/>
              <a:ahLst/>
              <a:cxnLst/>
              <a:rect l="l" t="t" r="r" b="b"/>
              <a:pathLst>
                <a:path w="25773" h="10818" fill="none" extrusionOk="0">
                  <a:moveTo>
                    <a:pt x="25396" y="424"/>
                  </a:moveTo>
                  <a:lnTo>
                    <a:pt x="25396" y="424"/>
                  </a:lnTo>
                  <a:lnTo>
                    <a:pt x="25631" y="1082"/>
                  </a:lnTo>
                  <a:lnTo>
                    <a:pt x="25772" y="1741"/>
                  </a:lnTo>
                  <a:lnTo>
                    <a:pt x="25772" y="2399"/>
                  </a:lnTo>
                  <a:lnTo>
                    <a:pt x="25725" y="3057"/>
                  </a:lnTo>
                  <a:lnTo>
                    <a:pt x="25584" y="3669"/>
                  </a:lnTo>
                  <a:lnTo>
                    <a:pt x="25349" y="4327"/>
                  </a:lnTo>
                  <a:lnTo>
                    <a:pt x="24973" y="4939"/>
                  </a:lnTo>
                  <a:lnTo>
                    <a:pt x="24549" y="5550"/>
                  </a:lnTo>
                  <a:lnTo>
                    <a:pt x="23985" y="6161"/>
                  </a:lnTo>
                  <a:lnTo>
                    <a:pt x="23374" y="6726"/>
                  </a:lnTo>
                  <a:lnTo>
                    <a:pt x="22621" y="7290"/>
                  </a:lnTo>
                  <a:lnTo>
                    <a:pt x="21775" y="7807"/>
                  </a:lnTo>
                  <a:lnTo>
                    <a:pt x="20881" y="8325"/>
                  </a:lnTo>
                  <a:lnTo>
                    <a:pt x="19799" y="8795"/>
                  </a:lnTo>
                  <a:lnTo>
                    <a:pt x="18671" y="9218"/>
                  </a:lnTo>
                  <a:lnTo>
                    <a:pt x="17448" y="9641"/>
                  </a:lnTo>
                  <a:lnTo>
                    <a:pt x="17448" y="9641"/>
                  </a:lnTo>
                  <a:lnTo>
                    <a:pt x="15614" y="10112"/>
                  </a:lnTo>
                  <a:lnTo>
                    <a:pt x="13921" y="10441"/>
                  </a:lnTo>
                  <a:lnTo>
                    <a:pt x="13921" y="10441"/>
                  </a:lnTo>
                  <a:lnTo>
                    <a:pt x="13921" y="10441"/>
                  </a:lnTo>
                  <a:lnTo>
                    <a:pt x="13921" y="10441"/>
                  </a:lnTo>
                  <a:lnTo>
                    <a:pt x="13027" y="10582"/>
                  </a:lnTo>
                  <a:lnTo>
                    <a:pt x="12181" y="10723"/>
                  </a:lnTo>
                  <a:lnTo>
                    <a:pt x="11381" y="10770"/>
                  </a:lnTo>
                  <a:lnTo>
                    <a:pt x="10629" y="10817"/>
                  </a:lnTo>
                  <a:lnTo>
                    <a:pt x="9923" y="10817"/>
                  </a:lnTo>
                  <a:lnTo>
                    <a:pt x="9265" y="10770"/>
                  </a:lnTo>
                  <a:lnTo>
                    <a:pt x="8654" y="10723"/>
                  </a:lnTo>
                  <a:lnTo>
                    <a:pt x="8089" y="10629"/>
                  </a:lnTo>
                  <a:lnTo>
                    <a:pt x="7572" y="10488"/>
                  </a:lnTo>
                  <a:lnTo>
                    <a:pt x="7149" y="10347"/>
                  </a:lnTo>
                  <a:lnTo>
                    <a:pt x="6725" y="10206"/>
                  </a:lnTo>
                  <a:lnTo>
                    <a:pt x="6349" y="10018"/>
                  </a:lnTo>
                  <a:lnTo>
                    <a:pt x="6067" y="9783"/>
                  </a:lnTo>
                  <a:lnTo>
                    <a:pt x="5785" y="9594"/>
                  </a:lnTo>
                  <a:lnTo>
                    <a:pt x="5597" y="9312"/>
                  </a:lnTo>
                  <a:lnTo>
                    <a:pt x="5456" y="9077"/>
                  </a:lnTo>
                  <a:lnTo>
                    <a:pt x="5456" y="9077"/>
                  </a:lnTo>
                  <a:lnTo>
                    <a:pt x="5314" y="8795"/>
                  </a:lnTo>
                  <a:lnTo>
                    <a:pt x="5267" y="8560"/>
                  </a:lnTo>
                  <a:lnTo>
                    <a:pt x="5220" y="8325"/>
                  </a:lnTo>
                  <a:lnTo>
                    <a:pt x="5267" y="8089"/>
                  </a:lnTo>
                  <a:lnTo>
                    <a:pt x="5314" y="7666"/>
                  </a:lnTo>
                  <a:lnTo>
                    <a:pt x="5503" y="7290"/>
                  </a:lnTo>
                  <a:lnTo>
                    <a:pt x="5691" y="6961"/>
                  </a:lnTo>
                  <a:lnTo>
                    <a:pt x="5879" y="6726"/>
                  </a:lnTo>
                  <a:lnTo>
                    <a:pt x="6067" y="6538"/>
                  </a:lnTo>
                  <a:lnTo>
                    <a:pt x="6067" y="6538"/>
                  </a:lnTo>
                  <a:lnTo>
                    <a:pt x="5267" y="6773"/>
                  </a:lnTo>
                  <a:lnTo>
                    <a:pt x="4515" y="6961"/>
                  </a:lnTo>
                  <a:lnTo>
                    <a:pt x="3810" y="7055"/>
                  </a:lnTo>
                  <a:lnTo>
                    <a:pt x="3245" y="7055"/>
                  </a:lnTo>
                  <a:lnTo>
                    <a:pt x="2728" y="7008"/>
                  </a:lnTo>
                  <a:lnTo>
                    <a:pt x="2258" y="6914"/>
                  </a:lnTo>
                  <a:lnTo>
                    <a:pt x="1881" y="6773"/>
                  </a:lnTo>
                  <a:lnTo>
                    <a:pt x="1599" y="6585"/>
                  </a:lnTo>
                  <a:lnTo>
                    <a:pt x="1364" y="6396"/>
                  </a:lnTo>
                  <a:lnTo>
                    <a:pt x="1223" y="6208"/>
                  </a:lnTo>
                  <a:lnTo>
                    <a:pt x="1082" y="5973"/>
                  </a:lnTo>
                  <a:lnTo>
                    <a:pt x="1082" y="5738"/>
                  </a:lnTo>
                  <a:lnTo>
                    <a:pt x="1082" y="5550"/>
                  </a:lnTo>
                  <a:lnTo>
                    <a:pt x="1176" y="5362"/>
                  </a:lnTo>
                  <a:lnTo>
                    <a:pt x="1317" y="5174"/>
                  </a:lnTo>
                  <a:lnTo>
                    <a:pt x="1505" y="5080"/>
                  </a:lnTo>
                  <a:lnTo>
                    <a:pt x="1505" y="5080"/>
                  </a:lnTo>
                  <a:lnTo>
                    <a:pt x="5079" y="3528"/>
                  </a:lnTo>
                  <a:lnTo>
                    <a:pt x="5079" y="3528"/>
                  </a:lnTo>
                  <a:lnTo>
                    <a:pt x="4186" y="3669"/>
                  </a:lnTo>
                  <a:lnTo>
                    <a:pt x="3386" y="3669"/>
                  </a:lnTo>
                  <a:lnTo>
                    <a:pt x="2728" y="3669"/>
                  </a:lnTo>
                  <a:lnTo>
                    <a:pt x="2116" y="3622"/>
                  </a:lnTo>
                  <a:lnTo>
                    <a:pt x="1599" y="3528"/>
                  </a:lnTo>
                  <a:lnTo>
                    <a:pt x="1176" y="3434"/>
                  </a:lnTo>
                  <a:lnTo>
                    <a:pt x="800" y="3245"/>
                  </a:lnTo>
                  <a:lnTo>
                    <a:pt x="517" y="3104"/>
                  </a:lnTo>
                  <a:lnTo>
                    <a:pt x="282" y="2916"/>
                  </a:lnTo>
                  <a:lnTo>
                    <a:pt x="141" y="2728"/>
                  </a:lnTo>
                  <a:lnTo>
                    <a:pt x="47" y="2493"/>
                  </a:lnTo>
                  <a:lnTo>
                    <a:pt x="0" y="2305"/>
                  </a:lnTo>
                  <a:lnTo>
                    <a:pt x="0" y="2117"/>
                  </a:lnTo>
                  <a:lnTo>
                    <a:pt x="0" y="1929"/>
                  </a:lnTo>
                  <a:lnTo>
                    <a:pt x="94" y="1788"/>
                  </a:lnTo>
                  <a:lnTo>
                    <a:pt x="188" y="1646"/>
                  </a:lnTo>
                  <a:lnTo>
                    <a:pt x="188" y="1646"/>
                  </a:lnTo>
                  <a:lnTo>
                    <a:pt x="376" y="1552"/>
                  </a:lnTo>
                  <a:lnTo>
                    <a:pt x="612" y="1411"/>
                  </a:lnTo>
                  <a:lnTo>
                    <a:pt x="1176" y="1129"/>
                  </a:lnTo>
                  <a:lnTo>
                    <a:pt x="1881" y="847"/>
                  </a:lnTo>
                  <a:lnTo>
                    <a:pt x="2587" y="565"/>
                  </a:lnTo>
                  <a:lnTo>
                    <a:pt x="3951" y="189"/>
                  </a:lnTo>
                  <a:lnTo>
                    <a:pt x="4609" y="0"/>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633;p71">
              <a:extLst>
                <a:ext uri="{FF2B5EF4-FFF2-40B4-BE49-F238E27FC236}">
                  <a16:creationId xmlns:a16="http://schemas.microsoft.com/office/drawing/2014/main" id="{1065D29E-5985-C8E5-C613-B9600200498B}"/>
                </a:ext>
              </a:extLst>
            </p:cNvPr>
            <p:cNvSpPr/>
            <p:nvPr/>
          </p:nvSpPr>
          <p:spPr>
            <a:xfrm>
              <a:off x="6510650" y="1504225"/>
              <a:ext cx="389175" cy="159925"/>
            </a:xfrm>
            <a:custGeom>
              <a:avLst/>
              <a:gdLst/>
              <a:ahLst/>
              <a:cxnLst/>
              <a:rect l="l" t="t" r="r" b="b"/>
              <a:pathLst>
                <a:path w="15567" h="6397" fill="none" extrusionOk="0">
                  <a:moveTo>
                    <a:pt x="4421" y="6349"/>
                  </a:moveTo>
                  <a:lnTo>
                    <a:pt x="4421" y="6349"/>
                  </a:lnTo>
                  <a:lnTo>
                    <a:pt x="4374" y="6349"/>
                  </a:lnTo>
                  <a:lnTo>
                    <a:pt x="4374" y="6349"/>
                  </a:lnTo>
                  <a:lnTo>
                    <a:pt x="3951" y="6397"/>
                  </a:lnTo>
                  <a:lnTo>
                    <a:pt x="3480" y="6397"/>
                  </a:lnTo>
                  <a:lnTo>
                    <a:pt x="3057" y="6397"/>
                  </a:lnTo>
                  <a:lnTo>
                    <a:pt x="2634" y="6397"/>
                  </a:lnTo>
                  <a:lnTo>
                    <a:pt x="2211" y="6302"/>
                  </a:lnTo>
                  <a:lnTo>
                    <a:pt x="1834" y="6208"/>
                  </a:lnTo>
                  <a:lnTo>
                    <a:pt x="1505" y="6114"/>
                  </a:lnTo>
                  <a:lnTo>
                    <a:pt x="1176" y="5973"/>
                  </a:lnTo>
                  <a:lnTo>
                    <a:pt x="894" y="5785"/>
                  </a:lnTo>
                  <a:lnTo>
                    <a:pt x="612" y="5597"/>
                  </a:lnTo>
                  <a:lnTo>
                    <a:pt x="424" y="5409"/>
                  </a:lnTo>
                  <a:lnTo>
                    <a:pt x="235" y="5174"/>
                  </a:lnTo>
                  <a:lnTo>
                    <a:pt x="94" y="4892"/>
                  </a:lnTo>
                  <a:lnTo>
                    <a:pt x="0" y="4656"/>
                  </a:lnTo>
                  <a:lnTo>
                    <a:pt x="0" y="4374"/>
                  </a:lnTo>
                  <a:lnTo>
                    <a:pt x="0" y="4092"/>
                  </a:lnTo>
                  <a:lnTo>
                    <a:pt x="0" y="4092"/>
                  </a:lnTo>
                  <a:lnTo>
                    <a:pt x="94" y="3904"/>
                  </a:lnTo>
                  <a:lnTo>
                    <a:pt x="235" y="3763"/>
                  </a:lnTo>
                  <a:lnTo>
                    <a:pt x="471" y="3622"/>
                  </a:lnTo>
                  <a:lnTo>
                    <a:pt x="753" y="3528"/>
                  </a:lnTo>
                  <a:lnTo>
                    <a:pt x="1411" y="3387"/>
                  </a:lnTo>
                  <a:lnTo>
                    <a:pt x="2164" y="3293"/>
                  </a:lnTo>
                  <a:lnTo>
                    <a:pt x="2916" y="3246"/>
                  </a:lnTo>
                  <a:lnTo>
                    <a:pt x="3575" y="3246"/>
                  </a:lnTo>
                  <a:lnTo>
                    <a:pt x="4186" y="3246"/>
                  </a:lnTo>
                  <a:lnTo>
                    <a:pt x="4186" y="3246"/>
                  </a:lnTo>
                  <a:lnTo>
                    <a:pt x="3716" y="3151"/>
                  </a:lnTo>
                  <a:lnTo>
                    <a:pt x="3339" y="3010"/>
                  </a:lnTo>
                  <a:lnTo>
                    <a:pt x="2963" y="2869"/>
                  </a:lnTo>
                  <a:lnTo>
                    <a:pt x="2634" y="2681"/>
                  </a:lnTo>
                  <a:lnTo>
                    <a:pt x="2352" y="2493"/>
                  </a:lnTo>
                  <a:lnTo>
                    <a:pt x="2117" y="2352"/>
                  </a:lnTo>
                  <a:lnTo>
                    <a:pt x="1929" y="2164"/>
                  </a:lnTo>
                  <a:lnTo>
                    <a:pt x="1740" y="1976"/>
                  </a:lnTo>
                  <a:lnTo>
                    <a:pt x="1599" y="1788"/>
                  </a:lnTo>
                  <a:lnTo>
                    <a:pt x="1505" y="1600"/>
                  </a:lnTo>
                  <a:lnTo>
                    <a:pt x="1458" y="1411"/>
                  </a:lnTo>
                  <a:lnTo>
                    <a:pt x="1411" y="1223"/>
                  </a:lnTo>
                  <a:lnTo>
                    <a:pt x="1411" y="1082"/>
                  </a:lnTo>
                  <a:lnTo>
                    <a:pt x="1458" y="941"/>
                  </a:lnTo>
                  <a:lnTo>
                    <a:pt x="1505" y="800"/>
                  </a:lnTo>
                  <a:lnTo>
                    <a:pt x="1599" y="659"/>
                  </a:lnTo>
                  <a:lnTo>
                    <a:pt x="1599" y="659"/>
                  </a:lnTo>
                  <a:lnTo>
                    <a:pt x="1834" y="471"/>
                  </a:lnTo>
                  <a:lnTo>
                    <a:pt x="2164" y="377"/>
                  </a:lnTo>
                  <a:lnTo>
                    <a:pt x="2540" y="330"/>
                  </a:lnTo>
                  <a:lnTo>
                    <a:pt x="3057" y="377"/>
                  </a:lnTo>
                  <a:lnTo>
                    <a:pt x="3669" y="471"/>
                  </a:lnTo>
                  <a:lnTo>
                    <a:pt x="4468" y="659"/>
                  </a:lnTo>
                  <a:lnTo>
                    <a:pt x="6537" y="1129"/>
                  </a:lnTo>
                  <a:lnTo>
                    <a:pt x="6537" y="1129"/>
                  </a:lnTo>
                  <a:lnTo>
                    <a:pt x="7243" y="1270"/>
                  </a:lnTo>
                  <a:lnTo>
                    <a:pt x="7995" y="1317"/>
                  </a:lnTo>
                  <a:lnTo>
                    <a:pt x="7995" y="1317"/>
                  </a:lnTo>
                  <a:lnTo>
                    <a:pt x="8607" y="1317"/>
                  </a:lnTo>
                  <a:lnTo>
                    <a:pt x="9265" y="1317"/>
                  </a:lnTo>
                  <a:lnTo>
                    <a:pt x="10535" y="1176"/>
                  </a:lnTo>
                  <a:lnTo>
                    <a:pt x="11805" y="941"/>
                  </a:lnTo>
                  <a:lnTo>
                    <a:pt x="13027" y="706"/>
                  </a:lnTo>
                  <a:lnTo>
                    <a:pt x="14062" y="424"/>
                  </a:lnTo>
                  <a:lnTo>
                    <a:pt x="14862" y="236"/>
                  </a:lnTo>
                  <a:lnTo>
                    <a:pt x="15567" y="1"/>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634;p71">
              <a:extLst>
                <a:ext uri="{FF2B5EF4-FFF2-40B4-BE49-F238E27FC236}">
                  <a16:creationId xmlns:a16="http://schemas.microsoft.com/office/drawing/2014/main" id="{989DE452-FC96-AD03-C4D4-E65A474D3B08}"/>
                </a:ext>
              </a:extLst>
            </p:cNvPr>
            <p:cNvSpPr/>
            <p:nvPr/>
          </p:nvSpPr>
          <p:spPr>
            <a:xfrm>
              <a:off x="6986825" y="2029775"/>
              <a:ext cx="64675" cy="38825"/>
            </a:xfrm>
            <a:custGeom>
              <a:avLst/>
              <a:gdLst/>
              <a:ahLst/>
              <a:cxnLst/>
              <a:rect l="l" t="t" r="r" b="b"/>
              <a:pathLst>
                <a:path w="2587" h="1553" extrusionOk="0">
                  <a:moveTo>
                    <a:pt x="1881" y="1"/>
                  </a:moveTo>
                  <a:lnTo>
                    <a:pt x="1646" y="48"/>
                  </a:lnTo>
                  <a:lnTo>
                    <a:pt x="1364" y="95"/>
                  </a:lnTo>
                  <a:lnTo>
                    <a:pt x="1082" y="189"/>
                  </a:lnTo>
                  <a:lnTo>
                    <a:pt x="659" y="377"/>
                  </a:lnTo>
                  <a:lnTo>
                    <a:pt x="376" y="565"/>
                  </a:lnTo>
                  <a:lnTo>
                    <a:pt x="141" y="753"/>
                  </a:lnTo>
                  <a:lnTo>
                    <a:pt x="47" y="941"/>
                  </a:lnTo>
                  <a:lnTo>
                    <a:pt x="0" y="1129"/>
                  </a:lnTo>
                  <a:lnTo>
                    <a:pt x="47" y="1270"/>
                  </a:lnTo>
                  <a:lnTo>
                    <a:pt x="188" y="1411"/>
                  </a:lnTo>
                  <a:lnTo>
                    <a:pt x="376" y="1505"/>
                  </a:lnTo>
                  <a:lnTo>
                    <a:pt x="612" y="1553"/>
                  </a:lnTo>
                  <a:lnTo>
                    <a:pt x="941" y="1553"/>
                  </a:lnTo>
                  <a:lnTo>
                    <a:pt x="1270" y="1505"/>
                  </a:lnTo>
                  <a:lnTo>
                    <a:pt x="1693" y="1364"/>
                  </a:lnTo>
                  <a:lnTo>
                    <a:pt x="1975" y="1270"/>
                  </a:lnTo>
                  <a:lnTo>
                    <a:pt x="2164" y="1129"/>
                  </a:lnTo>
                  <a:lnTo>
                    <a:pt x="2352" y="1035"/>
                  </a:lnTo>
                  <a:lnTo>
                    <a:pt x="2493" y="894"/>
                  </a:lnTo>
                  <a:lnTo>
                    <a:pt x="2540" y="753"/>
                  </a:lnTo>
                  <a:lnTo>
                    <a:pt x="2587" y="612"/>
                  </a:lnTo>
                  <a:lnTo>
                    <a:pt x="2587" y="471"/>
                  </a:lnTo>
                  <a:lnTo>
                    <a:pt x="2587" y="330"/>
                  </a:lnTo>
                  <a:lnTo>
                    <a:pt x="2493" y="236"/>
                  </a:lnTo>
                  <a:lnTo>
                    <a:pt x="2399" y="142"/>
                  </a:lnTo>
                  <a:lnTo>
                    <a:pt x="2258" y="95"/>
                  </a:lnTo>
                  <a:lnTo>
                    <a:pt x="2069" y="48"/>
                  </a:lnTo>
                  <a:lnTo>
                    <a:pt x="18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635;p71">
              <a:extLst>
                <a:ext uri="{FF2B5EF4-FFF2-40B4-BE49-F238E27FC236}">
                  <a16:creationId xmlns:a16="http://schemas.microsoft.com/office/drawing/2014/main" id="{E8FB8531-AAF4-81B0-9E8A-EF250844F752}"/>
                </a:ext>
              </a:extLst>
            </p:cNvPr>
            <p:cNvSpPr/>
            <p:nvPr/>
          </p:nvSpPr>
          <p:spPr>
            <a:xfrm>
              <a:off x="6744625" y="2046225"/>
              <a:ext cx="42350" cy="22375"/>
            </a:xfrm>
            <a:custGeom>
              <a:avLst/>
              <a:gdLst/>
              <a:ahLst/>
              <a:cxnLst/>
              <a:rect l="l" t="t" r="r" b="b"/>
              <a:pathLst>
                <a:path w="1694" h="895" extrusionOk="0">
                  <a:moveTo>
                    <a:pt x="894" y="1"/>
                  </a:moveTo>
                  <a:lnTo>
                    <a:pt x="706" y="95"/>
                  </a:lnTo>
                  <a:lnTo>
                    <a:pt x="517" y="189"/>
                  </a:lnTo>
                  <a:lnTo>
                    <a:pt x="329" y="283"/>
                  </a:lnTo>
                  <a:lnTo>
                    <a:pt x="141" y="471"/>
                  </a:lnTo>
                  <a:lnTo>
                    <a:pt x="47" y="659"/>
                  </a:lnTo>
                  <a:lnTo>
                    <a:pt x="0" y="753"/>
                  </a:lnTo>
                  <a:lnTo>
                    <a:pt x="47" y="847"/>
                  </a:lnTo>
                  <a:lnTo>
                    <a:pt x="141" y="895"/>
                  </a:lnTo>
                  <a:lnTo>
                    <a:pt x="470" y="895"/>
                  </a:lnTo>
                  <a:lnTo>
                    <a:pt x="941" y="753"/>
                  </a:lnTo>
                  <a:lnTo>
                    <a:pt x="1223" y="659"/>
                  </a:lnTo>
                  <a:lnTo>
                    <a:pt x="1411" y="565"/>
                  </a:lnTo>
                  <a:lnTo>
                    <a:pt x="1552" y="471"/>
                  </a:lnTo>
                  <a:lnTo>
                    <a:pt x="1646" y="377"/>
                  </a:lnTo>
                  <a:lnTo>
                    <a:pt x="1693" y="283"/>
                  </a:lnTo>
                  <a:lnTo>
                    <a:pt x="1646" y="189"/>
                  </a:lnTo>
                  <a:lnTo>
                    <a:pt x="1599" y="95"/>
                  </a:lnTo>
                  <a:lnTo>
                    <a:pt x="1505" y="48"/>
                  </a:lnTo>
                  <a:lnTo>
                    <a:pt x="12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636;p71">
              <a:extLst>
                <a:ext uri="{FF2B5EF4-FFF2-40B4-BE49-F238E27FC236}">
                  <a16:creationId xmlns:a16="http://schemas.microsoft.com/office/drawing/2014/main" id="{1BE3C116-1B1B-471F-98B9-5FA29AF6E89C}"/>
                </a:ext>
              </a:extLst>
            </p:cNvPr>
            <p:cNvSpPr/>
            <p:nvPr/>
          </p:nvSpPr>
          <p:spPr>
            <a:xfrm>
              <a:off x="7104400" y="1994500"/>
              <a:ext cx="37650" cy="23550"/>
            </a:xfrm>
            <a:custGeom>
              <a:avLst/>
              <a:gdLst/>
              <a:ahLst/>
              <a:cxnLst/>
              <a:rect l="l" t="t" r="r" b="b"/>
              <a:pathLst>
                <a:path w="1506" h="942" extrusionOk="0">
                  <a:moveTo>
                    <a:pt x="988" y="1"/>
                  </a:moveTo>
                  <a:lnTo>
                    <a:pt x="847" y="48"/>
                  </a:lnTo>
                  <a:lnTo>
                    <a:pt x="517" y="142"/>
                  </a:lnTo>
                  <a:lnTo>
                    <a:pt x="282" y="330"/>
                  </a:lnTo>
                  <a:lnTo>
                    <a:pt x="94" y="565"/>
                  </a:lnTo>
                  <a:lnTo>
                    <a:pt x="47" y="659"/>
                  </a:lnTo>
                  <a:lnTo>
                    <a:pt x="0" y="753"/>
                  </a:lnTo>
                  <a:lnTo>
                    <a:pt x="47" y="847"/>
                  </a:lnTo>
                  <a:lnTo>
                    <a:pt x="94" y="894"/>
                  </a:lnTo>
                  <a:lnTo>
                    <a:pt x="235" y="941"/>
                  </a:lnTo>
                  <a:lnTo>
                    <a:pt x="376" y="941"/>
                  </a:lnTo>
                  <a:lnTo>
                    <a:pt x="659" y="894"/>
                  </a:lnTo>
                  <a:lnTo>
                    <a:pt x="894" y="800"/>
                  </a:lnTo>
                  <a:lnTo>
                    <a:pt x="1082" y="706"/>
                  </a:lnTo>
                  <a:lnTo>
                    <a:pt x="1270" y="565"/>
                  </a:lnTo>
                  <a:lnTo>
                    <a:pt x="1411" y="424"/>
                  </a:lnTo>
                  <a:lnTo>
                    <a:pt x="1505" y="283"/>
                  </a:lnTo>
                  <a:lnTo>
                    <a:pt x="1505" y="189"/>
                  </a:lnTo>
                  <a:lnTo>
                    <a:pt x="1411" y="95"/>
                  </a:lnTo>
                  <a:lnTo>
                    <a:pt x="12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37;p71">
              <a:extLst>
                <a:ext uri="{FF2B5EF4-FFF2-40B4-BE49-F238E27FC236}">
                  <a16:creationId xmlns:a16="http://schemas.microsoft.com/office/drawing/2014/main" id="{F5FD3BEE-B39B-E80D-0EB2-406FAED7BD5D}"/>
                </a:ext>
              </a:extLst>
            </p:cNvPr>
            <p:cNvSpPr/>
            <p:nvPr/>
          </p:nvSpPr>
          <p:spPr>
            <a:xfrm>
              <a:off x="7075000" y="1876925"/>
              <a:ext cx="52925" cy="36475"/>
            </a:xfrm>
            <a:custGeom>
              <a:avLst/>
              <a:gdLst/>
              <a:ahLst/>
              <a:cxnLst/>
              <a:rect l="l" t="t" r="r" b="b"/>
              <a:pathLst>
                <a:path w="2117" h="1459" extrusionOk="0">
                  <a:moveTo>
                    <a:pt x="1599" y="1"/>
                  </a:moveTo>
                  <a:lnTo>
                    <a:pt x="1364" y="48"/>
                  </a:lnTo>
                  <a:lnTo>
                    <a:pt x="988" y="189"/>
                  </a:lnTo>
                  <a:lnTo>
                    <a:pt x="612" y="377"/>
                  </a:lnTo>
                  <a:lnTo>
                    <a:pt x="283" y="659"/>
                  </a:lnTo>
                  <a:lnTo>
                    <a:pt x="94" y="941"/>
                  </a:lnTo>
                  <a:lnTo>
                    <a:pt x="47" y="1082"/>
                  </a:lnTo>
                  <a:lnTo>
                    <a:pt x="0" y="1176"/>
                  </a:lnTo>
                  <a:lnTo>
                    <a:pt x="47" y="1271"/>
                  </a:lnTo>
                  <a:lnTo>
                    <a:pt x="94" y="1318"/>
                  </a:lnTo>
                  <a:lnTo>
                    <a:pt x="236" y="1412"/>
                  </a:lnTo>
                  <a:lnTo>
                    <a:pt x="471" y="1459"/>
                  </a:lnTo>
                  <a:lnTo>
                    <a:pt x="753" y="1412"/>
                  </a:lnTo>
                  <a:lnTo>
                    <a:pt x="1082" y="1318"/>
                  </a:lnTo>
                  <a:lnTo>
                    <a:pt x="1411" y="1176"/>
                  </a:lnTo>
                  <a:lnTo>
                    <a:pt x="1740" y="941"/>
                  </a:lnTo>
                  <a:lnTo>
                    <a:pt x="1929" y="706"/>
                  </a:lnTo>
                  <a:lnTo>
                    <a:pt x="2023" y="565"/>
                  </a:lnTo>
                  <a:lnTo>
                    <a:pt x="2117" y="377"/>
                  </a:lnTo>
                  <a:lnTo>
                    <a:pt x="2117" y="236"/>
                  </a:lnTo>
                  <a:lnTo>
                    <a:pt x="2070" y="142"/>
                  </a:lnTo>
                  <a:lnTo>
                    <a:pt x="1976" y="48"/>
                  </a:lnTo>
                  <a:lnTo>
                    <a:pt x="18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38;p71">
              <a:extLst>
                <a:ext uri="{FF2B5EF4-FFF2-40B4-BE49-F238E27FC236}">
                  <a16:creationId xmlns:a16="http://schemas.microsoft.com/office/drawing/2014/main" id="{F4BBCC34-0B45-82DE-354E-C0B29C6DAC67}"/>
                </a:ext>
              </a:extLst>
            </p:cNvPr>
            <p:cNvSpPr/>
            <p:nvPr/>
          </p:nvSpPr>
          <p:spPr>
            <a:xfrm>
              <a:off x="6303725" y="1379600"/>
              <a:ext cx="67025" cy="47050"/>
            </a:xfrm>
            <a:custGeom>
              <a:avLst/>
              <a:gdLst/>
              <a:ahLst/>
              <a:cxnLst/>
              <a:rect l="l" t="t" r="r" b="b"/>
              <a:pathLst>
                <a:path w="2681" h="1882" fill="none" extrusionOk="0">
                  <a:moveTo>
                    <a:pt x="282" y="1882"/>
                  </a:moveTo>
                  <a:lnTo>
                    <a:pt x="282" y="1882"/>
                  </a:lnTo>
                  <a:lnTo>
                    <a:pt x="188" y="1694"/>
                  </a:lnTo>
                  <a:lnTo>
                    <a:pt x="47" y="1270"/>
                  </a:lnTo>
                  <a:lnTo>
                    <a:pt x="0" y="988"/>
                  </a:lnTo>
                  <a:lnTo>
                    <a:pt x="0" y="706"/>
                  </a:lnTo>
                  <a:lnTo>
                    <a:pt x="47" y="424"/>
                  </a:lnTo>
                  <a:lnTo>
                    <a:pt x="188" y="142"/>
                  </a:lnTo>
                  <a:lnTo>
                    <a:pt x="188" y="142"/>
                  </a:lnTo>
                  <a:lnTo>
                    <a:pt x="282" y="47"/>
                  </a:lnTo>
                  <a:lnTo>
                    <a:pt x="423" y="0"/>
                  </a:lnTo>
                  <a:lnTo>
                    <a:pt x="612" y="0"/>
                  </a:lnTo>
                  <a:lnTo>
                    <a:pt x="800" y="47"/>
                  </a:lnTo>
                  <a:lnTo>
                    <a:pt x="1176" y="236"/>
                  </a:lnTo>
                  <a:lnTo>
                    <a:pt x="1599" y="471"/>
                  </a:lnTo>
                  <a:lnTo>
                    <a:pt x="2352" y="941"/>
                  </a:lnTo>
                  <a:lnTo>
                    <a:pt x="2681" y="1223"/>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39;p71">
              <a:extLst>
                <a:ext uri="{FF2B5EF4-FFF2-40B4-BE49-F238E27FC236}">
                  <a16:creationId xmlns:a16="http://schemas.microsoft.com/office/drawing/2014/main" id="{F03BEE2F-91CE-97A9-1445-7084ED906FA3}"/>
                </a:ext>
              </a:extLst>
            </p:cNvPr>
            <p:cNvSpPr/>
            <p:nvPr/>
          </p:nvSpPr>
          <p:spPr>
            <a:xfrm>
              <a:off x="6253150" y="1478350"/>
              <a:ext cx="49425" cy="85875"/>
            </a:xfrm>
            <a:custGeom>
              <a:avLst/>
              <a:gdLst/>
              <a:ahLst/>
              <a:cxnLst/>
              <a:rect l="l" t="t" r="r" b="b"/>
              <a:pathLst>
                <a:path w="1977" h="3435" fill="none" extrusionOk="0">
                  <a:moveTo>
                    <a:pt x="1976" y="565"/>
                  </a:moveTo>
                  <a:lnTo>
                    <a:pt x="1976" y="565"/>
                  </a:lnTo>
                  <a:lnTo>
                    <a:pt x="1741" y="424"/>
                  </a:lnTo>
                  <a:lnTo>
                    <a:pt x="1506" y="283"/>
                  </a:lnTo>
                  <a:lnTo>
                    <a:pt x="1177" y="95"/>
                  </a:lnTo>
                  <a:lnTo>
                    <a:pt x="847" y="1"/>
                  </a:lnTo>
                  <a:lnTo>
                    <a:pt x="565" y="1"/>
                  </a:lnTo>
                  <a:lnTo>
                    <a:pt x="424" y="1"/>
                  </a:lnTo>
                  <a:lnTo>
                    <a:pt x="283" y="95"/>
                  </a:lnTo>
                  <a:lnTo>
                    <a:pt x="189" y="189"/>
                  </a:lnTo>
                  <a:lnTo>
                    <a:pt x="95" y="330"/>
                  </a:lnTo>
                  <a:lnTo>
                    <a:pt x="95" y="330"/>
                  </a:lnTo>
                  <a:lnTo>
                    <a:pt x="48" y="471"/>
                  </a:lnTo>
                  <a:lnTo>
                    <a:pt x="48" y="659"/>
                  </a:lnTo>
                  <a:lnTo>
                    <a:pt x="48" y="800"/>
                  </a:lnTo>
                  <a:lnTo>
                    <a:pt x="95" y="989"/>
                  </a:lnTo>
                  <a:lnTo>
                    <a:pt x="236" y="1271"/>
                  </a:lnTo>
                  <a:lnTo>
                    <a:pt x="424" y="1506"/>
                  </a:lnTo>
                  <a:lnTo>
                    <a:pt x="659" y="1741"/>
                  </a:lnTo>
                  <a:lnTo>
                    <a:pt x="847" y="1929"/>
                  </a:lnTo>
                  <a:lnTo>
                    <a:pt x="1036" y="2070"/>
                  </a:lnTo>
                  <a:lnTo>
                    <a:pt x="1036" y="2070"/>
                  </a:lnTo>
                  <a:lnTo>
                    <a:pt x="941" y="2023"/>
                  </a:lnTo>
                  <a:lnTo>
                    <a:pt x="659" y="2023"/>
                  </a:lnTo>
                  <a:lnTo>
                    <a:pt x="471" y="2070"/>
                  </a:lnTo>
                  <a:lnTo>
                    <a:pt x="283" y="2117"/>
                  </a:lnTo>
                  <a:lnTo>
                    <a:pt x="142" y="2211"/>
                  </a:lnTo>
                  <a:lnTo>
                    <a:pt x="48" y="2352"/>
                  </a:lnTo>
                  <a:lnTo>
                    <a:pt x="48" y="2352"/>
                  </a:lnTo>
                  <a:lnTo>
                    <a:pt x="1" y="2540"/>
                  </a:lnTo>
                  <a:lnTo>
                    <a:pt x="1" y="2729"/>
                  </a:lnTo>
                  <a:lnTo>
                    <a:pt x="95" y="2917"/>
                  </a:lnTo>
                  <a:lnTo>
                    <a:pt x="189" y="3105"/>
                  </a:lnTo>
                  <a:lnTo>
                    <a:pt x="424" y="3340"/>
                  </a:lnTo>
                  <a:lnTo>
                    <a:pt x="518" y="3434"/>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40;p71">
              <a:extLst>
                <a:ext uri="{FF2B5EF4-FFF2-40B4-BE49-F238E27FC236}">
                  <a16:creationId xmlns:a16="http://schemas.microsoft.com/office/drawing/2014/main" id="{73CE1B52-4125-2212-D472-B7E920487968}"/>
                </a:ext>
              </a:extLst>
            </p:cNvPr>
            <p:cNvSpPr/>
            <p:nvPr/>
          </p:nvSpPr>
          <p:spPr>
            <a:xfrm>
              <a:off x="6574125" y="1444275"/>
              <a:ext cx="69400" cy="29400"/>
            </a:xfrm>
            <a:custGeom>
              <a:avLst/>
              <a:gdLst/>
              <a:ahLst/>
              <a:cxnLst/>
              <a:rect l="l" t="t" r="r" b="b"/>
              <a:pathLst>
                <a:path w="2776" h="1176" fill="none" extrusionOk="0">
                  <a:moveTo>
                    <a:pt x="1" y="0"/>
                  </a:moveTo>
                  <a:lnTo>
                    <a:pt x="1" y="0"/>
                  </a:lnTo>
                  <a:lnTo>
                    <a:pt x="612" y="423"/>
                  </a:lnTo>
                  <a:lnTo>
                    <a:pt x="1318" y="753"/>
                  </a:lnTo>
                  <a:lnTo>
                    <a:pt x="2023" y="1035"/>
                  </a:lnTo>
                  <a:lnTo>
                    <a:pt x="2776" y="1176"/>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641;p71">
              <a:extLst>
                <a:ext uri="{FF2B5EF4-FFF2-40B4-BE49-F238E27FC236}">
                  <a16:creationId xmlns:a16="http://schemas.microsoft.com/office/drawing/2014/main" id="{BB02E4BB-11BB-CD0B-60D9-EEF7462F7B22}"/>
                </a:ext>
              </a:extLst>
            </p:cNvPr>
            <p:cNvSpPr/>
            <p:nvPr/>
          </p:nvSpPr>
          <p:spPr>
            <a:xfrm>
              <a:off x="6939800" y="2087375"/>
              <a:ext cx="108175" cy="36475"/>
            </a:xfrm>
            <a:custGeom>
              <a:avLst/>
              <a:gdLst/>
              <a:ahLst/>
              <a:cxnLst/>
              <a:rect l="l" t="t" r="r" b="b"/>
              <a:pathLst>
                <a:path w="4327" h="1459" fill="none" extrusionOk="0">
                  <a:moveTo>
                    <a:pt x="0" y="1459"/>
                  </a:moveTo>
                  <a:lnTo>
                    <a:pt x="0" y="1459"/>
                  </a:lnTo>
                  <a:lnTo>
                    <a:pt x="329" y="1412"/>
                  </a:lnTo>
                  <a:lnTo>
                    <a:pt x="1223" y="1224"/>
                  </a:lnTo>
                  <a:lnTo>
                    <a:pt x="1881" y="1036"/>
                  </a:lnTo>
                  <a:lnTo>
                    <a:pt x="2634" y="753"/>
                  </a:lnTo>
                  <a:lnTo>
                    <a:pt x="3433" y="424"/>
                  </a:lnTo>
                  <a:lnTo>
                    <a:pt x="4327" y="1"/>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42;p71">
              <a:extLst>
                <a:ext uri="{FF2B5EF4-FFF2-40B4-BE49-F238E27FC236}">
                  <a16:creationId xmlns:a16="http://schemas.microsoft.com/office/drawing/2014/main" id="{48AF83E7-81BE-87EA-F9DB-D7D719348321}"/>
                </a:ext>
              </a:extLst>
            </p:cNvPr>
            <p:cNvSpPr/>
            <p:nvPr/>
          </p:nvSpPr>
          <p:spPr>
            <a:xfrm>
              <a:off x="6574125" y="2058000"/>
              <a:ext cx="11800" cy="49400"/>
            </a:xfrm>
            <a:custGeom>
              <a:avLst/>
              <a:gdLst/>
              <a:ahLst/>
              <a:cxnLst/>
              <a:rect l="l" t="t" r="r" b="b"/>
              <a:pathLst>
                <a:path w="472" h="1976" fill="none" extrusionOk="0">
                  <a:moveTo>
                    <a:pt x="1" y="0"/>
                  </a:moveTo>
                  <a:lnTo>
                    <a:pt x="1" y="0"/>
                  </a:lnTo>
                  <a:lnTo>
                    <a:pt x="95" y="471"/>
                  </a:lnTo>
                  <a:lnTo>
                    <a:pt x="189" y="988"/>
                  </a:lnTo>
                  <a:lnTo>
                    <a:pt x="330" y="1505"/>
                  </a:lnTo>
                  <a:lnTo>
                    <a:pt x="471" y="1975"/>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43;p71">
              <a:extLst>
                <a:ext uri="{FF2B5EF4-FFF2-40B4-BE49-F238E27FC236}">
                  <a16:creationId xmlns:a16="http://schemas.microsoft.com/office/drawing/2014/main" id="{C466D974-B821-ED7F-A37C-6275DBF615EB}"/>
                </a:ext>
              </a:extLst>
            </p:cNvPr>
            <p:cNvSpPr/>
            <p:nvPr/>
          </p:nvSpPr>
          <p:spPr>
            <a:xfrm>
              <a:off x="6817500" y="1584175"/>
              <a:ext cx="91750" cy="107025"/>
            </a:xfrm>
            <a:custGeom>
              <a:avLst/>
              <a:gdLst/>
              <a:ahLst/>
              <a:cxnLst/>
              <a:rect l="l" t="t" r="r" b="b"/>
              <a:pathLst>
                <a:path w="3670" h="4281" fill="none" extrusionOk="0">
                  <a:moveTo>
                    <a:pt x="1365" y="1"/>
                  </a:moveTo>
                  <a:lnTo>
                    <a:pt x="1365" y="1"/>
                  </a:lnTo>
                  <a:lnTo>
                    <a:pt x="1083" y="95"/>
                  </a:lnTo>
                  <a:lnTo>
                    <a:pt x="847" y="236"/>
                  </a:lnTo>
                  <a:lnTo>
                    <a:pt x="565" y="377"/>
                  </a:lnTo>
                  <a:lnTo>
                    <a:pt x="283" y="659"/>
                  </a:lnTo>
                  <a:lnTo>
                    <a:pt x="189" y="800"/>
                  </a:lnTo>
                  <a:lnTo>
                    <a:pt x="95" y="941"/>
                  </a:lnTo>
                  <a:lnTo>
                    <a:pt x="48" y="1129"/>
                  </a:lnTo>
                  <a:lnTo>
                    <a:pt x="1" y="1317"/>
                  </a:lnTo>
                  <a:lnTo>
                    <a:pt x="1" y="1552"/>
                  </a:lnTo>
                  <a:lnTo>
                    <a:pt x="48" y="1788"/>
                  </a:lnTo>
                  <a:lnTo>
                    <a:pt x="48" y="1788"/>
                  </a:lnTo>
                  <a:lnTo>
                    <a:pt x="142" y="2023"/>
                  </a:lnTo>
                  <a:lnTo>
                    <a:pt x="283" y="2211"/>
                  </a:lnTo>
                  <a:lnTo>
                    <a:pt x="471" y="2352"/>
                  </a:lnTo>
                  <a:lnTo>
                    <a:pt x="659" y="2446"/>
                  </a:lnTo>
                  <a:lnTo>
                    <a:pt x="847" y="2540"/>
                  </a:lnTo>
                  <a:lnTo>
                    <a:pt x="1083" y="2587"/>
                  </a:lnTo>
                  <a:lnTo>
                    <a:pt x="1600" y="2634"/>
                  </a:lnTo>
                  <a:lnTo>
                    <a:pt x="2070" y="2587"/>
                  </a:lnTo>
                  <a:lnTo>
                    <a:pt x="2446" y="2493"/>
                  </a:lnTo>
                  <a:lnTo>
                    <a:pt x="2823" y="2446"/>
                  </a:lnTo>
                  <a:lnTo>
                    <a:pt x="2823" y="2446"/>
                  </a:lnTo>
                  <a:lnTo>
                    <a:pt x="2635" y="2634"/>
                  </a:lnTo>
                  <a:lnTo>
                    <a:pt x="2211" y="3104"/>
                  </a:lnTo>
                  <a:lnTo>
                    <a:pt x="1976" y="3387"/>
                  </a:lnTo>
                  <a:lnTo>
                    <a:pt x="1882" y="3669"/>
                  </a:lnTo>
                  <a:lnTo>
                    <a:pt x="1835" y="3763"/>
                  </a:lnTo>
                  <a:lnTo>
                    <a:pt x="1835" y="3904"/>
                  </a:lnTo>
                  <a:lnTo>
                    <a:pt x="1882" y="3998"/>
                  </a:lnTo>
                  <a:lnTo>
                    <a:pt x="1976" y="4092"/>
                  </a:lnTo>
                  <a:lnTo>
                    <a:pt x="1976" y="4092"/>
                  </a:lnTo>
                  <a:lnTo>
                    <a:pt x="2211" y="4186"/>
                  </a:lnTo>
                  <a:lnTo>
                    <a:pt x="2494" y="4233"/>
                  </a:lnTo>
                  <a:lnTo>
                    <a:pt x="2776" y="4280"/>
                  </a:lnTo>
                  <a:lnTo>
                    <a:pt x="3058" y="4233"/>
                  </a:lnTo>
                  <a:lnTo>
                    <a:pt x="3481" y="4139"/>
                  </a:lnTo>
                  <a:lnTo>
                    <a:pt x="3669" y="4092"/>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44;p71">
              <a:extLst>
                <a:ext uri="{FF2B5EF4-FFF2-40B4-BE49-F238E27FC236}">
                  <a16:creationId xmlns:a16="http://schemas.microsoft.com/office/drawing/2014/main" id="{7D0741D6-5AD7-CFC2-BE8E-743FF90731ED}"/>
                </a:ext>
              </a:extLst>
            </p:cNvPr>
            <p:cNvSpPr/>
            <p:nvPr/>
          </p:nvSpPr>
          <p:spPr>
            <a:xfrm>
              <a:off x="6863375" y="1762875"/>
              <a:ext cx="56450" cy="89400"/>
            </a:xfrm>
            <a:custGeom>
              <a:avLst/>
              <a:gdLst/>
              <a:ahLst/>
              <a:cxnLst/>
              <a:rect l="l" t="t" r="r" b="b"/>
              <a:pathLst>
                <a:path w="2258" h="3576" fill="none" extrusionOk="0">
                  <a:moveTo>
                    <a:pt x="1458" y="1"/>
                  </a:moveTo>
                  <a:lnTo>
                    <a:pt x="1458" y="1"/>
                  </a:lnTo>
                  <a:lnTo>
                    <a:pt x="1223" y="95"/>
                  </a:lnTo>
                  <a:lnTo>
                    <a:pt x="706" y="377"/>
                  </a:lnTo>
                  <a:lnTo>
                    <a:pt x="470" y="612"/>
                  </a:lnTo>
                  <a:lnTo>
                    <a:pt x="235" y="847"/>
                  </a:lnTo>
                  <a:lnTo>
                    <a:pt x="47" y="1083"/>
                  </a:lnTo>
                  <a:lnTo>
                    <a:pt x="0" y="1224"/>
                  </a:lnTo>
                  <a:lnTo>
                    <a:pt x="0" y="1412"/>
                  </a:lnTo>
                  <a:lnTo>
                    <a:pt x="0" y="1412"/>
                  </a:lnTo>
                  <a:lnTo>
                    <a:pt x="0" y="1553"/>
                  </a:lnTo>
                  <a:lnTo>
                    <a:pt x="94" y="1647"/>
                  </a:lnTo>
                  <a:lnTo>
                    <a:pt x="141" y="1741"/>
                  </a:lnTo>
                  <a:lnTo>
                    <a:pt x="235" y="1835"/>
                  </a:lnTo>
                  <a:lnTo>
                    <a:pt x="470" y="1929"/>
                  </a:lnTo>
                  <a:lnTo>
                    <a:pt x="753" y="1976"/>
                  </a:lnTo>
                  <a:lnTo>
                    <a:pt x="1035" y="1976"/>
                  </a:lnTo>
                  <a:lnTo>
                    <a:pt x="1270" y="1929"/>
                  </a:lnTo>
                  <a:lnTo>
                    <a:pt x="1458" y="1929"/>
                  </a:lnTo>
                  <a:lnTo>
                    <a:pt x="1458" y="1929"/>
                  </a:lnTo>
                  <a:lnTo>
                    <a:pt x="1317" y="2117"/>
                  </a:lnTo>
                  <a:lnTo>
                    <a:pt x="988" y="2588"/>
                  </a:lnTo>
                  <a:lnTo>
                    <a:pt x="847" y="2870"/>
                  </a:lnTo>
                  <a:lnTo>
                    <a:pt x="706" y="3105"/>
                  </a:lnTo>
                  <a:lnTo>
                    <a:pt x="659" y="3293"/>
                  </a:lnTo>
                  <a:lnTo>
                    <a:pt x="706" y="3387"/>
                  </a:lnTo>
                  <a:lnTo>
                    <a:pt x="753" y="3434"/>
                  </a:lnTo>
                  <a:lnTo>
                    <a:pt x="753" y="3434"/>
                  </a:lnTo>
                  <a:lnTo>
                    <a:pt x="894" y="3528"/>
                  </a:lnTo>
                  <a:lnTo>
                    <a:pt x="1129" y="3575"/>
                  </a:lnTo>
                  <a:lnTo>
                    <a:pt x="1599" y="3575"/>
                  </a:lnTo>
                  <a:lnTo>
                    <a:pt x="2069" y="3481"/>
                  </a:lnTo>
                  <a:lnTo>
                    <a:pt x="2258" y="3434"/>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45;p71">
              <a:extLst>
                <a:ext uri="{FF2B5EF4-FFF2-40B4-BE49-F238E27FC236}">
                  <a16:creationId xmlns:a16="http://schemas.microsoft.com/office/drawing/2014/main" id="{AE36F49C-7D95-B576-C697-060B273C6FE8}"/>
                </a:ext>
              </a:extLst>
            </p:cNvPr>
            <p:cNvSpPr/>
            <p:nvPr/>
          </p:nvSpPr>
          <p:spPr>
            <a:xfrm>
              <a:off x="7016200" y="1704100"/>
              <a:ext cx="88225" cy="78800"/>
            </a:xfrm>
            <a:custGeom>
              <a:avLst/>
              <a:gdLst/>
              <a:ahLst/>
              <a:cxnLst/>
              <a:rect l="l" t="t" r="r" b="b"/>
              <a:pathLst>
                <a:path w="3529" h="3152" fill="none" extrusionOk="0">
                  <a:moveTo>
                    <a:pt x="565" y="0"/>
                  </a:moveTo>
                  <a:lnTo>
                    <a:pt x="565" y="0"/>
                  </a:lnTo>
                  <a:lnTo>
                    <a:pt x="424" y="236"/>
                  </a:lnTo>
                  <a:lnTo>
                    <a:pt x="189" y="847"/>
                  </a:lnTo>
                  <a:lnTo>
                    <a:pt x="95" y="1176"/>
                  </a:lnTo>
                  <a:lnTo>
                    <a:pt x="1" y="1505"/>
                  </a:lnTo>
                  <a:lnTo>
                    <a:pt x="48" y="1788"/>
                  </a:lnTo>
                  <a:lnTo>
                    <a:pt x="48" y="1882"/>
                  </a:lnTo>
                  <a:lnTo>
                    <a:pt x="142" y="1976"/>
                  </a:lnTo>
                  <a:lnTo>
                    <a:pt x="142" y="1976"/>
                  </a:lnTo>
                  <a:lnTo>
                    <a:pt x="236" y="2023"/>
                  </a:lnTo>
                  <a:lnTo>
                    <a:pt x="330" y="2070"/>
                  </a:lnTo>
                  <a:lnTo>
                    <a:pt x="612" y="2070"/>
                  </a:lnTo>
                  <a:lnTo>
                    <a:pt x="941" y="2023"/>
                  </a:lnTo>
                  <a:lnTo>
                    <a:pt x="1271" y="1929"/>
                  </a:lnTo>
                  <a:lnTo>
                    <a:pt x="1835" y="1741"/>
                  </a:lnTo>
                  <a:lnTo>
                    <a:pt x="2117" y="1599"/>
                  </a:lnTo>
                  <a:lnTo>
                    <a:pt x="2117" y="1599"/>
                  </a:lnTo>
                  <a:lnTo>
                    <a:pt x="2023" y="1882"/>
                  </a:lnTo>
                  <a:lnTo>
                    <a:pt x="1929" y="2399"/>
                  </a:lnTo>
                  <a:lnTo>
                    <a:pt x="1929" y="2681"/>
                  </a:lnTo>
                  <a:lnTo>
                    <a:pt x="1929" y="2963"/>
                  </a:lnTo>
                  <a:lnTo>
                    <a:pt x="1976" y="3104"/>
                  </a:lnTo>
                  <a:lnTo>
                    <a:pt x="2023" y="3151"/>
                  </a:lnTo>
                  <a:lnTo>
                    <a:pt x="2117" y="3151"/>
                  </a:lnTo>
                  <a:lnTo>
                    <a:pt x="2117" y="3151"/>
                  </a:lnTo>
                  <a:lnTo>
                    <a:pt x="2305" y="3057"/>
                  </a:lnTo>
                  <a:lnTo>
                    <a:pt x="2493" y="2869"/>
                  </a:lnTo>
                  <a:lnTo>
                    <a:pt x="2964" y="2352"/>
                  </a:lnTo>
                  <a:lnTo>
                    <a:pt x="3528" y="1599"/>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CA36E-F04F-8DC9-DEBA-010D25F3E410}"/>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A472B701-2FA0-EBBE-F077-2A3EAAC25088}"/>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CD31D1DA-192E-48B8-97FD-B4C1B31DD911}"/>
              </a:ext>
            </a:extLst>
          </p:cNvPr>
          <p:cNvSpPr>
            <a:spLocks noGrp="1"/>
          </p:cNvSpPr>
          <p:nvPr>
            <p:ph type="subTitle" idx="1"/>
          </p:nvPr>
        </p:nvSpPr>
        <p:spPr/>
        <p:txBody>
          <a:bodyPr/>
          <a:lstStyle/>
          <a:p>
            <a:endParaRPr lang="en-US"/>
          </a:p>
        </p:txBody>
      </p:sp>
      <p:pic>
        <p:nvPicPr>
          <p:cNvPr id="8" name="Picture 7">
            <a:extLst>
              <a:ext uri="{FF2B5EF4-FFF2-40B4-BE49-F238E27FC236}">
                <a16:creationId xmlns:a16="http://schemas.microsoft.com/office/drawing/2014/main" id="{A4628C6F-9A4D-C7E2-3374-7C57AA1FC136}"/>
              </a:ext>
            </a:extLst>
          </p:cNvPr>
          <p:cNvPicPr>
            <a:picLocks noChangeAspect="1"/>
          </p:cNvPicPr>
          <p:nvPr/>
        </p:nvPicPr>
        <p:blipFill>
          <a:blip r:embed="rId2"/>
          <a:stretch>
            <a:fillRect/>
          </a:stretch>
        </p:blipFill>
        <p:spPr>
          <a:xfrm>
            <a:off x="293" y="0"/>
            <a:ext cx="9143414" cy="5143500"/>
          </a:xfrm>
          <a:prstGeom prst="rect">
            <a:avLst/>
          </a:prstGeom>
        </p:spPr>
      </p:pic>
      <p:sp>
        <p:nvSpPr>
          <p:cNvPr id="10" name="TextBox 9">
            <a:extLst>
              <a:ext uri="{FF2B5EF4-FFF2-40B4-BE49-F238E27FC236}">
                <a16:creationId xmlns:a16="http://schemas.microsoft.com/office/drawing/2014/main" id="{8996E54A-66C5-CDC8-8694-0947D2F0C54A}"/>
              </a:ext>
            </a:extLst>
          </p:cNvPr>
          <p:cNvSpPr txBox="1"/>
          <p:nvPr/>
        </p:nvSpPr>
        <p:spPr>
          <a:xfrm>
            <a:off x="793629" y="3508765"/>
            <a:ext cx="7875917" cy="156966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vi-VN" sz="3200" dirty="0"/>
              <a:t>- Tại sao nói “Các hệ cơ quan trong cơ thể động vật có mối quan hệ mật thiết với  nhau?”. Cho ví dụ chứng minh.</a:t>
            </a:r>
            <a:endParaRPr lang="en-US" sz="3200" dirty="0"/>
          </a:p>
        </p:txBody>
      </p:sp>
    </p:spTree>
    <p:extLst>
      <p:ext uri="{BB962C8B-B14F-4D97-AF65-F5344CB8AC3E}">
        <p14:creationId xmlns:p14="http://schemas.microsoft.com/office/powerpoint/2010/main" val="246708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6CBB5-054E-F247-A0BB-2897C8DBBB5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357AAFB-5DCF-8662-4C32-23E3625EFD07}"/>
              </a:ext>
            </a:extLst>
          </p:cNvPr>
          <p:cNvPicPr>
            <a:picLocks noChangeAspect="1"/>
          </p:cNvPicPr>
          <p:nvPr/>
        </p:nvPicPr>
        <p:blipFill>
          <a:blip r:embed="rId2"/>
          <a:stretch>
            <a:fillRect/>
          </a:stretch>
        </p:blipFill>
        <p:spPr>
          <a:xfrm>
            <a:off x="-1" y="-1"/>
            <a:ext cx="9144001" cy="5178843"/>
          </a:xfrm>
          <a:prstGeom prst="rect">
            <a:avLst/>
          </a:prstGeom>
        </p:spPr>
      </p:pic>
      <p:sp>
        <p:nvSpPr>
          <p:cNvPr id="4" name="Speech Bubble: Rectangle with Corners Rounded 3">
            <a:extLst>
              <a:ext uri="{FF2B5EF4-FFF2-40B4-BE49-F238E27FC236}">
                <a16:creationId xmlns:a16="http://schemas.microsoft.com/office/drawing/2014/main" id="{7CF7B07F-214E-8534-A7C9-3C0E68896EEF}"/>
              </a:ext>
            </a:extLst>
          </p:cNvPr>
          <p:cNvSpPr/>
          <p:nvPr/>
        </p:nvSpPr>
        <p:spPr>
          <a:xfrm>
            <a:off x="5662863" y="-1"/>
            <a:ext cx="3325287" cy="2125578"/>
          </a:xfrm>
          <a:prstGeom prst="wedgeRoundRectCallout">
            <a:avLst>
              <a:gd name="adj1" fmla="val -44517"/>
              <a:gd name="adj2" fmla="val 53821"/>
              <a:gd name="adj3" fmla="val 16667"/>
            </a:avLst>
          </a:prstGeom>
          <a:solidFill>
            <a:schemeClr val="tx2">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effectLst/>
                <a:latin typeface="Times New Roman" panose="02020603050405020304" pitchFamily="18" charset="0"/>
                <a:ea typeface="Arial" panose="020B0604020202020204" pitchFamily="34" charset="0"/>
              </a:rPr>
              <a:t>Động vật hấp thụ </a:t>
            </a:r>
            <a:r>
              <a:rPr lang="nl-NL" sz="3600" b="1" dirty="0">
                <a:effectLst/>
                <a:latin typeface="Times New Roman" panose="02020603050405020304" pitchFamily="18" charset="0"/>
                <a:ea typeface="Arial" panose="020B0604020202020204" pitchFamily="34" charset="0"/>
              </a:rPr>
              <a:t>nước</a:t>
            </a:r>
            <a:r>
              <a:rPr lang="nl-NL" sz="3600" dirty="0">
                <a:effectLst/>
                <a:latin typeface="Times New Roman" panose="02020603050405020304" pitchFamily="18" charset="0"/>
                <a:ea typeface="Arial" panose="020B0604020202020204" pitchFamily="34" charset="0"/>
              </a:rPr>
              <a:t> bằng cách nào ?</a:t>
            </a:r>
            <a:endParaRPr lang="en-US" sz="2800" dirty="0"/>
          </a:p>
        </p:txBody>
      </p:sp>
    </p:spTree>
    <p:extLst>
      <p:ext uri="{BB962C8B-B14F-4D97-AF65-F5344CB8AC3E}">
        <p14:creationId xmlns:p14="http://schemas.microsoft.com/office/powerpoint/2010/main" val="220863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B9E4-A2C8-8579-4FD9-8F8DFD8A5809}"/>
              </a:ext>
            </a:extLst>
          </p:cNvPr>
          <p:cNvSpPr>
            <a:spLocks noGrp="1"/>
          </p:cNvSpPr>
          <p:nvPr>
            <p:ph type="title"/>
          </p:nvPr>
        </p:nvSpPr>
        <p:spPr/>
        <p:txBody>
          <a:bodyPr/>
          <a:lstStyle/>
          <a:p>
            <a:endParaRPr lang="en-US"/>
          </a:p>
        </p:txBody>
      </p:sp>
      <p:pic>
        <p:nvPicPr>
          <p:cNvPr id="1026" name="Picture 2" descr="10 Reasons Why Your Cat is Not Eating | Bartlett Vet | Hillcrest Animal  Hospital">
            <a:extLst>
              <a:ext uri="{FF2B5EF4-FFF2-40B4-BE49-F238E27FC236}">
                <a16:creationId xmlns:a16="http://schemas.microsoft.com/office/drawing/2014/main" id="{01EB09A9-900C-D4EF-570D-CE0A82512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1" y="-312821"/>
            <a:ext cx="9144000" cy="5456322"/>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2199D3FF-B3D7-9B94-1C86-9385257AD032}"/>
              </a:ext>
            </a:extLst>
          </p:cNvPr>
          <p:cNvSpPr/>
          <p:nvPr/>
        </p:nvSpPr>
        <p:spPr>
          <a:xfrm>
            <a:off x="80211" y="2905626"/>
            <a:ext cx="3325287" cy="2125578"/>
          </a:xfrm>
          <a:prstGeom prst="wedgeRoundRectCallout">
            <a:avLst>
              <a:gd name="adj1" fmla="val 50762"/>
              <a:gd name="adj2" fmla="val -73726"/>
              <a:gd name="adj3" fmla="val 16667"/>
            </a:avLst>
          </a:prstGeom>
          <a:solidFill>
            <a:schemeClr val="tx2">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effectLst/>
                <a:latin typeface="Times New Roman" panose="02020603050405020304" pitchFamily="18" charset="0"/>
                <a:ea typeface="Arial" panose="020B0604020202020204" pitchFamily="34" charset="0"/>
              </a:rPr>
              <a:t>Động vật hấp thụ </a:t>
            </a:r>
            <a:r>
              <a:rPr lang="nl-NL" sz="3600" b="1" dirty="0">
                <a:effectLst/>
                <a:latin typeface="Times New Roman" panose="02020603050405020304" pitchFamily="18" charset="0"/>
                <a:ea typeface="Arial" panose="020B0604020202020204" pitchFamily="34" charset="0"/>
              </a:rPr>
              <a:t>chất dinh dưỡng</a:t>
            </a:r>
            <a:r>
              <a:rPr lang="nl-NL" sz="3600" dirty="0">
                <a:effectLst/>
                <a:latin typeface="Times New Roman" panose="02020603050405020304" pitchFamily="18" charset="0"/>
                <a:ea typeface="Arial" panose="020B0604020202020204" pitchFamily="34" charset="0"/>
              </a:rPr>
              <a:t> bằng cách nào ?</a:t>
            </a:r>
            <a:endParaRPr lang="en-US" sz="2800" dirty="0"/>
          </a:p>
        </p:txBody>
      </p:sp>
    </p:spTree>
    <p:extLst>
      <p:ext uri="{BB962C8B-B14F-4D97-AF65-F5344CB8AC3E}">
        <p14:creationId xmlns:p14="http://schemas.microsoft.com/office/powerpoint/2010/main" val="258474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0" end="0"/>
                                            </p:txEl>
                                          </p:spTgt>
                                        </p:tgtEl>
                                        <p:attrNameLst>
                                          <p:attrName>style.color</p:attrName>
                                        </p:attrNameLst>
                                      </p:cBhvr>
                                      <p:to>
                                        <a:srgbClr val="0020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grpSp>
        <p:nvGrpSpPr>
          <p:cNvPr id="1574" name="Google Shape;1574;p44"/>
          <p:cNvGrpSpPr/>
          <p:nvPr/>
        </p:nvGrpSpPr>
        <p:grpSpPr>
          <a:xfrm rot="-263200">
            <a:off x="-53183" y="2616810"/>
            <a:ext cx="1475009" cy="3039044"/>
            <a:chOff x="6239025" y="396475"/>
            <a:chExt cx="480900" cy="990825"/>
          </a:xfrm>
        </p:grpSpPr>
        <p:sp>
          <p:nvSpPr>
            <p:cNvPr id="1575" name="Google Shape;1575;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4" name="Google Shape;1584;p44"/>
          <p:cNvSpPr/>
          <p:nvPr/>
        </p:nvSpPr>
        <p:spPr>
          <a:xfrm>
            <a:off x="1193470" y="38638"/>
            <a:ext cx="7766045" cy="1504292"/>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85" name="Google Shape;1585;p44"/>
          <p:cNvSpPr txBox="1">
            <a:spLocks noGrp="1"/>
          </p:cNvSpPr>
          <p:nvPr>
            <p:ph type="title"/>
          </p:nvPr>
        </p:nvSpPr>
        <p:spPr>
          <a:xfrm>
            <a:off x="1202472" y="248214"/>
            <a:ext cx="7464251" cy="826200"/>
          </a:xfrm>
          <a:prstGeom prst="rect">
            <a:avLst/>
          </a:prstGeom>
        </p:spPr>
        <p:txBody>
          <a:bodyPr spcFirstLastPara="1" wrap="square" lIns="91425" tIns="91425" rIns="91425" bIns="91425" anchor="t" anchorCtr="0">
            <a:noAutofit/>
          </a:bodyPr>
          <a:lstStyle/>
          <a:p>
            <a:r>
              <a:rPr lang="en" sz="2800" b="1" u="sng" dirty="0">
                <a:solidFill>
                  <a:schemeClr val="tx1"/>
                </a:solidFill>
                <a:latin typeface="+mn-lt"/>
              </a:rPr>
              <a:t> 1. C</a:t>
            </a:r>
            <a:r>
              <a:rPr lang="vi-VN" sz="2800" b="1" u="sng" dirty="0">
                <a:solidFill>
                  <a:schemeClr val="tx1"/>
                </a:solidFill>
                <a:effectLst/>
                <a:latin typeface="+mn-lt"/>
                <a:ea typeface="Arial" panose="020B0604020202020204" pitchFamily="34" charset="0"/>
                <a:cs typeface="Times New Roman" panose="02020603050405020304" pitchFamily="18" charset="0"/>
              </a:rPr>
              <a:t>on đường </a:t>
            </a:r>
            <a:r>
              <a:rPr lang="en-US" sz="2800" b="1" u="sng" dirty="0" err="1">
                <a:solidFill>
                  <a:schemeClr val="tx1"/>
                </a:solidFill>
                <a:effectLst/>
                <a:latin typeface="+mn-lt"/>
                <a:ea typeface="Arial" panose="020B0604020202020204" pitchFamily="34" charset="0"/>
                <a:cs typeface="Times New Roman" panose="02020603050405020304" pitchFamily="18" charset="0"/>
              </a:rPr>
              <a:t>trao</a:t>
            </a:r>
            <a:r>
              <a:rPr lang="en-US" sz="2800" b="1" u="sng" dirty="0">
                <a:solidFill>
                  <a:schemeClr val="tx1"/>
                </a:solidFill>
                <a:effectLst/>
                <a:latin typeface="+mn-lt"/>
                <a:ea typeface="Arial" panose="020B0604020202020204" pitchFamily="34" charset="0"/>
                <a:cs typeface="Times New Roman" panose="02020603050405020304" pitchFamily="18" charset="0"/>
              </a:rPr>
              <a:t> </a:t>
            </a:r>
            <a:r>
              <a:rPr lang="en-US" sz="2800" b="1" u="sng" dirty="0" err="1">
                <a:solidFill>
                  <a:schemeClr val="tx1"/>
                </a:solidFill>
                <a:effectLst/>
                <a:latin typeface="+mn-lt"/>
                <a:ea typeface="Arial" panose="020B0604020202020204" pitchFamily="34" charset="0"/>
                <a:cs typeface="Times New Roman" panose="02020603050405020304" pitchFamily="18" charset="0"/>
              </a:rPr>
              <a:t>đổi</a:t>
            </a:r>
            <a:r>
              <a:rPr lang="en-US" sz="2800" b="1" u="sng" dirty="0">
                <a:solidFill>
                  <a:schemeClr val="tx1"/>
                </a:solidFill>
                <a:effectLst/>
                <a:latin typeface="+mn-lt"/>
                <a:ea typeface="Arial" panose="020B0604020202020204" pitchFamily="34" charset="0"/>
                <a:cs typeface="Times New Roman" panose="02020603050405020304" pitchFamily="18" charset="0"/>
              </a:rPr>
              <a:t> </a:t>
            </a:r>
            <a:r>
              <a:rPr lang="en-US" sz="2800" b="1" u="sng" dirty="0" err="1">
                <a:solidFill>
                  <a:schemeClr val="tx1"/>
                </a:solidFill>
                <a:effectLst/>
                <a:latin typeface="+mn-lt"/>
                <a:ea typeface="Arial" panose="020B0604020202020204" pitchFamily="34" charset="0"/>
                <a:cs typeface="Times New Roman" panose="02020603050405020304" pitchFamily="18" charset="0"/>
              </a:rPr>
              <a:t>nước</a:t>
            </a:r>
            <a:r>
              <a:rPr lang="en-US" sz="2800" b="1" u="sng" dirty="0">
                <a:solidFill>
                  <a:schemeClr val="tx1"/>
                </a:solidFill>
                <a:effectLst/>
                <a:latin typeface="+mn-lt"/>
                <a:ea typeface="Arial" panose="020B0604020202020204" pitchFamily="34" charset="0"/>
                <a:cs typeface="Times New Roman" panose="02020603050405020304" pitchFamily="18" charset="0"/>
              </a:rPr>
              <a:t> </a:t>
            </a:r>
            <a:r>
              <a:rPr lang="en-US" sz="2800" b="1" u="sng" dirty="0" err="1">
                <a:solidFill>
                  <a:schemeClr val="tx1"/>
                </a:solidFill>
                <a:effectLst/>
                <a:latin typeface="+mn-lt"/>
                <a:ea typeface="Arial" panose="020B0604020202020204" pitchFamily="34" charset="0"/>
                <a:cs typeface="Times New Roman" panose="02020603050405020304" pitchFamily="18" charset="0"/>
              </a:rPr>
              <a:t>và</a:t>
            </a:r>
            <a:r>
              <a:rPr lang="en-US" sz="2800" b="1" u="sng" dirty="0">
                <a:solidFill>
                  <a:schemeClr val="tx1"/>
                </a:solidFill>
                <a:effectLst/>
                <a:latin typeface="+mn-lt"/>
                <a:ea typeface="Arial" panose="020B0604020202020204" pitchFamily="34" charset="0"/>
                <a:cs typeface="Times New Roman" panose="02020603050405020304" pitchFamily="18" charset="0"/>
              </a:rPr>
              <a:t> </a:t>
            </a:r>
            <a:r>
              <a:rPr lang="en-US" sz="2800" b="1" u="sng" dirty="0" err="1">
                <a:solidFill>
                  <a:schemeClr val="tx1"/>
                </a:solidFill>
                <a:effectLst/>
                <a:latin typeface="+mn-lt"/>
                <a:ea typeface="Arial" panose="020B0604020202020204" pitchFamily="34" charset="0"/>
                <a:cs typeface="Times New Roman" panose="02020603050405020304" pitchFamily="18" charset="0"/>
              </a:rPr>
              <a:t>nhu</a:t>
            </a:r>
            <a:r>
              <a:rPr lang="en-US" sz="2800" b="1" u="sng" dirty="0">
                <a:solidFill>
                  <a:schemeClr val="tx1"/>
                </a:solidFill>
                <a:effectLst/>
                <a:latin typeface="+mn-lt"/>
                <a:ea typeface="Arial" panose="020B0604020202020204" pitchFamily="34" charset="0"/>
                <a:cs typeface="Times New Roman" panose="02020603050405020304" pitchFamily="18" charset="0"/>
              </a:rPr>
              <a:t> </a:t>
            </a:r>
            <a:r>
              <a:rPr lang="en-US" sz="2800" b="1" u="sng" dirty="0" err="1">
                <a:solidFill>
                  <a:schemeClr val="tx1"/>
                </a:solidFill>
                <a:effectLst/>
                <a:latin typeface="+mn-lt"/>
                <a:ea typeface="Arial" panose="020B0604020202020204" pitchFamily="34" charset="0"/>
                <a:cs typeface="Times New Roman" panose="02020603050405020304" pitchFamily="18" charset="0"/>
              </a:rPr>
              <a:t>cầu</a:t>
            </a:r>
            <a:r>
              <a:rPr lang="en-US" sz="2800" b="1" u="sng" dirty="0">
                <a:solidFill>
                  <a:schemeClr val="tx1"/>
                </a:solidFill>
                <a:effectLst/>
                <a:latin typeface="+mn-lt"/>
                <a:ea typeface="Arial" panose="020B0604020202020204" pitchFamily="34" charset="0"/>
                <a:cs typeface="Times New Roman" panose="02020603050405020304" pitchFamily="18" charset="0"/>
              </a:rPr>
              <a:t> </a:t>
            </a:r>
            <a:r>
              <a:rPr lang="en-US" sz="2800" b="1" u="sng" dirty="0" err="1">
                <a:solidFill>
                  <a:schemeClr val="tx1"/>
                </a:solidFill>
                <a:effectLst/>
                <a:latin typeface="+mn-lt"/>
                <a:ea typeface="Arial" panose="020B0604020202020204" pitchFamily="34" charset="0"/>
                <a:cs typeface="Times New Roman" panose="02020603050405020304" pitchFamily="18" charset="0"/>
              </a:rPr>
              <a:t>sử</a:t>
            </a:r>
            <a:r>
              <a:rPr lang="en-US" sz="2800" b="1" u="sng" dirty="0">
                <a:solidFill>
                  <a:schemeClr val="tx1"/>
                </a:solidFill>
                <a:effectLst/>
                <a:latin typeface="+mn-lt"/>
                <a:ea typeface="Arial" panose="020B0604020202020204" pitchFamily="34" charset="0"/>
                <a:cs typeface="Times New Roman" panose="02020603050405020304" pitchFamily="18" charset="0"/>
              </a:rPr>
              <a:t> </a:t>
            </a:r>
            <a:r>
              <a:rPr lang="en-US" sz="2800" b="1" u="sng" dirty="0" err="1">
                <a:solidFill>
                  <a:schemeClr val="tx1"/>
                </a:solidFill>
                <a:effectLst/>
                <a:latin typeface="+mn-lt"/>
                <a:ea typeface="Arial" panose="020B0604020202020204" pitchFamily="34" charset="0"/>
                <a:cs typeface="Times New Roman" panose="02020603050405020304" pitchFamily="18" charset="0"/>
              </a:rPr>
              <a:t>dụng</a:t>
            </a:r>
            <a:r>
              <a:rPr lang="en-US" sz="2800" b="1" u="sng" dirty="0">
                <a:solidFill>
                  <a:schemeClr val="tx1"/>
                </a:solidFill>
                <a:effectLst/>
                <a:latin typeface="+mn-lt"/>
                <a:ea typeface="Arial" panose="020B0604020202020204" pitchFamily="34" charset="0"/>
                <a:cs typeface="Times New Roman" panose="02020603050405020304" pitchFamily="18" charset="0"/>
              </a:rPr>
              <a:t> </a:t>
            </a:r>
            <a:r>
              <a:rPr lang="en-US" sz="2800" b="1" u="sng" dirty="0" err="1">
                <a:solidFill>
                  <a:schemeClr val="tx1"/>
                </a:solidFill>
                <a:effectLst/>
                <a:latin typeface="+mn-lt"/>
                <a:ea typeface="Arial" panose="020B0604020202020204" pitchFamily="34" charset="0"/>
                <a:cs typeface="Times New Roman" panose="02020603050405020304" pitchFamily="18" charset="0"/>
              </a:rPr>
              <a:t>nước</a:t>
            </a:r>
            <a:r>
              <a:rPr lang="en-US" sz="2800" b="1" u="sng" dirty="0">
                <a:solidFill>
                  <a:schemeClr val="tx1"/>
                </a:solidFill>
                <a:effectLst/>
                <a:latin typeface="+mn-lt"/>
                <a:ea typeface="Arial" panose="020B0604020202020204" pitchFamily="34" charset="0"/>
                <a:cs typeface="Times New Roman" panose="02020603050405020304" pitchFamily="18" charset="0"/>
              </a:rPr>
              <a:t> ở </a:t>
            </a:r>
            <a:r>
              <a:rPr lang="en-US" sz="2800" b="1" u="sng" dirty="0" err="1">
                <a:solidFill>
                  <a:schemeClr val="tx1"/>
                </a:solidFill>
                <a:effectLst/>
                <a:latin typeface="+mn-lt"/>
                <a:ea typeface="Arial" panose="020B0604020202020204" pitchFamily="34" charset="0"/>
                <a:cs typeface="Times New Roman" panose="02020603050405020304" pitchFamily="18" charset="0"/>
              </a:rPr>
              <a:t>động</a:t>
            </a:r>
            <a:r>
              <a:rPr lang="en-US" sz="2800" b="1" u="sng" dirty="0">
                <a:solidFill>
                  <a:schemeClr val="tx1"/>
                </a:solidFill>
                <a:effectLst/>
                <a:latin typeface="+mn-lt"/>
                <a:ea typeface="Arial" panose="020B0604020202020204" pitchFamily="34" charset="0"/>
                <a:cs typeface="Times New Roman" panose="02020603050405020304" pitchFamily="18" charset="0"/>
              </a:rPr>
              <a:t> </a:t>
            </a:r>
            <a:r>
              <a:rPr lang="en-US" sz="2800" b="1" u="sng" dirty="0" err="1">
                <a:solidFill>
                  <a:schemeClr val="tx1"/>
                </a:solidFill>
                <a:effectLst/>
                <a:latin typeface="+mn-lt"/>
                <a:ea typeface="Arial" panose="020B0604020202020204" pitchFamily="34" charset="0"/>
                <a:cs typeface="Times New Roman" panose="02020603050405020304" pitchFamily="18" charset="0"/>
              </a:rPr>
              <a:t>vật</a:t>
            </a:r>
            <a:r>
              <a:rPr lang="en-US" sz="2800" b="1" u="sng" dirty="0">
                <a:solidFill>
                  <a:schemeClr val="tx1"/>
                </a:solidFill>
                <a:effectLst/>
                <a:latin typeface="+mn-lt"/>
                <a:ea typeface="Arial" panose="020B0604020202020204" pitchFamily="34" charset="0"/>
                <a:cs typeface="Times New Roman" panose="02020603050405020304" pitchFamily="18" charset="0"/>
              </a:rPr>
              <a:t>. </a:t>
            </a:r>
            <a:br>
              <a:rPr lang="en-US" sz="2800" b="1" u="sng" dirty="0">
                <a:solidFill>
                  <a:schemeClr val="tx1"/>
                </a:solidFill>
                <a:effectLst/>
                <a:latin typeface="+mn-lt"/>
                <a:ea typeface="Arial" panose="020B0604020202020204" pitchFamily="34" charset="0"/>
                <a:cs typeface="Times New Roman" panose="02020603050405020304" pitchFamily="18" charset="0"/>
              </a:rPr>
            </a:br>
            <a:endParaRPr sz="2800" b="1" u="sng" dirty="0">
              <a:solidFill>
                <a:schemeClr val="tx1"/>
              </a:solidFill>
              <a:latin typeface="+mn-lt"/>
            </a:endParaRPr>
          </a:p>
        </p:txBody>
      </p:sp>
      <p:grpSp>
        <p:nvGrpSpPr>
          <p:cNvPr id="1587" name="Google Shape;1587;p44"/>
          <p:cNvGrpSpPr/>
          <p:nvPr/>
        </p:nvGrpSpPr>
        <p:grpSpPr>
          <a:xfrm flipH="1">
            <a:off x="7565290" y="2510284"/>
            <a:ext cx="1525463" cy="3142996"/>
            <a:chOff x="6239025" y="396475"/>
            <a:chExt cx="480900" cy="990825"/>
          </a:xfrm>
        </p:grpSpPr>
        <p:sp>
          <p:nvSpPr>
            <p:cNvPr id="1588" name="Google Shape;1588;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7" name="Google Shape;1597;p44"/>
          <p:cNvGrpSpPr/>
          <p:nvPr/>
        </p:nvGrpSpPr>
        <p:grpSpPr>
          <a:xfrm rot="-152790">
            <a:off x="-1262638" y="4090495"/>
            <a:ext cx="3651677" cy="1285735"/>
            <a:chOff x="5142175" y="4369850"/>
            <a:chExt cx="1625700" cy="572400"/>
          </a:xfrm>
        </p:grpSpPr>
        <p:sp>
          <p:nvSpPr>
            <p:cNvPr id="1598" name="Google Shape;1598;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3" name="Google Shape;1603;p44"/>
          <p:cNvGrpSpPr/>
          <p:nvPr/>
        </p:nvGrpSpPr>
        <p:grpSpPr>
          <a:xfrm rot="212413">
            <a:off x="5902932" y="4121516"/>
            <a:ext cx="3651625" cy="1285717"/>
            <a:chOff x="5142175" y="4369850"/>
            <a:chExt cx="1625700" cy="572400"/>
          </a:xfrm>
        </p:grpSpPr>
        <p:sp>
          <p:nvSpPr>
            <p:cNvPr id="1604" name="Google Shape;1604;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640;p45">
            <a:extLst>
              <a:ext uri="{FF2B5EF4-FFF2-40B4-BE49-F238E27FC236}">
                <a16:creationId xmlns:a16="http://schemas.microsoft.com/office/drawing/2014/main" id="{51E56FB3-C1E5-6A89-4684-63DFBCB08332}"/>
              </a:ext>
            </a:extLst>
          </p:cNvPr>
          <p:cNvGrpSpPr/>
          <p:nvPr/>
        </p:nvGrpSpPr>
        <p:grpSpPr>
          <a:xfrm>
            <a:off x="3670920" y="2378097"/>
            <a:ext cx="3659801" cy="2411885"/>
            <a:chOff x="4458601" y="1299330"/>
            <a:chExt cx="3659801" cy="2411885"/>
          </a:xfrm>
        </p:grpSpPr>
        <p:sp>
          <p:nvSpPr>
            <p:cNvPr id="60" name="Google Shape;1641;p45">
              <a:extLst>
                <a:ext uri="{FF2B5EF4-FFF2-40B4-BE49-F238E27FC236}">
                  <a16:creationId xmlns:a16="http://schemas.microsoft.com/office/drawing/2014/main" id="{1D3AB18F-46F9-DBCB-7952-AC9F3E22B429}"/>
                </a:ext>
              </a:extLst>
            </p:cNvPr>
            <p:cNvSpPr/>
            <p:nvPr/>
          </p:nvSpPr>
          <p:spPr>
            <a:xfrm>
              <a:off x="4458601" y="1765400"/>
              <a:ext cx="3659801" cy="1945814"/>
            </a:xfrm>
            <a:custGeom>
              <a:avLst/>
              <a:gdLst/>
              <a:ahLst/>
              <a:cxnLst/>
              <a:rect l="l" t="t" r="r" b="b"/>
              <a:pathLst>
                <a:path w="101753" h="54103" extrusionOk="0">
                  <a:moveTo>
                    <a:pt x="52417" y="1"/>
                  </a:moveTo>
                  <a:lnTo>
                    <a:pt x="50034" y="117"/>
                  </a:lnTo>
                  <a:lnTo>
                    <a:pt x="47593" y="233"/>
                  </a:lnTo>
                  <a:lnTo>
                    <a:pt x="45153" y="466"/>
                  </a:lnTo>
                  <a:lnTo>
                    <a:pt x="42712" y="756"/>
                  </a:lnTo>
                  <a:lnTo>
                    <a:pt x="40271" y="1105"/>
                  </a:lnTo>
                  <a:lnTo>
                    <a:pt x="37889" y="1570"/>
                  </a:lnTo>
                  <a:lnTo>
                    <a:pt x="35448" y="2035"/>
                  </a:lnTo>
                  <a:lnTo>
                    <a:pt x="33065" y="2616"/>
                  </a:lnTo>
                  <a:lnTo>
                    <a:pt x="30741" y="3255"/>
                  </a:lnTo>
                  <a:lnTo>
                    <a:pt x="28417" y="3952"/>
                  </a:lnTo>
                  <a:lnTo>
                    <a:pt x="26150" y="4708"/>
                  </a:lnTo>
                  <a:lnTo>
                    <a:pt x="23884" y="5521"/>
                  </a:lnTo>
                  <a:lnTo>
                    <a:pt x="21734" y="6393"/>
                  </a:lnTo>
                  <a:lnTo>
                    <a:pt x="19642" y="7323"/>
                  </a:lnTo>
                  <a:lnTo>
                    <a:pt x="17608" y="8311"/>
                  </a:lnTo>
                  <a:lnTo>
                    <a:pt x="15632" y="9415"/>
                  </a:lnTo>
                  <a:lnTo>
                    <a:pt x="13773" y="10519"/>
                  </a:lnTo>
                  <a:lnTo>
                    <a:pt x="11971" y="11739"/>
                  </a:lnTo>
                  <a:lnTo>
                    <a:pt x="10286" y="12960"/>
                  </a:lnTo>
                  <a:lnTo>
                    <a:pt x="8717" y="14296"/>
                  </a:lnTo>
                  <a:lnTo>
                    <a:pt x="7264" y="15633"/>
                  </a:lnTo>
                  <a:lnTo>
                    <a:pt x="5869" y="17086"/>
                  </a:lnTo>
                  <a:lnTo>
                    <a:pt x="4649" y="18596"/>
                  </a:lnTo>
                  <a:lnTo>
                    <a:pt x="4068" y="19352"/>
                  </a:lnTo>
                  <a:lnTo>
                    <a:pt x="3545" y="20107"/>
                  </a:lnTo>
                  <a:lnTo>
                    <a:pt x="3080" y="20921"/>
                  </a:lnTo>
                  <a:lnTo>
                    <a:pt x="2615" y="21734"/>
                  </a:lnTo>
                  <a:lnTo>
                    <a:pt x="2150" y="22548"/>
                  </a:lnTo>
                  <a:lnTo>
                    <a:pt x="1743" y="23362"/>
                  </a:lnTo>
                  <a:lnTo>
                    <a:pt x="1395" y="24233"/>
                  </a:lnTo>
                  <a:lnTo>
                    <a:pt x="1104" y="25047"/>
                  </a:lnTo>
                  <a:lnTo>
                    <a:pt x="814" y="25918"/>
                  </a:lnTo>
                  <a:lnTo>
                    <a:pt x="581" y="26848"/>
                  </a:lnTo>
                  <a:lnTo>
                    <a:pt x="349" y="27720"/>
                  </a:lnTo>
                  <a:lnTo>
                    <a:pt x="233" y="28650"/>
                  </a:lnTo>
                  <a:lnTo>
                    <a:pt x="116" y="29580"/>
                  </a:lnTo>
                  <a:lnTo>
                    <a:pt x="0" y="30509"/>
                  </a:lnTo>
                  <a:lnTo>
                    <a:pt x="0" y="31497"/>
                  </a:lnTo>
                  <a:lnTo>
                    <a:pt x="0" y="32427"/>
                  </a:lnTo>
                  <a:lnTo>
                    <a:pt x="58" y="33415"/>
                  </a:lnTo>
                  <a:lnTo>
                    <a:pt x="174" y="34403"/>
                  </a:lnTo>
                  <a:lnTo>
                    <a:pt x="465" y="35856"/>
                  </a:lnTo>
                  <a:lnTo>
                    <a:pt x="814" y="37192"/>
                  </a:lnTo>
                  <a:lnTo>
                    <a:pt x="1337" y="38471"/>
                  </a:lnTo>
                  <a:lnTo>
                    <a:pt x="1918" y="39691"/>
                  </a:lnTo>
                  <a:lnTo>
                    <a:pt x="2673" y="40911"/>
                  </a:lnTo>
                  <a:lnTo>
                    <a:pt x="3487" y="42015"/>
                  </a:lnTo>
                  <a:lnTo>
                    <a:pt x="4417" y="43061"/>
                  </a:lnTo>
                  <a:lnTo>
                    <a:pt x="5463" y="44049"/>
                  </a:lnTo>
                  <a:lnTo>
                    <a:pt x="6625" y="45037"/>
                  </a:lnTo>
                  <a:lnTo>
                    <a:pt x="7845" y="45909"/>
                  </a:lnTo>
                  <a:lnTo>
                    <a:pt x="9124" y="46781"/>
                  </a:lnTo>
                  <a:lnTo>
                    <a:pt x="10576" y="47594"/>
                  </a:lnTo>
                  <a:lnTo>
                    <a:pt x="12029" y="48350"/>
                  </a:lnTo>
                  <a:lnTo>
                    <a:pt x="13598" y="49047"/>
                  </a:lnTo>
                  <a:lnTo>
                    <a:pt x="15225" y="49686"/>
                  </a:lnTo>
                  <a:lnTo>
                    <a:pt x="16911" y="50267"/>
                  </a:lnTo>
                  <a:lnTo>
                    <a:pt x="18654" y="50848"/>
                  </a:lnTo>
                  <a:lnTo>
                    <a:pt x="20513" y="51313"/>
                  </a:lnTo>
                  <a:lnTo>
                    <a:pt x="22373" y="51778"/>
                  </a:lnTo>
                  <a:lnTo>
                    <a:pt x="24291" y="52185"/>
                  </a:lnTo>
                  <a:lnTo>
                    <a:pt x="26266" y="52592"/>
                  </a:lnTo>
                  <a:lnTo>
                    <a:pt x="28300" y="52940"/>
                  </a:lnTo>
                  <a:lnTo>
                    <a:pt x="30334" y="53173"/>
                  </a:lnTo>
                  <a:lnTo>
                    <a:pt x="32484" y="53463"/>
                  </a:lnTo>
                  <a:lnTo>
                    <a:pt x="34576" y="53638"/>
                  </a:lnTo>
                  <a:lnTo>
                    <a:pt x="36726" y="53812"/>
                  </a:lnTo>
                  <a:lnTo>
                    <a:pt x="38935" y="53928"/>
                  </a:lnTo>
                  <a:lnTo>
                    <a:pt x="41143" y="54044"/>
                  </a:lnTo>
                  <a:lnTo>
                    <a:pt x="43351" y="54044"/>
                  </a:lnTo>
                  <a:lnTo>
                    <a:pt x="45618" y="54103"/>
                  </a:lnTo>
                  <a:lnTo>
                    <a:pt x="47826" y="54044"/>
                  </a:lnTo>
                  <a:lnTo>
                    <a:pt x="50092" y="53986"/>
                  </a:lnTo>
                  <a:lnTo>
                    <a:pt x="54567" y="53754"/>
                  </a:lnTo>
                  <a:lnTo>
                    <a:pt x="59041" y="53405"/>
                  </a:lnTo>
                  <a:lnTo>
                    <a:pt x="63458" y="52940"/>
                  </a:lnTo>
                  <a:lnTo>
                    <a:pt x="67758" y="52359"/>
                  </a:lnTo>
                  <a:lnTo>
                    <a:pt x="72000" y="51662"/>
                  </a:lnTo>
                  <a:lnTo>
                    <a:pt x="76010" y="50848"/>
                  </a:lnTo>
                  <a:lnTo>
                    <a:pt x="79845" y="49977"/>
                  </a:lnTo>
                  <a:lnTo>
                    <a:pt x="81705" y="49454"/>
                  </a:lnTo>
                  <a:lnTo>
                    <a:pt x="83506" y="48931"/>
                  </a:lnTo>
                  <a:lnTo>
                    <a:pt x="85249" y="48408"/>
                  </a:lnTo>
                  <a:lnTo>
                    <a:pt x="86877" y="47885"/>
                  </a:lnTo>
                  <a:lnTo>
                    <a:pt x="88504" y="47304"/>
                  </a:lnTo>
                  <a:lnTo>
                    <a:pt x="90015" y="46722"/>
                  </a:lnTo>
                  <a:lnTo>
                    <a:pt x="91409" y="46141"/>
                  </a:lnTo>
                  <a:lnTo>
                    <a:pt x="92804" y="45502"/>
                  </a:lnTo>
                  <a:lnTo>
                    <a:pt x="94024" y="44863"/>
                  </a:lnTo>
                  <a:lnTo>
                    <a:pt x="95245" y="44224"/>
                  </a:lnTo>
                  <a:lnTo>
                    <a:pt x="96291" y="43526"/>
                  </a:lnTo>
                  <a:lnTo>
                    <a:pt x="97278" y="42887"/>
                  </a:lnTo>
                  <a:lnTo>
                    <a:pt x="98150" y="42190"/>
                  </a:lnTo>
                  <a:lnTo>
                    <a:pt x="98964" y="41492"/>
                  </a:lnTo>
                  <a:lnTo>
                    <a:pt x="99603" y="40737"/>
                  </a:lnTo>
                  <a:lnTo>
                    <a:pt x="100184" y="40040"/>
                  </a:lnTo>
                  <a:lnTo>
                    <a:pt x="100591" y="39284"/>
                  </a:lnTo>
                  <a:lnTo>
                    <a:pt x="100939" y="38529"/>
                  </a:lnTo>
                  <a:lnTo>
                    <a:pt x="101346" y="37076"/>
                  </a:lnTo>
                  <a:lnTo>
                    <a:pt x="101579" y="35681"/>
                  </a:lnTo>
                  <a:lnTo>
                    <a:pt x="101753" y="34345"/>
                  </a:lnTo>
                  <a:lnTo>
                    <a:pt x="101753" y="33066"/>
                  </a:lnTo>
                  <a:lnTo>
                    <a:pt x="101637" y="31846"/>
                  </a:lnTo>
                  <a:lnTo>
                    <a:pt x="101404" y="30626"/>
                  </a:lnTo>
                  <a:lnTo>
                    <a:pt x="101056" y="29521"/>
                  </a:lnTo>
                  <a:lnTo>
                    <a:pt x="100591" y="28475"/>
                  </a:lnTo>
                  <a:lnTo>
                    <a:pt x="100068" y="27429"/>
                  </a:lnTo>
                  <a:lnTo>
                    <a:pt x="99487" y="26500"/>
                  </a:lnTo>
                  <a:lnTo>
                    <a:pt x="98789" y="25570"/>
                  </a:lnTo>
                  <a:lnTo>
                    <a:pt x="98092" y="24756"/>
                  </a:lnTo>
                  <a:lnTo>
                    <a:pt x="97278" y="23943"/>
                  </a:lnTo>
                  <a:lnTo>
                    <a:pt x="96465" y="23187"/>
                  </a:lnTo>
                  <a:lnTo>
                    <a:pt x="95593" y="22490"/>
                  </a:lnTo>
                  <a:lnTo>
                    <a:pt x="94722" y="21793"/>
                  </a:lnTo>
                  <a:lnTo>
                    <a:pt x="93850" y="21211"/>
                  </a:lnTo>
                  <a:lnTo>
                    <a:pt x="92920" y="20630"/>
                  </a:lnTo>
                  <a:lnTo>
                    <a:pt x="91119" y="19642"/>
                  </a:lnTo>
                  <a:lnTo>
                    <a:pt x="89433" y="18771"/>
                  </a:lnTo>
                  <a:lnTo>
                    <a:pt x="87864" y="18132"/>
                  </a:lnTo>
                  <a:lnTo>
                    <a:pt x="86528" y="17609"/>
                  </a:lnTo>
                  <a:lnTo>
                    <a:pt x="85482" y="17260"/>
                  </a:lnTo>
                  <a:lnTo>
                    <a:pt x="84552" y="17027"/>
                  </a:lnTo>
                  <a:lnTo>
                    <a:pt x="84552" y="16795"/>
                  </a:lnTo>
                  <a:lnTo>
                    <a:pt x="84610" y="16272"/>
                  </a:lnTo>
                  <a:lnTo>
                    <a:pt x="84552" y="15400"/>
                  </a:lnTo>
                  <a:lnTo>
                    <a:pt x="84378" y="14238"/>
                  </a:lnTo>
                  <a:lnTo>
                    <a:pt x="84262" y="13599"/>
                  </a:lnTo>
                  <a:lnTo>
                    <a:pt x="84029" y="12902"/>
                  </a:lnTo>
                  <a:lnTo>
                    <a:pt x="83797" y="12204"/>
                  </a:lnTo>
                  <a:lnTo>
                    <a:pt x="83506" y="11449"/>
                  </a:lnTo>
                  <a:lnTo>
                    <a:pt x="83099" y="10635"/>
                  </a:lnTo>
                  <a:lnTo>
                    <a:pt x="82634" y="9880"/>
                  </a:lnTo>
                  <a:lnTo>
                    <a:pt x="82053" y="9066"/>
                  </a:lnTo>
                  <a:lnTo>
                    <a:pt x="81414" y="8253"/>
                  </a:lnTo>
                  <a:lnTo>
                    <a:pt x="80659" y="7439"/>
                  </a:lnTo>
                  <a:lnTo>
                    <a:pt x="79845" y="6625"/>
                  </a:lnTo>
                  <a:lnTo>
                    <a:pt x="78857" y="5812"/>
                  </a:lnTo>
                  <a:lnTo>
                    <a:pt x="77753" y="5056"/>
                  </a:lnTo>
                  <a:lnTo>
                    <a:pt x="76533" y="4301"/>
                  </a:lnTo>
                  <a:lnTo>
                    <a:pt x="75196" y="3604"/>
                  </a:lnTo>
                  <a:lnTo>
                    <a:pt x="73685" y="2964"/>
                  </a:lnTo>
                  <a:lnTo>
                    <a:pt x="72000" y="2325"/>
                  </a:lnTo>
                  <a:lnTo>
                    <a:pt x="70199" y="1802"/>
                  </a:lnTo>
                  <a:lnTo>
                    <a:pt x="68223" y="1279"/>
                  </a:lnTo>
                  <a:lnTo>
                    <a:pt x="66073" y="872"/>
                  </a:lnTo>
                  <a:lnTo>
                    <a:pt x="63690" y="524"/>
                  </a:lnTo>
                  <a:lnTo>
                    <a:pt x="61191" y="233"/>
                  </a:lnTo>
                  <a:lnTo>
                    <a:pt x="58460" y="59"/>
                  </a:lnTo>
                  <a:lnTo>
                    <a:pt x="55555" y="1"/>
                  </a:lnTo>
                  <a:close/>
                </a:path>
              </a:pathLst>
            </a:custGeom>
            <a:solidFill>
              <a:srgbClr val="649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42;p45">
              <a:extLst>
                <a:ext uri="{FF2B5EF4-FFF2-40B4-BE49-F238E27FC236}">
                  <a16:creationId xmlns:a16="http://schemas.microsoft.com/office/drawing/2014/main" id="{EAB1B022-23D0-9756-88A3-ADD54FC7B1FE}"/>
                </a:ext>
              </a:extLst>
            </p:cNvPr>
            <p:cNvSpPr/>
            <p:nvPr/>
          </p:nvSpPr>
          <p:spPr>
            <a:xfrm>
              <a:off x="5497378" y="1299330"/>
              <a:ext cx="700215" cy="1638601"/>
            </a:xfrm>
            <a:custGeom>
              <a:avLst/>
              <a:gdLst/>
              <a:ahLst/>
              <a:cxnLst/>
              <a:rect l="l" t="t" r="r" b="b"/>
              <a:pathLst>
                <a:path w="19468" h="45561" extrusionOk="0">
                  <a:moveTo>
                    <a:pt x="9763" y="1"/>
                  </a:moveTo>
                  <a:lnTo>
                    <a:pt x="8950" y="117"/>
                  </a:lnTo>
                  <a:lnTo>
                    <a:pt x="8136" y="291"/>
                  </a:lnTo>
                  <a:lnTo>
                    <a:pt x="7322" y="524"/>
                  </a:lnTo>
                  <a:lnTo>
                    <a:pt x="6567" y="873"/>
                  </a:lnTo>
                  <a:lnTo>
                    <a:pt x="5870" y="1279"/>
                  </a:lnTo>
                  <a:lnTo>
                    <a:pt x="5172" y="1744"/>
                  </a:lnTo>
                  <a:lnTo>
                    <a:pt x="4591" y="2383"/>
                  </a:lnTo>
                  <a:lnTo>
                    <a:pt x="4068" y="3023"/>
                  </a:lnTo>
                  <a:lnTo>
                    <a:pt x="3603" y="3720"/>
                  </a:lnTo>
                  <a:lnTo>
                    <a:pt x="3313" y="4475"/>
                  </a:lnTo>
                  <a:lnTo>
                    <a:pt x="3080" y="5289"/>
                  </a:lnTo>
                  <a:lnTo>
                    <a:pt x="3022" y="6103"/>
                  </a:lnTo>
                  <a:lnTo>
                    <a:pt x="3022" y="6509"/>
                  </a:lnTo>
                  <a:lnTo>
                    <a:pt x="3080" y="6916"/>
                  </a:lnTo>
                  <a:lnTo>
                    <a:pt x="3138" y="7439"/>
                  </a:lnTo>
                  <a:lnTo>
                    <a:pt x="3313" y="7904"/>
                  </a:lnTo>
                  <a:lnTo>
                    <a:pt x="3487" y="8369"/>
                  </a:lnTo>
                  <a:lnTo>
                    <a:pt x="3661" y="8776"/>
                  </a:lnTo>
                  <a:lnTo>
                    <a:pt x="3952" y="9183"/>
                  </a:lnTo>
                  <a:lnTo>
                    <a:pt x="4243" y="9589"/>
                  </a:lnTo>
                  <a:lnTo>
                    <a:pt x="4533" y="9938"/>
                  </a:lnTo>
                  <a:lnTo>
                    <a:pt x="4882" y="10287"/>
                  </a:lnTo>
                  <a:lnTo>
                    <a:pt x="5230" y="10577"/>
                  </a:lnTo>
                  <a:lnTo>
                    <a:pt x="5637" y="10810"/>
                  </a:lnTo>
                  <a:lnTo>
                    <a:pt x="6044" y="11042"/>
                  </a:lnTo>
                  <a:lnTo>
                    <a:pt x="6451" y="11216"/>
                  </a:lnTo>
                  <a:lnTo>
                    <a:pt x="6916" y="11333"/>
                  </a:lnTo>
                  <a:lnTo>
                    <a:pt x="7381" y="11391"/>
                  </a:lnTo>
                  <a:lnTo>
                    <a:pt x="7904" y="11391"/>
                  </a:lnTo>
                  <a:lnTo>
                    <a:pt x="8368" y="11333"/>
                  </a:lnTo>
                  <a:lnTo>
                    <a:pt x="7671" y="12437"/>
                  </a:lnTo>
                  <a:lnTo>
                    <a:pt x="6974" y="13541"/>
                  </a:lnTo>
                  <a:lnTo>
                    <a:pt x="6276" y="14703"/>
                  </a:lnTo>
                  <a:lnTo>
                    <a:pt x="5637" y="15865"/>
                  </a:lnTo>
                  <a:lnTo>
                    <a:pt x="5056" y="17028"/>
                  </a:lnTo>
                  <a:lnTo>
                    <a:pt x="4475" y="18248"/>
                  </a:lnTo>
                  <a:lnTo>
                    <a:pt x="3952" y="19468"/>
                  </a:lnTo>
                  <a:lnTo>
                    <a:pt x="3487" y="20747"/>
                  </a:lnTo>
                  <a:lnTo>
                    <a:pt x="2732" y="22722"/>
                  </a:lnTo>
                  <a:lnTo>
                    <a:pt x="2092" y="24698"/>
                  </a:lnTo>
                  <a:lnTo>
                    <a:pt x="1569" y="26732"/>
                  </a:lnTo>
                  <a:lnTo>
                    <a:pt x="1105" y="28766"/>
                  </a:lnTo>
                  <a:lnTo>
                    <a:pt x="698" y="30800"/>
                  </a:lnTo>
                  <a:lnTo>
                    <a:pt x="407" y="32892"/>
                  </a:lnTo>
                  <a:lnTo>
                    <a:pt x="175" y="34926"/>
                  </a:lnTo>
                  <a:lnTo>
                    <a:pt x="59" y="36960"/>
                  </a:lnTo>
                  <a:lnTo>
                    <a:pt x="0" y="38471"/>
                  </a:lnTo>
                  <a:lnTo>
                    <a:pt x="59" y="39923"/>
                  </a:lnTo>
                  <a:lnTo>
                    <a:pt x="117" y="40679"/>
                  </a:lnTo>
                  <a:lnTo>
                    <a:pt x="233" y="41434"/>
                  </a:lnTo>
                  <a:lnTo>
                    <a:pt x="407" y="42132"/>
                  </a:lnTo>
                  <a:lnTo>
                    <a:pt x="640" y="42829"/>
                  </a:lnTo>
                  <a:lnTo>
                    <a:pt x="930" y="43410"/>
                  </a:lnTo>
                  <a:lnTo>
                    <a:pt x="1279" y="43991"/>
                  </a:lnTo>
                  <a:lnTo>
                    <a:pt x="1686" y="44514"/>
                  </a:lnTo>
                  <a:lnTo>
                    <a:pt x="2209" y="44921"/>
                  </a:lnTo>
                  <a:lnTo>
                    <a:pt x="2732" y="45270"/>
                  </a:lnTo>
                  <a:lnTo>
                    <a:pt x="3313" y="45502"/>
                  </a:lnTo>
                  <a:lnTo>
                    <a:pt x="3603" y="45560"/>
                  </a:lnTo>
                  <a:lnTo>
                    <a:pt x="3894" y="45560"/>
                  </a:lnTo>
                  <a:lnTo>
                    <a:pt x="4184" y="45502"/>
                  </a:lnTo>
                  <a:lnTo>
                    <a:pt x="4475" y="45444"/>
                  </a:lnTo>
                  <a:lnTo>
                    <a:pt x="4824" y="45328"/>
                  </a:lnTo>
                  <a:lnTo>
                    <a:pt x="5172" y="45154"/>
                  </a:lnTo>
                  <a:lnTo>
                    <a:pt x="5463" y="44863"/>
                  </a:lnTo>
                  <a:lnTo>
                    <a:pt x="5695" y="44631"/>
                  </a:lnTo>
                  <a:lnTo>
                    <a:pt x="5928" y="44282"/>
                  </a:lnTo>
                  <a:lnTo>
                    <a:pt x="6102" y="43933"/>
                  </a:lnTo>
                  <a:lnTo>
                    <a:pt x="6218" y="43585"/>
                  </a:lnTo>
                  <a:lnTo>
                    <a:pt x="6335" y="43236"/>
                  </a:lnTo>
                  <a:lnTo>
                    <a:pt x="6567" y="42190"/>
                  </a:lnTo>
                  <a:lnTo>
                    <a:pt x="6858" y="40795"/>
                  </a:lnTo>
                  <a:lnTo>
                    <a:pt x="7090" y="39400"/>
                  </a:lnTo>
                  <a:lnTo>
                    <a:pt x="7090" y="38819"/>
                  </a:lnTo>
                  <a:lnTo>
                    <a:pt x="7090" y="38413"/>
                  </a:lnTo>
                  <a:lnTo>
                    <a:pt x="6683" y="37831"/>
                  </a:lnTo>
                  <a:lnTo>
                    <a:pt x="6335" y="37250"/>
                  </a:lnTo>
                  <a:lnTo>
                    <a:pt x="6102" y="36669"/>
                  </a:lnTo>
                  <a:lnTo>
                    <a:pt x="5928" y="36030"/>
                  </a:lnTo>
                  <a:lnTo>
                    <a:pt x="5812" y="35391"/>
                  </a:lnTo>
                  <a:lnTo>
                    <a:pt x="5753" y="34752"/>
                  </a:lnTo>
                  <a:lnTo>
                    <a:pt x="5753" y="34054"/>
                  </a:lnTo>
                  <a:lnTo>
                    <a:pt x="5812" y="33357"/>
                  </a:lnTo>
                  <a:lnTo>
                    <a:pt x="5928" y="32660"/>
                  </a:lnTo>
                  <a:lnTo>
                    <a:pt x="6102" y="31962"/>
                  </a:lnTo>
                  <a:lnTo>
                    <a:pt x="6276" y="31265"/>
                  </a:lnTo>
                  <a:lnTo>
                    <a:pt x="6509" y="30626"/>
                  </a:lnTo>
                  <a:lnTo>
                    <a:pt x="7032" y="29289"/>
                  </a:lnTo>
                  <a:lnTo>
                    <a:pt x="7613" y="28011"/>
                  </a:lnTo>
                  <a:lnTo>
                    <a:pt x="8775" y="25919"/>
                  </a:lnTo>
                  <a:lnTo>
                    <a:pt x="9996" y="23943"/>
                  </a:lnTo>
                  <a:lnTo>
                    <a:pt x="11390" y="21909"/>
                  </a:lnTo>
                  <a:lnTo>
                    <a:pt x="12843" y="19933"/>
                  </a:lnTo>
                  <a:lnTo>
                    <a:pt x="14354" y="18132"/>
                  </a:lnTo>
                  <a:lnTo>
                    <a:pt x="15807" y="16330"/>
                  </a:lnTo>
                  <a:lnTo>
                    <a:pt x="16504" y="15459"/>
                  </a:lnTo>
                  <a:lnTo>
                    <a:pt x="17143" y="14471"/>
                  </a:lnTo>
                  <a:lnTo>
                    <a:pt x="17783" y="13483"/>
                  </a:lnTo>
                  <a:lnTo>
                    <a:pt x="18306" y="12495"/>
                  </a:lnTo>
                  <a:lnTo>
                    <a:pt x="18770" y="11391"/>
                  </a:lnTo>
                  <a:lnTo>
                    <a:pt x="19119" y="10287"/>
                  </a:lnTo>
                  <a:lnTo>
                    <a:pt x="19352" y="9124"/>
                  </a:lnTo>
                  <a:lnTo>
                    <a:pt x="19468" y="8020"/>
                  </a:lnTo>
                  <a:lnTo>
                    <a:pt x="19468" y="7439"/>
                  </a:lnTo>
                  <a:lnTo>
                    <a:pt x="19410" y="6858"/>
                  </a:lnTo>
                  <a:lnTo>
                    <a:pt x="19352" y="6277"/>
                  </a:lnTo>
                  <a:lnTo>
                    <a:pt x="19235" y="5754"/>
                  </a:lnTo>
                  <a:lnTo>
                    <a:pt x="19061" y="5173"/>
                  </a:lnTo>
                  <a:lnTo>
                    <a:pt x="18887" y="4650"/>
                  </a:lnTo>
                  <a:lnTo>
                    <a:pt x="18654" y="4127"/>
                  </a:lnTo>
                  <a:lnTo>
                    <a:pt x="18364" y="3662"/>
                  </a:lnTo>
                  <a:lnTo>
                    <a:pt x="17783" y="2906"/>
                  </a:lnTo>
                  <a:lnTo>
                    <a:pt x="17201" y="2325"/>
                  </a:lnTo>
                  <a:lnTo>
                    <a:pt x="16446" y="1744"/>
                  </a:lnTo>
                  <a:lnTo>
                    <a:pt x="15691" y="1279"/>
                  </a:lnTo>
                  <a:lnTo>
                    <a:pt x="14877" y="873"/>
                  </a:lnTo>
                  <a:lnTo>
                    <a:pt x="14063" y="524"/>
                  </a:lnTo>
                  <a:lnTo>
                    <a:pt x="13134" y="291"/>
                  </a:lnTo>
                  <a:lnTo>
                    <a:pt x="12262" y="117"/>
                  </a:lnTo>
                  <a:lnTo>
                    <a:pt x="11448" y="59"/>
                  </a:lnTo>
                  <a:lnTo>
                    <a:pt x="10577" y="1"/>
                  </a:lnTo>
                  <a:close/>
                </a:path>
              </a:pathLst>
            </a:custGeom>
            <a:solidFill>
              <a:srgbClr val="939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43;p45">
              <a:extLst>
                <a:ext uri="{FF2B5EF4-FFF2-40B4-BE49-F238E27FC236}">
                  <a16:creationId xmlns:a16="http://schemas.microsoft.com/office/drawing/2014/main" id="{5C5C8D4E-1580-3122-B550-13B2711357B5}"/>
                </a:ext>
              </a:extLst>
            </p:cNvPr>
            <p:cNvSpPr/>
            <p:nvPr/>
          </p:nvSpPr>
          <p:spPr>
            <a:xfrm>
              <a:off x="4870357" y="2613958"/>
              <a:ext cx="578969" cy="543395"/>
            </a:xfrm>
            <a:custGeom>
              <a:avLst/>
              <a:gdLst/>
              <a:ahLst/>
              <a:cxnLst/>
              <a:rect l="l" t="t" r="r" b="b"/>
              <a:pathLst>
                <a:path w="16097" h="15109" fill="none" extrusionOk="0">
                  <a:moveTo>
                    <a:pt x="4068" y="15109"/>
                  </a:moveTo>
                  <a:lnTo>
                    <a:pt x="4068" y="15109"/>
                  </a:lnTo>
                  <a:lnTo>
                    <a:pt x="3603" y="14877"/>
                  </a:lnTo>
                  <a:lnTo>
                    <a:pt x="3196" y="14586"/>
                  </a:lnTo>
                  <a:lnTo>
                    <a:pt x="2789" y="14237"/>
                  </a:lnTo>
                  <a:lnTo>
                    <a:pt x="2383" y="13889"/>
                  </a:lnTo>
                  <a:lnTo>
                    <a:pt x="1743" y="13133"/>
                  </a:lnTo>
                  <a:lnTo>
                    <a:pt x="1104" y="12320"/>
                  </a:lnTo>
                  <a:lnTo>
                    <a:pt x="639" y="11390"/>
                  </a:lnTo>
                  <a:lnTo>
                    <a:pt x="291" y="10402"/>
                  </a:lnTo>
                  <a:lnTo>
                    <a:pt x="174" y="9937"/>
                  </a:lnTo>
                  <a:lnTo>
                    <a:pt x="58" y="9414"/>
                  </a:lnTo>
                  <a:lnTo>
                    <a:pt x="0" y="8891"/>
                  </a:lnTo>
                  <a:lnTo>
                    <a:pt x="0" y="8368"/>
                  </a:lnTo>
                  <a:lnTo>
                    <a:pt x="0" y="8368"/>
                  </a:lnTo>
                  <a:lnTo>
                    <a:pt x="0" y="7845"/>
                  </a:lnTo>
                  <a:lnTo>
                    <a:pt x="58" y="7322"/>
                  </a:lnTo>
                  <a:lnTo>
                    <a:pt x="174" y="6857"/>
                  </a:lnTo>
                  <a:lnTo>
                    <a:pt x="291" y="6334"/>
                  </a:lnTo>
                  <a:lnTo>
                    <a:pt x="639" y="5346"/>
                  </a:lnTo>
                  <a:lnTo>
                    <a:pt x="1104" y="4416"/>
                  </a:lnTo>
                  <a:lnTo>
                    <a:pt x="1685" y="3603"/>
                  </a:lnTo>
                  <a:lnTo>
                    <a:pt x="2325" y="2789"/>
                  </a:lnTo>
                  <a:lnTo>
                    <a:pt x="2731" y="2441"/>
                  </a:lnTo>
                  <a:lnTo>
                    <a:pt x="3138" y="2150"/>
                  </a:lnTo>
                  <a:lnTo>
                    <a:pt x="3545" y="1860"/>
                  </a:lnTo>
                  <a:lnTo>
                    <a:pt x="4010" y="1569"/>
                  </a:lnTo>
                  <a:lnTo>
                    <a:pt x="4010" y="1569"/>
                  </a:lnTo>
                  <a:lnTo>
                    <a:pt x="4649" y="1220"/>
                  </a:lnTo>
                  <a:lnTo>
                    <a:pt x="5346" y="988"/>
                  </a:lnTo>
                  <a:lnTo>
                    <a:pt x="6044" y="755"/>
                  </a:lnTo>
                  <a:lnTo>
                    <a:pt x="6741" y="581"/>
                  </a:lnTo>
                  <a:lnTo>
                    <a:pt x="8252" y="349"/>
                  </a:lnTo>
                  <a:lnTo>
                    <a:pt x="9705" y="174"/>
                  </a:lnTo>
                  <a:lnTo>
                    <a:pt x="9705" y="174"/>
                  </a:lnTo>
                  <a:lnTo>
                    <a:pt x="11332" y="116"/>
                  </a:lnTo>
                  <a:lnTo>
                    <a:pt x="12901" y="58"/>
                  </a:lnTo>
                  <a:lnTo>
                    <a:pt x="14528" y="0"/>
                  </a:lnTo>
                  <a:lnTo>
                    <a:pt x="16097" y="58"/>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44;p45">
              <a:extLst>
                <a:ext uri="{FF2B5EF4-FFF2-40B4-BE49-F238E27FC236}">
                  <a16:creationId xmlns:a16="http://schemas.microsoft.com/office/drawing/2014/main" id="{E913E82F-E480-95BF-C112-4BCBB3622FEE}"/>
                </a:ext>
              </a:extLst>
            </p:cNvPr>
            <p:cNvSpPr/>
            <p:nvPr/>
          </p:nvSpPr>
          <p:spPr>
            <a:xfrm>
              <a:off x="6885220" y="2584683"/>
              <a:ext cx="530916" cy="491174"/>
            </a:xfrm>
            <a:custGeom>
              <a:avLst/>
              <a:gdLst/>
              <a:ahLst/>
              <a:cxnLst/>
              <a:rect l="l" t="t" r="r" b="b"/>
              <a:pathLst>
                <a:path w="14761" h="13657" fill="none" extrusionOk="0">
                  <a:moveTo>
                    <a:pt x="0" y="640"/>
                  </a:moveTo>
                  <a:lnTo>
                    <a:pt x="0" y="640"/>
                  </a:lnTo>
                  <a:lnTo>
                    <a:pt x="1279" y="407"/>
                  </a:lnTo>
                  <a:lnTo>
                    <a:pt x="2499" y="233"/>
                  </a:lnTo>
                  <a:lnTo>
                    <a:pt x="3778" y="59"/>
                  </a:lnTo>
                  <a:lnTo>
                    <a:pt x="4998" y="0"/>
                  </a:lnTo>
                  <a:lnTo>
                    <a:pt x="6276" y="59"/>
                  </a:lnTo>
                  <a:lnTo>
                    <a:pt x="7497" y="175"/>
                  </a:lnTo>
                  <a:lnTo>
                    <a:pt x="8717" y="407"/>
                  </a:lnTo>
                  <a:lnTo>
                    <a:pt x="9298" y="582"/>
                  </a:lnTo>
                  <a:lnTo>
                    <a:pt x="9937" y="756"/>
                  </a:lnTo>
                  <a:lnTo>
                    <a:pt x="9937" y="756"/>
                  </a:lnTo>
                  <a:lnTo>
                    <a:pt x="10925" y="1221"/>
                  </a:lnTo>
                  <a:lnTo>
                    <a:pt x="11448" y="1511"/>
                  </a:lnTo>
                  <a:lnTo>
                    <a:pt x="11913" y="1802"/>
                  </a:lnTo>
                  <a:lnTo>
                    <a:pt x="12320" y="2151"/>
                  </a:lnTo>
                  <a:lnTo>
                    <a:pt x="12785" y="2499"/>
                  </a:lnTo>
                  <a:lnTo>
                    <a:pt x="13134" y="2906"/>
                  </a:lnTo>
                  <a:lnTo>
                    <a:pt x="13482" y="3371"/>
                  </a:lnTo>
                  <a:lnTo>
                    <a:pt x="13482" y="3371"/>
                  </a:lnTo>
                  <a:lnTo>
                    <a:pt x="13889" y="3952"/>
                  </a:lnTo>
                  <a:lnTo>
                    <a:pt x="14238" y="4591"/>
                  </a:lnTo>
                  <a:lnTo>
                    <a:pt x="14470" y="5289"/>
                  </a:lnTo>
                  <a:lnTo>
                    <a:pt x="14644" y="5986"/>
                  </a:lnTo>
                  <a:lnTo>
                    <a:pt x="14761" y="6683"/>
                  </a:lnTo>
                  <a:lnTo>
                    <a:pt x="14761" y="7381"/>
                  </a:lnTo>
                  <a:lnTo>
                    <a:pt x="14703" y="8136"/>
                  </a:lnTo>
                  <a:lnTo>
                    <a:pt x="14586" y="8833"/>
                  </a:lnTo>
                  <a:lnTo>
                    <a:pt x="14586" y="8833"/>
                  </a:lnTo>
                  <a:lnTo>
                    <a:pt x="14412" y="9531"/>
                  </a:lnTo>
                  <a:lnTo>
                    <a:pt x="14180" y="10228"/>
                  </a:lnTo>
                  <a:lnTo>
                    <a:pt x="13889" y="10867"/>
                  </a:lnTo>
                  <a:lnTo>
                    <a:pt x="13540" y="11507"/>
                  </a:lnTo>
                  <a:lnTo>
                    <a:pt x="13134" y="12088"/>
                  </a:lnTo>
                  <a:lnTo>
                    <a:pt x="12669" y="12669"/>
                  </a:lnTo>
                  <a:lnTo>
                    <a:pt x="12146" y="13192"/>
                  </a:lnTo>
                  <a:lnTo>
                    <a:pt x="11623" y="13657"/>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45;p45">
              <a:extLst>
                <a:ext uri="{FF2B5EF4-FFF2-40B4-BE49-F238E27FC236}">
                  <a16:creationId xmlns:a16="http://schemas.microsoft.com/office/drawing/2014/main" id="{64FA44E1-74E5-335F-76EB-610ACAA68A7B}"/>
                </a:ext>
              </a:extLst>
            </p:cNvPr>
            <p:cNvSpPr/>
            <p:nvPr/>
          </p:nvSpPr>
          <p:spPr>
            <a:xfrm>
              <a:off x="5127417" y="3268090"/>
              <a:ext cx="1229045" cy="156807"/>
            </a:xfrm>
            <a:custGeom>
              <a:avLst/>
              <a:gdLst/>
              <a:ahLst/>
              <a:cxnLst/>
              <a:rect l="l" t="t" r="r" b="b"/>
              <a:pathLst>
                <a:path w="34171" h="4360" fill="none" extrusionOk="0">
                  <a:moveTo>
                    <a:pt x="1" y="1"/>
                  </a:moveTo>
                  <a:lnTo>
                    <a:pt x="1" y="1"/>
                  </a:lnTo>
                  <a:lnTo>
                    <a:pt x="2035" y="756"/>
                  </a:lnTo>
                  <a:lnTo>
                    <a:pt x="4127" y="1454"/>
                  </a:lnTo>
                  <a:lnTo>
                    <a:pt x="6161" y="2093"/>
                  </a:lnTo>
                  <a:lnTo>
                    <a:pt x="8311" y="2616"/>
                  </a:lnTo>
                  <a:lnTo>
                    <a:pt x="10403" y="3081"/>
                  </a:lnTo>
                  <a:lnTo>
                    <a:pt x="12553" y="3488"/>
                  </a:lnTo>
                  <a:lnTo>
                    <a:pt x="14703" y="3836"/>
                  </a:lnTo>
                  <a:lnTo>
                    <a:pt x="16853" y="4069"/>
                  </a:lnTo>
                  <a:lnTo>
                    <a:pt x="19003" y="4243"/>
                  </a:lnTo>
                  <a:lnTo>
                    <a:pt x="21211" y="4359"/>
                  </a:lnTo>
                  <a:lnTo>
                    <a:pt x="23361" y="4359"/>
                  </a:lnTo>
                  <a:lnTo>
                    <a:pt x="25570" y="4301"/>
                  </a:lnTo>
                  <a:lnTo>
                    <a:pt x="27720" y="4185"/>
                  </a:lnTo>
                  <a:lnTo>
                    <a:pt x="29870" y="4011"/>
                  </a:lnTo>
                  <a:lnTo>
                    <a:pt x="32020" y="3720"/>
                  </a:lnTo>
                  <a:lnTo>
                    <a:pt x="34170" y="3371"/>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6;p45">
              <a:extLst>
                <a:ext uri="{FF2B5EF4-FFF2-40B4-BE49-F238E27FC236}">
                  <a16:creationId xmlns:a16="http://schemas.microsoft.com/office/drawing/2014/main" id="{EE19D035-8371-46DC-1601-0A1F2255B0D9}"/>
                </a:ext>
              </a:extLst>
            </p:cNvPr>
            <p:cNvSpPr/>
            <p:nvPr/>
          </p:nvSpPr>
          <p:spPr>
            <a:xfrm>
              <a:off x="7403548" y="2611836"/>
              <a:ext cx="104558" cy="179789"/>
            </a:xfrm>
            <a:custGeom>
              <a:avLst/>
              <a:gdLst/>
              <a:ahLst/>
              <a:cxnLst/>
              <a:rect l="l" t="t" r="r" b="b"/>
              <a:pathLst>
                <a:path w="2907" h="4999" fill="none" extrusionOk="0">
                  <a:moveTo>
                    <a:pt x="1" y="1"/>
                  </a:moveTo>
                  <a:lnTo>
                    <a:pt x="1" y="1"/>
                  </a:lnTo>
                  <a:lnTo>
                    <a:pt x="524" y="524"/>
                  </a:lnTo>
                  <a:lnTo>
                    <a:pt x="1047" y="1047"/>
                  </a:lnTo>
                  <a:lnTo>
                    <a:pt x="1512" y="1628"/>
                  </a:lnTo>
                  <a:lnTo>
                    <a:pt x="1919" y="2267"/>
                  </a:lnTo>
                  <a:lnTo>
                    <a:pt x="2267" y="2906"/>
                  </a:lnTo>
                  <a:lnTo>
                    <a:pt x="2500" y="3604"/>
                  </a:lnTo>
                  <a:lnTo>
                    <a:pt x="2732" y="4301"/>
                  </a:lnTo>
                  <a:lnTo>
                    <a:pt x="2907" y="4998"/>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7;p45">
              <a:extLst>
                <a:ext uri="{FF2B5EF4-FFF2-40B4-BE49-F238E27FC236}">
                  <a16:creationId xmlns:a16="http://schemas.microsoft.com/office/drawing/2014/main" id="{0D9F4B67-BC96-D4BA-1BCC-24AA77FF487A}"/>
                </a:ext>
              </a:extLst>
            </p:cNvPr>
            <p:cNvSpPr/>
            <p:nvPr/>
          </p:nvSpPr>
          <p:spPr>
            <a:xfrm>
              <a:off x="6554967" y="3107182"/>
              <a:ext cx="861170" cy="407591"/>
            </a:xfrm>
            <a:custGeom>
              <a:avLst/>
              <a:gdLst/>
              <a:ahLst/>
              <a:cxnLst/>
              <a:rect l="l" t="t" r="r" b="b"/>
              <a:pathLst>
                <a:path w="23943" h="11333" fill="none" extrusionOk="0">
                  <a:moveTo>
                    <a:pt x="1" y="11332"/>
                  </a:moveTo>
                  <a:lnTo>
                    <a:pt x="1" y="11332"/>
                  </a:lnTo>
                  <a:lnTo>
                    <a:pt x="872" y="11332"/>
                  </a:lnTo>
                  <a:lnTo>
                    <a:pt x="1744" y="11332"/>
                  </a:lnTo>
                  <a:lnTo>
                    <a:pt x="2616" y="11274"/>
                  </a:lnTo>
                  <a:lnTo>
                    <a:pt x="3487" y="11158"/>
                  </a:lnTo>
                  <a:lnTo>
                    <a:pt x="5231" y="10809"/>
                  </a:lnTo>
                  <a:lnTo>
                    <a:pt x="6916" y="10402"/>
                  </a:lnTo>
                  <a:lnTo>
                    <a:pt x="8659" y="9879"/>
                  </a:lnTo>
                  <a:lnTo>
                    <a:pt x="10286" y="9240"/>
                  </a:lnTo>
                  <a:lnTo>
                    <a:pt x="11972" y="8601"/>
                  </a:lnTo>
                  <a:lnTo>
                    <a:pt x="13599" y="7903"/>
                  </a:lnTo>
                  <a:lnTo>
                    <a:pt x="13599" y="7903"/>
                  </a:lnTo>
                  <a:lnTo>
                    <a:pt x="15168" y="7206"/>
                  </a:lnTo>
                  <a:lnTo>
                    <a:pt x="16679" y="6509"/>
                  </a:lnTo>
                  <a:lnTo>
                    <a:pt x="18190" y="5695"/>
                  </a:lnTo>
                  <a:lnTo>
                    <a:pt x="19584" y="4765"/>
                  </a:lnTo>
                  <a:lnTo>
                    <a:pt x="20282" y="4301"/>
                  </a:lnTo>
                  <a:lnTo>
                    <a:pt x="20921" y="3778"/>
                  </a:lnTo>
                  <a:lnTo>
                    <a:pt x="21502" y="3255"/>
                  </a:lnTo>
                  <a:lnTo>
                    <a:pt x="22083" y="2673"/>
                  </a:lnTo>
                  <a:lnTo>
                    <a:pt x="22606" y="2034"/>
                  </a:lnTo>
                  <a:lnTo>
                    <a:pt x="23129" y="1395"/>
                  </a:lnTo>
                  <a:lnTo>
                    <a:pt x="23594" y="698"/>
                  </a:lnTo>
                  <a:lnTo>
                    <a:pt x="23943" y="0"/>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8;p45">
              <a:extLst>
                <a:ext uri="{FF2B5EF4-FFF2-40B4-BE49-F238E27FC236}">
                  <a16:creationId xmlns:a16="http://schemas.microsoft.com/office/drawing/2014/main" id="{B371CA2A-4A8F-4B01-A5EC-C3BC0B70E108}"/>
                </a:ext>
              </a:extLst>
            </p:cNvPr>
            <p:cNvSpPr/>
            <p:nvPr/>
          </p:nvSpPr>
          <p:spPr>
            <a:xfrm>
              <a:off x="5566364" y="3525168"/>
              <a:ext cx="420136" cy="29311"/>
            </a:xfrm>
            <a:custGeom>
              <a:avLst/>
              <a:gdLst/>
              <a:ahLst/>
              <a:cxnLst/>
              <a:rect l="l" t="t" r="r" b="b"/>
              <a:pathLst>
                <a:path w="11681" h="815" fill="none" extrusionOk="0">
                  <a:moveTo>
                    <a:pt x="0" y="1"/>
                  </a:moveTo>
                  <a:lnTo>
                    <a:pt x="0" y="1"/>
                  </a:lnTo>
                  <a:lnTo>
                    <a:pt x="523" y="291"/>
                  </a:lnTo>
                  <a:lnTo>
                    <a:pt x="1046" y="466"/>
                  </a:lnTo>
                  <a:lnTo>
                    <a:pt x="1627" y="640"/>
                  </a:lnTo>
                  <a:lnTo>
                    <a:pt x="2208" y="698"/>
                  </a:lnTo>
                  <a:lnTo>
                    <a:pt x="3371" y="814"/>
                  </a:lnTo>
                  <a:lnTo>
                    <a:pt x="4591" y="814"/>
                  </a:lnTo>
                  <a:lnTo>
                    <a:pt x="4591" y="814"/>
                  </a:lnTo>
                  <a:lnTo>
                    <a:pt x="6334" y="756"/>
                  </a:lnTo>
                  <a:lnTo>
                    <a:pt x="8136" y="640"/>
                  </a:lnTo>
                  <a:lnTo>
                    <a:pt x="9937" y="466"/>
                  </a:lnTo>
                  <a:lnTo>
                    <a:pt x="11681" y="291"/>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9;p45">
              <a:extLst>
                <a:ext uri="{FF2B5EF4-FFF2-40B4-BE49-F238E27FC236}">
                  <a16:creationId xmlns:a16="http://schemas.microsoft.com/office/drawing/2014/main" id="{ECB444B3-CCA8-9D81-946E-6C9DE982B722}"/>
                </a:ext>
              </a:extLst>
            </p:cNvPr>
            <p:cNvSpPr/>
            <p:nvPr/>
          </p:nvSpPr>
          <p:spPr>
            <a:xfrm>
              <a:off x="5062639" y="2480169"/>
              <a:ext cx="405498" cy="29311"/>
            </a:xfrm>
            <a:custGeom>
              <a:avLst/>
              <a:gdLst/>
              <a:ahLst/>
              <a:cxnLst/>
              <a:rect l="l" t="t" r="r" b="b"/>
              <a:pathLst>
                <a:path w="11274" h="815" fill="none" extrusionOk="0">
                  <a:moveTo>
                    <a:pt x="0" y="814"/>
                  </a:moveTo>
                  <a:lnTo>
                    <a:pt x="0" y="814"/>
                  </a:lnTo>
                  <a:lnTo>
                    <a:pt x="2848" y="408"/>
                  </a:lnTo>
                  <a:lnTo>
                    <a:pt x="4242" y="233"/>
                  </a:lnTo>
                  <a:lnTo>
                    <a:pt x="5695" y="59"/>
                  </a:lnTo>
                  <a:lnTo>
                    <a:pt x="7090" y="1"/>
                  </a:lnTo>
                  <a:lnTo>
                    <a:pt x="8485" y="59"/>
                  </a:lnTo>
                  <a:lnTo>
                    <a:pt x="9879" y="175"/>
                  </a:lnTo>
                  <a:lnTo>
                    <a:pt x="11274" y="466"/>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50;p45">
              <a:extLst>
                <a:ext uri="{FF2B5EF4-FFF2-40B4-BE49-F238E27FC236}">
                  <a16:creationId xmlns:a16="http://schemas.microsoft.com/office/drawing/2014/main" id="{6AF61382-E641-1127-7879-7ED6119DAB5C}"/>
                </a:ext>
              </a:extLst>
            </p:cNvPr>
            <p:cNvSpPr/>
            <p:nvPr/>
          </p:nvSpPr>
          <p:spPr>
            <a:xfrm>
              <a:off x="5198489" y="2806227"/>
              <a:ext cx="2023280" cy="330231"/>
            </a:xfrm>
            <a:custGeom>
              <a:avLst/>
              <a:gdLst/>
              <a:ahLst/>
              <a:cxnLst/>
              <a:rect l="l" t="t" r="r" b="b"/>
              <a:pathLst>
                <a:path w="56253" h="9182" fill="none" extrusionOk="0">
                  <a:moveTo>
                    <a:pt x="1" y="5347"/>
                  </a:moveTo>
                  <a:lnTo>
                    <a:pt x="1" y="5347"/>
                  </a:lnTo>
                  <a:lnTo>
                    <a:pt x="1686" y="5986"/>
                  </a:lnTo>
                  <a:lnTo>
                    <a:pt x="3429" y="6509"/>
                  </a:lnTo>
                  <a:lnTo>
                    <a:pt x="5231" y="6974"/>
                  </a:lnTo>
                  <a:lnTo>
                    <a:pt x="6974" y="7439"/>
                  </a:lnTo>
                  <a:lnTo>
                    <a:pt x="8775" y="7845"/>
                  </a:lnTo>
                  <a:lnTo>
                    <a:pt x="10519" y="8194"/>
                  </a:lnTo>
                  <a:lnTo>
                    <a:pt x="12320" y="8485"/>
                  </a:lnTo>
                  <a:lnTo>
                    <a:pt x="14122" y="8717"/>
                  </a:lnTo>
                  <a:lnTo>
                    <a:pt x="15981" y="8891"/>
                  </a:lnTo>
                  <a:lnTo>
                    <a:pt x="17783" y="9066"/>
                  </a:lnTo>
                  <a:lnTo>
                    <a:pt x="19584" y="9182"/>
                  </a:lnTo>
                  <a:lnTo>
                    <a:pt x="21444" y="9182"/>
                  </a:lnTo>
                  <a:lnTo>
                    <a:pt x="23245" y="9182"/>
                  </a:lnTo>
                  <a:lnTo>
                    <a:pt x="25047" y="9182"/>
                  </a:lnTo>
                  <a:lnTo>
                    <a:pt x="26906" y="9066"/>
                  </a:lnTo>
                  <a:lnTo>
                    <a:pt x="28708" y="8891"/>
                  </a:lnTo>
                  <a:lnTo>
                    <a:pt x="30509" y="8717"/>
                  </a:lnTo>
                  <a:lnTo>
                    <a:pt x="32310" y="8485"/>
                  </a:lnTo>
                  <a:lnTo>
                    <a:pt x="34112" y="8194"/>
                  </a:lnTo>
                  <a:lnTo>
                    <a:pt x="35913" y="7845"/>
                  </a:lnTo>
                  <a:lnTo>
                    <a:pt x="37715" y="7439"/>
                  </a:lnTo>
                  <a:lnTo>
                    <a:pt x="39458" y="6974"/>
                  </a:lnTo>
                  <a:lnTo>
                    <a:pt x="41260" y="6509"/>
                  </a:lnTo>
                  <a:lnTo>
                    <a:pt x="43003" y="5986"/>
                  </a:lnTo>
                  <a:lnTo>
                    <a:pt x="44688" y="5405"/>
                  </a:lnTo>
                  <a:lnTo>
                    <a:pt x="46431" y="4765"/>
                  </a:lnTo>
                  <a:lnTo>
                    <a:pt x="48117" y="4068"/>
                  </a:lnTo>
                  <a:lnTo>
                    <a:pt x="49802" y="3371"/>
                  </a:lnTo>
                  <a:lnTo>
                    <a:pt x="51429" y="2615"/>
                  </a:lnTo>
                  <a:lnTo>
                    <a:pt x="53056" y="1802"/>
                  </a:lnTo>
                  <a:lnTo>
                    <a:pt x="54683" y="930"/>
                  </a:lnTo>
                  <a:lnTo>
                    <a:pt x="56252" y="0"/>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1;p45">
              <a:extLst>
                <a:ext uri="{FF2B5EF4-FFF2-40B4-BE49-F238E27FC236}">
                  <a16:creationId xmlns:a16="http://schemas.microsoft.com/office/drawing/2014/main" id="{605A69F2-8033-654E-F659-03328E4F1C25}"/>
                </a:ext>
              </a:extLst>
            </p:cNvPr>
            <p:cNvSpPr/>
            <p:nvPr/>
          </p:nvSpPr>
          <p:spPr>
            <a:xfrm>
              <a:off x="5236111" y="1525046"/>
              <a:ext cx="562280" cy="229960"/>
            </a:xfrm>
            <a:custGeom>
              <a:avLst/>
              <a:gdLst/>
              <a:ahLst/>
              <a:cxnLst/>
              <a:rect l="l" t="t" r="r" b="b"/>
              <a:pathLst>
                <a:path w="15633" h="6394" extrusionOk="0">
                  <a:moveTo>
                    <a:pt x="640" y="1"/>
                  </a:moveTo>
                  <a:lnTo>
                    <a:pt x="465" y="59"/>
                  </a:lnTo>
                  <a:lnTo>
                    <a:pt x="291" y="175"/>
                  </a:lnTo>
                  <a:lnTo>
                    <a:pt x="175" y="291"/>
                  </a:lnTo>
                  <a:lnTo>
                    <a:pt x="59" y="524"/>
                  </a:lnTo>
                  <a:lnTo>
                    <a:pt x="1" y="756"/>
                  </a:lnTo>
                  <a:lnTo>
                    <a:pt x="1" y="989"/>
                  </a:lnTo>
                  <a:lnTo>
                    <a:pt x="59" y="1279"/>
                  </a:lnTo>
                  <a:lnTo>
                    <a:pt x="117" y="1628"/>
                  </a:lnTo>
                  <a:lnTo>
                    <a:pt x="175" y="1977"/>
                  </a:lnTo>
                  <a:lnTo>
                    <a:pt x="349" y="2325"/>
                  </a:lnTo>
                  <a:lnTo>
                    <a:pt x="524" y="2732"/>
                  </a:lnTo>
                  <a:lnTo>
                    <a:pt x="756" y="3081"/>
                  </a:lnTo>
                  <a:lnTo>
                    <a:pt x="1047" y="3488"/>
                  </a:lnTo>
                  <a:lnTo>
                    <a:pt x="1395" y="3836"/>
                  </a:lnTo>
                  <a:lnTo>
                    <a:pt x="1744" y="4243"/>
                  </a:lnTo>
                  <a:lnTo>
                    <a:pt x="2209" y="4592"/>
                  </a:lnTo>
                  <a:lnTo>
                    <a:pt x="2674" y="4940"/>
                  </a:lnTo>
                  <a:lnTo>
                    <a:pt x="3197" y="5231"/>
                  </a:lnTo>
                  <a:lnTo>
                    <a:pt x="3836" y="5522"/>
                  </a:lnTo>
                  <a:lnTo>
                    <a:pt x="4475" y="5754"/>
                  </a:lnTo>
                  <a:lnTo>
                    <a:pt x="5172" y="5986"/>
                  </a:lnTo>
                  <a:lnTo>
                    <a:pt x="5928" y="6161"/>
                  </a:lnTo>
                  <a:lnTo>
                    <a:pt x="6741" y="6277"/>
                  </a:lnTo>
                  <a:lnTo>
                    <a:pt x="7613" y="6393"/>
                  </a:lnTo>
                  <a:lnTo>
                    <a:pt x="9589" y="6393"/>
                  </a:lnTo>
                  <a:lnTo>
                    <a:pt x="10635" y="6277"/>
                  </a:lnTo>
                  <a:lnTo>
                    <a:pt x="11797" y="6103"/>
                  </a:lnTo>
                  <a:lnTo>
                    <a:pt x="13017" y="5812"/>
                  </a:lnTo>
                  <a:lnTo>
                    <a:pt x="14296" y="5522"/>
                  </a:lnTo>
                  <a:lnTo>
                    <a:pt x="15632" y="5057"/>
                  </a:lnTo>
                  <a:lnTo>
                    <a:pt x="10286" y="1"/>
                  </a:lnTo>
                  <a:lnTo>
                    <a:pt x="9182" y="59"/>
                  </a:lnTo>
                  <a:lnTo>
                    <a:pt x="6509" y="175"/>
                  </a:lnTo>
                  <a:lnTo>
                    <a:pt x="3429" y="175"/>
                  </a:lnTo>
                  <a:lnTo>
                    <a:pt x="2034" y="117"/>
                  </a:lnTo>
                  <a:lnTo>
                    <a:pt x="872" y="1"/>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2;p45">
              <a:extLst>
                <a:ext uri="{FF2B5EF4-FFF2-40B4-BE49-F238E27FC236}">
                  <a16:creationId xmlns:a16="http://schemas.microsoft.com/office/drawing/2014/main" id="{00C48DBC-5530-CD93-C1F7-FD5885B51008}"/>
                </a:ext>
              </a:extLst>
            </p:cNvPr>
            <p:cNvSpPr/>
            <p:nvPr/>
          </p:nvSpPr>
          <p:spPr>
            <a:xfrm>
              <a:off x="5497378" y="2045460"/>
              <a:ext cx="359531" cy="892471"/>
            </a:xfrm>
            <a:custGeom>
              <a:avLst/>
              <a:gdLst/>
              <a:ahLst/>
              <a:cxnLst/>
              <a:rect l="l" t="t" r="r" b="b"/>
              <a:pathLst>
                <a:path w="9996" h="24815" extrusionOk="0">
                  <a:moveTo>
                    <a:pt x="3487" y="1"/>
                  </a:moveTo>
                  <a:lnTo>
                    <a:pt x="2732" y="1976"/>
                  </a:lnTo>
                  <a:lnTo>
                    <a:pt x="2092" y="3952"/>
                  </a:lnTo>
                  <a:lnTo>
                    <a:pt x="1569" y="5986"/>
                  </a:lnTo>
                  <a:lnTo>
                    <a:pt x="1105" y="8020"/>
                  </a:lnTo>
                  <a:lnTo>
                    <a:pt x="698" y="10054"/>
                  </a:lnTo>
                  <a:lnTo>
                    <a:pt x="407" y="12146"/>
                  </a:lnTo>
                  <a:lnTo>
                    <a:pt x="175" y="14180"/>
                  </a:lnTo>
                  <a:lnTo>
                    <a:pt x="59" y="16214"/>
                  </a:lnTo>
                  <a:lnTo>
                    <a:pt x="0" y="17725"/>
                  </a:lnTo>
                  <a:lnTo>
                    <a:pt x="59" y="19177"/>
                  </a:lnTo>
                  <a:lnTo>
                    <a:pt x="117" y="19933"/>
                  </a:lnTo>
                  <a:lnTo>
                    <a:pt x="233" y="20688"/>
                  </a:lnTo>
                  <a:lnTo>
                    <a:pt x="407" y="21386"/>
                  </a:lnTo>
                  <a:lnTo>
                    <a:pt x="640" y="22083"/>
                  </a:lnTo>
                  <a:lnTo>
                    <a:pt x="930" y="22664"/>
                  </a:lnTo>
                  <a:lnTo>
                    <a:pt x="1279" y="23245"/>
                  </a:lnTo>
                  <a:lnTo>
                    <a:pt x="1686" y="23768"/>
                  </a:lnTo>
                  <a:lnTo>
                    <a:pt x="2209" y="24175"/>
                  </a:lnTo>
                  <a:lnTo>
                    <a:pt x="2732" y="24524"/>
                  </a:lnTo>
                  <a:lnTo>
                    <a:pt x="3313" y="24756"/>
                  </a:lnTo>
                  <a:lnTo>
                    <a:pt x="3603" y="24814"/>
                  </a:lnTo>
                  <a:lnTo>
                    <a:pt x="3894" y="24814"/>
                  </a:lnTo>
                  <a:lnTo>
                    <a:pt x="4184" y="24756"/>
                  </a:lnTo>
                  <a:lnTo>
                    <a:pt x="4475" y="24698"/>
                  </a:lnTo>
                  <a:lnTo>
                    <a:pt x="4824" y="24582"/>
                  </a:lnTo>
                  <a:lnTo>
                    <a:pt x="5172" y="24408"/>
                  </a:lnTo>
                  <a:lnTo>
                    <a:pt x="5463" y="24117"/>
                  </a:lnTo>
                  <a:lnTo>
                    <a:pt x="5695" y="23885"/>
                  </a:lnTo>
                  <a:lnTo>
                    <a:pt x="5928" y="23536"/>
                  </a:lnTo>
                  <a:lnTo>
                    <a:pt x="6102" y="23187"/>
                  </a:lnTo>
                  <a:lnTo>
                    <a:pt x="6218" y="22839"/>
                  </a:lnTo>
                  <a:lnTo>
                    <a:pt x="6335" y="22490"/>
                  </a:lnTo>
                  <a:lnTo>
                    <a:pt x="6567" y="21444"/>
                  </a:lnTo>
                  <a:lnTo>
                    <a:pt x="6858" y="20049"/>
                  </a:lnTo>
                  <a:lnTo>
                    <a:pt x="7090" y="18654"/>
                  </a:lnTo>
                  <a:lnTo>
                    <a:pt x="7090" y="18073"/>
                  </a:lnTo>
                  <a:lnTo>
                    <a:pt x="7090" y="17667"/>
                  </a:lnTo>
                  <a:lnTo>
                    <a:pt x="6683" y="17085"/>
                  </a:lnTo>
                  <a:lnTo>
                    <a:pt x="6335" y="16504"/>
                  </a:lnTo>
                  <a:lnTo>
                    <a:pt x="6102" y="15923"/>
                  </a:lnTo>
                  <a:lnTo>
                    <a:pt x="5928" y="15284"/>
                  </a:lnTo>
                  <a:lnTo>
                    <a:pt x="5812" y="14645"/>
                  </a:lnTo>
                  <a:lnTo>
                    <a:pt x="5753" y="14006"/>
                  </a:lnTo>
                  <a:lnTo>
                    <a:pt x="5753" y="13308"/>
                  </a:lnTo>
                  <a:lnTo>
                    <a:pt x="5812" y="12611"/>
                  </a:lnTo>
                  <a:lnTo>
                    <a:pt x="5928" y="11914"/>
                  </a:lnTo>
                  <a:lnTo>
                    <a:pt x="6102" y="11216"/>
                  </a:lnTo>
                  <a:lnTo>
                    <a:pt x="6276" y="10519"/>
                  </a:lnTo>
                  <a:lnTo>
                    <a:pt x="6509" y="9880"/>
                  </a:lnTo>
                  <a:lnTo>
                    <a:pt x="7032" y="8543"/>
                  </a:lnTo>
                  <a:lnTo>
                    <a:pt x="7613" y="7265"/>
                  </a:lnTo>
                  <a:lnTo>
                    <a:pt x="8775" y="5173"/>
                  </a:lnTo>
                  <a:lnTo>
                    <a:pt x="9996" y="3197"/>
                  </a:lnTo>
                  <a:lnTo>
                    <a:pt x="9414" y="3139"/>
                  </a:lnTo>
                  <a:lnTo>
                    <a:pt x="8775" y="3081"/>
                  </a:lnTo>
                  <a:lnTo>
                    <a:pt x="8252" y="2964"/>
                  </a:lnTo>
                  <a:lnTo>
                    <a:pt x="7729" y="2848"/>
                  </a:lnTo>
                  <a:lnTo>
                    <a:pt x="7206" y="2674"/>
                  </a:lnTo>
                  <a:lnTo>
                    <a:pt x="6741" y="2441"/>
                  </a:lnTo>
                  <a:lnTo>
                    <a:pt x="5870" y="1976"/>
                  </a:lnTo>
                  <a:lnTo>
                    <a:pt x="5056" y="1453"/>
                  </a:lnTo>
                  <a:lnTo>
                    <a:pt x="4417" y="930"/>
                  </a:lnTo>
                  <a:lnTo>
                    <a:pt x="3894" y="466"/>
                  </a:lnTo>
                  <a:lnTo>
                    <a:pt x="34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3;p45">
              <a:extLst>
                <a:ext uri="{FF2B5EF4-FFF2-40B4-BE49-F238E27FC236}">
                  <a16:creationId xmlns:a16="http://schemas.microsoft.com/office/drawing/2014/main" id="{CC4DBF5E-F1D7-7381-A361-3CC82EB8713B}"/>
                </a:ext>
              </a:extLst>
            </p:cNvPr>
            <p:cNvSpPr/>
            <p:nvPr/>
          </p:nvSpPr>
          <p:spPr>
            <a:xfrm>
              <a:off x="5470223" y="2133250"/>
              <a:ext cx="1479811" cy="1005294"/>
            </a:xfrm>
            <a:custGeom>
              <a:avLst/>
              <a:gdLst/>
              <a:ahLst/>
              <a:cxnLst/>
              <a:rect l="l" t="t" r="r" b="b"/>
              <a:pathLst>
                <a:path w="41143" h="27952" extrusionOk="0">
                  <a:moveTo>
                    <a:pt x="3370" y="0"/>
                  </a:moveTo>
                  <a:lnTo>
                    <a:pt x="2964" y="872"/>
                  </a:lnTo>
                  <a:lnTo>
                    <a:pt x="2615" y="1860"/>
                  </a:lnTo>
                  <a:lnTo>
                    <a:pt x="2092" y="3197"/>
                  </a:lnTo>
                  <a:lnTo>
                    <a:pt x="1627" y="4766"/>
                  </a:lnTo>
                  <a:lnTo>
                    <a:pt x="1104" y="6567"/>
                  </a:lnTo>
                  <a:lnTo>
                    <a:pt x="639" y="8485"/>
                  </a:lnTo>
                  <a:lnTo>
                    <a:pt x="291" y="10577"/>
                  </a:lnTo>
                  <a:lnTo>
                    <a:pt x="174" y="11623"/>
                  </a:lnTo>
                  <a:lnTo>
                    <a:pt x="58" y="12669"/>
                  </a:lnTo>
                  <a:lnTo>
                    <a:pt x="0" y="13773"/>
                  </a:lnTo>
                  <a:lnTo>
                    <a:pt x="0" y="14819"/>
                  </a:lnTo>
                  <a:lnTo>
                    <a:pt x="58" y="15865"/>
                  </a:lnTo>
                  <a:lnTo>
                    <a:pt x="174" y="16911"/>
                  </a:lnTo>
                  <a:lnTo>
                    <a:pt x="407" y="17899"/>
                  </a:lnTo>
                  <a:lnTo>
                    <a:pt x="639" y="18887"/>
                  </a:lnTo>
                  <a:lnTo>
                    <a:pt x="988" y="19875"/>
                  </a:lnTo>
                  <a:lnTo>
                    <a:pt x="1395" y="20804"/>
                  </a:lnTo>
                  <a:lnTo>
                    <a:pt x="1918" y="21618"/>
                  </a:lnTo>
                  <a:lnTo>
                    <a:pt x="2499" y="22431"/>
                  </a:lnTo>
                  <a:lnTo>
                    <a:pt x="3196" y="23187"/>
                  </a:lnTo>
                  <a:lnTo>
                    <a:pt x="4010" y="23884"/>
                  </a:lnTo>
                  <a:lnTo>
                    <a:pt x="4939" y="24465"/>
                  </a:lnTo>
                  <a:lnTo>
                    <a:pt x="5985" y="25046"/>
                  </a:lnTo>
                  <a:lnTo>
                    <a:pt x="7845" y="25802"/>
                  </a:lnTo>
                  <a:lnTo>
                    <a:pt x="9646" y="26441"/>
                  </a:lnTo>
                  <a:lnTo>
                    <a:pt x="11448" y="26964"/>
                  </a:lnTo>
                  <a:lnTo>
                    <a:pt x="13191" y="27371"/>
                  </a:lnTo>
                  <a:lnTo>
                    <a:pt x="14993" y="27661"/>
                  </a:lnTo>
                  <a:lnTo>
                    <a:pt x="16678" y="27894"/>
                  </a:lnTo>
                  <a:lnTo>
                    <a:pt x="18363" y="27952"/>
                  </a:lnTo>
                  <a:lnTo>
                    <a:pt x="20048" y="27952"/>
                  </a:lnTo>
                  <a:lnTo>
                    <a:pt x="21617" y="27836"/>
                  </a:lnTo>
                  <a:lnTo>
                    <a:pt x="23186" y="27661"/>
                  </a:lnTo>
                  <a:lnTo>
                    <a:pt x="24755" y="27371"/>
                  </a:lnTo>
                  <a:lnTo>
                    <a:pt x="26208" y="27022"/>
                  </a:lnTo>
                  <a:lnTo>
                    <a:pt x="27661" y="26557"/>
                  </a:lnTo>
                  <a:lnTo>
                    <a:pt x="28998" y="26034"/>
                  </a:lnTo>
                  <a:lnTo>
                    <a:pt x="30334" y="25453"/>
                  </a:lnTo>
                  <a:lnTo>
                    <a:pt x="31613" y="24814"/>
                  </a:lnTo>
                  <a:lnTo>
                    <a:pt x="32775" y="24059"/>
                  </a:lnTo>
                  <a:lnTo>
                    <a:pt x="33879" y="23245"/>
                  </a:lnTo>
                  <a:lnTo>
                    <a:pt x="34983" y="22373"/>
                  </a:lnTo>
                  <a:lnTo>
                    <a:pt x="35971" y="21444"/>
                  </a:lnTo>
                  <a:lnTo>
                    <a:pt x="36843" y="20456"/>
                  </a:lnTo>
                  <a:lnTo>
                    <a:pt x="37714" y="19410"/>
                  </a:lnTo>
                  <a:lnTo>
                    <a:pt x="38412" y="18364"/>
                  </a:lnTo>
                  <a:lnTo>
                    <a:pt x="39109" y="17201"/>
                  </a:lnTo>
                  <a:lnTo>
                    <a:pt x="39690" y="16039"/>
                  </a:lnTo>
                  <a:lnTo>
                    <a:pt x="40155" y="14819"/>
                  </a:lnTo>
                  <a:lnTo>
                    <a:pt x="40562" y="13598"/>
                  </a:lnTo>
                  <a:lnTo>
                    <a:pt x="40852" y="12320"/>
                  </a:lnTo>
                  <a:lnTo>
                    <a:pt x="41027" y="11042"/>
                  </a:lnTo>
                  <a:lnTo>
                    <a:pt x="41143" y="9705"/>
                  </a:lnTo>
                  <a:lnTo>
                    <a:pt x="41085" y="8310"/>
                  </a:lnTo>
                  <a:lnTo>
                    <a:pt x="40968" y="6974"/>
                  </a:lnTo>
                  <a:lnTo>
                    <a:pt x="40852" y="6335"/>
                  </a:lnTo>
                  <a:lnTo>
                    <a:pt x="40736" y="5812"/>
                  </a:lnTo>
                  <a:lnTo>
                    <a:pt x="40562" y="5347"/>
                  </a:lnTo>
                  <a:lnTo>
                    <a:pt x="40387" y="4998"/>
                  </a:lnTo>
                  <a:lnTo>
                    <a:pt x="40155" y="4766"/>
                  </a:lnTo>
                  <a:lnTo>
                    <a:pt x="39864" y="4591"/>
                  </a:lnTo>
                  <a:lnTo>
                    <a:pt x="39574" y="4475"/>
                  </a:lnTo>
                  <a:lnTo>
                    <a:pt x="39225" y="4417"/>
                  </a:lnTo>
                  <a:lnTo>
                    <a:pt x="38818" y="4475"/>
                  </a:lnTo>
                  <a:lnTo>
                    <a:pt x="38353" y="4533"/>
                  </a:lnTo>
                  <a:lnTo>
                    <a:pt x="37366" y="4882"/>
                  </a:lnTo>
                  <a:lnTo>
                    <a:pt x="34692" y="5870"/>
                  </a:lnTo>
                  <a:lnTo>
                    <a:pt x="33298" y="6393"/>
                  </a:lnTo>
                  <a:lnTo>
                    <a:pt x="32077" y="6799"/>
                  </a:lnTo>
                  <a:lnTo>
                    <a:pt x="31496" y="6974"/>
                  </a:lnTo>
                  <a:lnTo>
                    <a:pt x="30973" y="7090"/>
                  </a:lnTo>
                  <a:lnTo>
                    <a:pt x="30450" y="7148"/>
                  </a:lnTo>
                  <a:lnTo>
                    <a:pt x="29288" y="7148"/>
                  </a:lnTo>
                  <a:lnTo>
                    <a:pt x="28707" y="7032"/>
                  </a:lnTo>
                  <a:lnTo>
                    <a:pt x="28068" y="6858"/>
                  </a:lnTo>
                  <a:lnTo>
                    <a:pt x="27312" y="6625"/>
                  </a:lnTo>
                  <a:lnTo>
                    <a:pt x="26557" y="6335"/>
                  </a:lnTo>
                  <a:lnTo>
                    <a:pt x="25685" y="5928"/>
                  </a:lnTo>
                  <a:lnTo>
                    <a:pt x="23709" y="4882"/>
                  </a:lnTo>
                  <a:lnTo>
                    <a:pt x="22605" y="4301"/>
                  </a:lnTo>
                  <a:lnTo>
                    <a:pt x="21617" y="3836"/>
                  </a:lnTo>
                  <a:lnTo>
                    <a:pt x="20630" y="3371"/>
                  </a:lnTo>
                  <a:lnTo>
                    <a:pt x="19758" y="3022"/>
                  </a:lnTo>
                  <a:lnTo>
                    <a:pt x="18886" y="2790"/>
                  </a:lnTo>
                  <a:lnTo>
                    <a:pt x="18073" y="2557"/>
                  </a:lnTo>
                  <a:lnTo>
                    <a:pt x="17259" y="2383"/>
                  </a:lnTo>
                  <a:lnTo>
                    <a:pt x="16504" y="2267"/>
                  </a:lnTo>
                  <a:lnTo>
                    <a:pt x="15690" y="2209"/>
                  </a:lnTo>
                  <a:lnTo>
                    <a:pt x="13307" y="2209"/>
                  </a:lnTo>
                  <a:lnTo>
                    <a:pt x="11564" y="2383"/>
                  </a:lnTo>
                  <a:lnTo>
                    <a:pt x="9646" y="2557"/>
                  </a:lnTo>
                  <a:lnTo>
                    <a:pt x="8833" y="2615"/>
                  </a:lnTo>
                  <a:lnTo>
                    <a:pt x="8077" y="2557"/>
                  </a:lnTo>
                  <a:lnTo>
                    <a:pt x="7438" y="2499"/>
                  </a:lnTo>
                  <a:lnTo>
                    <a:pt x="6799" y="2325"/>
                  </a:lnTo>
                  <a:lnTo>
                    <a:pt x="6218" y="2151"/>
                  </a:lnTo>
                  <a:lnTo>
                    <a:pt x="5695" y="1918"/>
                  </a:lnTo>
                  <a:lnTo>
                    <a:pt x="5230" y="1686"/>
                  </a:lnTo>
                  <a:lnTo>
                    <a:pt x="4823" y="1453"/>
                  </a:lnTo>
                  <a:lnTo>
                    <a:pt x="4184" y="930"/>
                  </a:lnTo>
                  <a:lnTo>
                    <a:pt x="3719" y="465"/>
                  </a:lnTo>
                  <a:lnTo>
                    <a:pt x="3370"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4;p45">
              <a:extLst>
                <a:ext uri="{FF2B5EF4-FFF2-40B4-BE49-F238E27FC236}">
                  <a16:creationId xmlns:a16="http://schemas.microsoft.com/office/drawing/2014/main" id="{554656AC-C37E-6278-C569-EDC06BC2D34A}"/>
                </a:ext>
              </a:extLst>
            </p:cNvPr>
            <p:cNvSpPr/>
            <p:nvPr/>
          </p:nvSpPr>
          <p:spPr>
            <a:xfrm>
              <a:off x="5325993" y="2133250"/>
              <a:ext cx="495380" cy="950987"/>
            </a:xfrm>
            <a:custGeom>
              <a:avLst/>
              <a:gdLst/>
              <a:ahLst/>
              <a:cxnLst/>
              <a:rect l="l" t="t" r="r" b="b"/>
              <a:pathLst>
                <a:path w="13773" h="26442" extrusionOk="0">
                  <a:moveTo>
                    <a:pt x="7380" y="0"/>
                  </a:moveTo>
                  <a:lnTo>
                    <a:pt x="6509" y="872"/>
                  </a:lnTo>
                  <a:lnTo>
                    <a:pt x="5637" y="1860"/>
                  </a:lnTo>
                  <a:lnTo>
                    <a:pt x="4591" y="3197"/>
                  </a:lnTo>
                  <a:lnTo>
                    <a:pt x="3487" y="4766"/>
                  </a:lnTo>
                  <a:lnTo>
                    <a:pt x="2906" y="5695"/>
                  </a:lnTo>
                  <a:lnTo>
                    <a:pt x="2325" y="6625"/>
                  </a:lnTo>
                  <a:lnTo>
                    <a:pt x="1802" y="7613"/>
                  </a:lnTo>
                  <a:lnTo>
                    <a:pt x="1337" y="8601"/>
                  </a:lnTo>
                  <a:lnTo>
                    <a:pt x="930" y="9647"/>
                  </a:lnTo>
                  <a:lnTo>
                    <a:pt x="523" y="10751"/>
                  </a:lnTo>
                  <a:lnTo>
                    <a:pt x="233" y="11855"/>
                  </a:lnTo>
                  <a:lnTo>
                    <a:pt x="58" y="12959"/>
                  </a:lnTo>
                  <a:lnTo>
                    <a:pt x="0" y="14063"/>
                  </a:lnTo>
                  <a:lnTo>
                    <a:pt x="0" y="15167"/>
                  </a:lnTo>
                  <a:lnTo>
                    <a:pt x="175" y="16272"/>
                  </a:lnTo>
                  <a:lnTo>
                    <a:pt x="291" y="16853"/>
                  </a:lnTo>
                  <a:lnTo>
                    <a:pt x="465" y="17376"/>
                  </a:lnTo>
                  <a:lnTo>
                    <a:pt x="640" y="17899"/>
                  </a:lnTo>
                  <a:lnTo>
                    <a:pt x="872" y="18480"/>
                  </a:lnTo>
                  <a:lnTo>
                    <a:pt x="1163" y="19003"/>
                  </a:lnTo>
                  <a:lnTo>
                    <a:pt x="1511" y="19526"/>
                  </a:lnTo>
                  <a:lnTo>
                    <a:pt x="1860" y="20049"/>
                  </a:lnTo>
                  <a:lnTo>
                    <a:pt x="2267" y="20572"/>
                  </a:lnTo>
                  <a:lnTo>
                    <a:pt x="2732" y="21037"/>
                  </a:lnTo>
                  <a:lnTo>
                    <a:pt x="3255" y="21560"/>
                  </a:lnTo>
                  <a:lnTo>
                    <a:pt x="3778" y="22025"/>
                  </a:lnTo>
                  <a:lnTo>
                    <a:pt x="4417" y="22490"/>
                  </a:lnTo>
                  <a:lnTo>
                    <a:pt x="5114" y="22954"/>
                  </a:lnTo>
                  <a:lnTo>
                    <a:pt x="5811" y="23419"/>
                  </a:lnTo>
                  <a:lnTo>
                    <a:pt x="6567" y="23826"/>
                  </a:lnTo>
                  <a:lnTo>
                    <a:pt x="7439" y="24291"/>
                  </a:lnTo>
                  <a:lnTo>
                    <a:pt x="8310" y="24698"/>
                  </a:lnTo>
                  <a:lnTo>
                    <a:pt x="9298" y="25046"/>
                  </a:lnTo>
                  <a:lnTo>
                    <a:pt x="10286" y="25453"/>
                  </a:lnTo>
                  <a:lnTo>
                    <a:pt x="11390" y="25802"/>
                  </a:lnTo>
                  <a:lnTo>
                    <a:pt x="12552" y="26151"/>
                  </a:lnTo>
                  <a:lnTo>
                    <a:pt x="13773" y="26441"/>
                  </a:lnTo>
                  <a:lnTo>
                    <a:pt x="13308" y="25860"/>
                  </a:lnTo>
                  <a:lnTo>
                    <a:pt x="12843" y="25105"/>
                  </a:lnTo>
                  <a:lnTo>
                    <a:pt x="12262" y="24117"/>
                  </a:lnTo>
                  <a:lnTo>
                    <a:pt x="11623" y="22954"/>
                  </a:lnTo>
                  <a:lnTo>
                    <a:pt x="10925" y="21560"/>
                  </a:lnTo>
                  <a:lnTo>
                    <a:pt x="10286" y="19991"/>
                  </a:lnTo>
                  <a:lnTo>
                    <a:pt x="9995" y="19119"/>
                  </a:lnTo>
                  <a:lnTo>
                    <a:pt x="9763" y="18247"/>
                  </a:lnTo>
                  <a:lnTo>
                    <a:pt x="9531" y="17376"/>
                  </a:lnTo>
                  <a:lnTo>
                    <a:pt x="9298" y="16446"/>
                  </a:lnTo>
                  <a:lnTo>
                    <a:pt x="9182" y="15516"/>
                  </a:lnTo>
                  <a:lnTo>
                    <a:pt x="9066" y="14528"/>
                  </a:lnTo>
                  <a:lnTo>
                    <a:pt x="9008" y="13540"/>
                  </a:lnTo>
                  <a:lnTo>
                    <a:pt x="9008" y="12552"/>
                  </a:lnTo>
                  <a:lnTo>
                    <a:pt x="9066" y="11506"/>
                  </a:lnTo>
                  <a:lnTo>
                    <a:pt x="9240" y="10519"/>
                  </a:lnTo>
                  <a:lnTo>
                    <a:pt x="9414" y="9473"/>
                  </a:lnTo>
                  <a:lnTo>
                    <a:pt x="9763" y="8485"/>
                  </a:lnTo>
                  <a:lnTo>
                    <a:pt x="10112" y="7497"/>
                  </a:lnTo>
                  <a:lnTo>
                    <a:pt x="10635" y="6451"/>
                  </a:lnTo>
                  <a:lnTo>
                    <a:pt x="11216" y="5463"/>
                  </a:lnTo>
                  <a:lnTo>
                    <a:pt x="11913" y="4475"/>
                  </a:lnTo>
                  <a:lnTo>
                    <a:pt x="12727" y="3487"/>
                  </a:lnTo>
                  <a:lnTo>
                    <a:pt x="13656" y="2557"/>
                  </a:lnTo>
                  <a:lnTo>
                    <a:pt x="12204" y="2557"/>
                  </a:lnTo>
                  <a:lnTo>
                    <a:pt x="11274" y="2441"/>
                  </a:lnTo>
                  <a:lnTo>
                    <a:pt x="10809" y="2325"/>
                  </a:lnTo>
                  <a:lnTo>
                    <a:pt x="10286" y="2151"/>
                  </a:lnTo>
                  <a:lnTo>
                    <a:pt x="9763" y="1918"/>
                  </a:lnTo>
                  <a:lnTo>
                    <a:pt x="9240" y="1686"/>
                  </a:lnTo>
                  <a:lnTo>
                    <a:pt x="8717" y="1395"/>
                  </a:lnTo>
                  <a:lnTo>
                    <a:pt x="8252" y="988"/>
                  </a:lnTo>
                  <a:lnTo>
                    <a:pt x="7787" y="523"/>
                  </a:lnTo>
                  <a:lnTo>
                    <a:pt x="7380"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5;p45">
              <a:extLst>
                <a:ext uri="{FF2B5EF4-FFF2-40B4-BE49-F238E27FC236}">
                  <a16:creationId xmlns:a16="http://schemas.microsoft.com/office/drawing/2014/main" id="{FFB07A06-5D7E-A9F6-862F-215937F77F5B}"/>
                </a:ext>
              </a:extLst>
            </p:cNvPr>
            <p:cNvSpPr/>
            <p:nvPr/>
          </p:nvSpPr>
          <p:spPr>
            <a:xfrm>
              <a:off x="5749250" y="1435454"/>
              <a:ext cx="72131" cy="79194"/>
            </a:xfrm>
            <a:custGeom>
              <a:avLst/>
              <a:gdLst/>
              <a:ahLst/>
              <a:cxnLst/>
              <a:rect l="l" t="t" r="r" b="b"/>
              <a:pathLst>
                <a:path w="2965" h="3255" extrusionOk="0">
                  <a:moveTo>
                    <a:pt x="1279" y="0"/>
                  </a:moveTo>
                  <a:lnTo>
                    <a:pt x="1047" y="117"/>
                  </a:lnTo>
                  <a:lnTo>
                    <a:pt x="756" y="233"/>
                  </a:lnTo>
                  <a:lnTo>
                    <a:pt x="524" y="465"/>
                  </a:lnTo>
                  <a:lnTo>
                    <a:pt x="349" y="698"/>
                  </a:lnTo>
                  <a:lnTo>
                    <a:pt x="175" y="988"/>
                  </a:lnTo>
                  <a:lnTo>
                    <a:pt x="59" y="1279"/>
                  </a:lnTo>
                  <a:lnTo>
                    <a:pt x="1" y="1627"/>
                  </a:lnTo>
                  <a:lnTo>
                    <a:pt x="1" y="1918"/>
                  </a:lnTo>
                  <a:lnTo>
                    <a:pt x="117" y="2209"/>
                  </a:lnTo>
                  <a:lnTo>
                    <a:pt x="233" y="2499"/>
                  </a:lnTo>
                  <a:lnTo>
                    <a:pt x="349" y="2732"/>
                  </a:lnTo>
                  <a:lnTo>
                    <a:pt x="582" y="2964"/>
                  </a:lnTo>
                  <a:lnTo>
                    <a:pt x="814" y="3138"/>
                  </a:lnTo>
                  <a:lnTo>
                    <a:pt x="1105" y="3196"/>
                  </a:lnTo>
                  <a:lnTo>
                    <a:pt x="1395" y="3255"/>
                  </a:lnTo>
                  <a:lnTo>
                    <a:pt x="1686" y="3255"/>
                  </a:lnTo>
                  <a:lnTo>
                    <a:pt x="1977" y="3138"/>
                  </a:lnTo>
                  <a:lnTo>
                    <a:pt x="2209" y="3022"/>
                  </a:lnTo>
                  <a:lnTo>
                    <a:pt x="2441" y="2790"/>
                  </a:lnTo>
                  <a:lnTo>
                    <a:pt x="2616" y="2557"/>
                  </a:lnTo>
                  <a:lnTo>
                    <a:pt x="2790" y="2267"/>
                  </a:lnTo>
                  <a:lnTo>
                    <a:pt x="2906" y="1976"/>
                  </a:lnTo>
                  <a:lnTo>
                    <a:pt x="2964" y="1627"/>
                  </a:lnTo>
                  <a:lnTo>
                    <a:pt x="2964" y="1337"/>
                  </a:lnTo>
                  <a:lnTo>
                    <a:pt x="2848" y="1046"/>
                  </a:lnTo>
                  <a:lnTo>
                    <a:pt x="2790" y="756"/>
                  </a:lnTo>
                  <a:lnTo>
                    <a:pt x="2616" y="523"/>
                  </a:lnTo>
                  <a:lnTo>
                    <a:pt x="2383" y="291"/>
                  </a:lnTo>
                  <a:lnTo>
                    <a:pt x="2151" y="117"/>
                  </a:lnTo>
                  <a:lnTo>
                    <a:pt x="1860" y="58"/>
                  </a:lnTo>
                  <a:lnTo>
                    <a:pt x="15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56;p45">
              <a:extLst>
                <a:ext uri="{FF2B5EF4-FFF2-40B4-BE49-F238E27FC236}">
                  <a16:creationId xmlns:a16="http://schemas.microsoft.com/office/drawing/2014/main" id="{59F18665-C4D5-35E9-2370-10F54D90445E}"/>
                </a:ext>
              </a:extLst>
            </p:cNvPr>
            <p:cNvSpPr/>
            <p:nvPr/>
          </p:nvSpPr>
          <p:spPr>
            <a:xfrm>
              <a:off x="5605927" y="1378997"/>
              <a:ext cx="70720" cy="79194"/>
            </a:xfrm>
            <a:custGeom>
              <a:avLst/>
              <a:gdLst/>
              <a:ahLst/>
              <a:cxnLst/>
              <a:rect l="l" t="t" r="r" b="b"/>
              <a:pathLst>
                <a:path w="2907" h="3255" extrusionOk="0">
                  <a:moveTo>
                    <a:pt x="1279" y="0"/>
                  </a:moveTo>
                  <a:lnTo>
                    <a:pt x="989" y="116"/>
                  </a:lnTo>
                  <a:lnTo>
                    <a:pt x="698" y="232"/>
                  </a:lnTo>
                  <a:lnTo>
                    <a:pt x="466" y="407"/>
                  </a:lnTo>
                  <a:lnTo>
                    <a:pt x="291" y="639"/>
                  </a:lnTo>
                  <a:lnTo>
                    <a:pt x="117" y="930"/>
                  </a:lnTo>
                  <a:lnTo>
                    <a:pt x="1" y="1278"/>
                  </a:lnTo>
                  <a:lnTo>
                    <a:pt x="1" y="1569"/>
                  </a:lnTo>
                  <a:lnTo>
                    <a:pt x="1" y="1918"/>
                  </a:lnTo>
                  <a:lnTo>
                    <a:pt x="59" y="2208"/>
                  </a:lnTo>
                  <a:lnTo>
                    <a:pt x="175" y="2499"/>
                  </a:lnTo>
                  <a:lnTo>
                    <a:pt x="349" y="2731"/>
                  </a:lnTo>
                  <a:lnTo>
                    <a:pt x="524" y="2964"/>
                  </a:lnTo>
                  <a:lnTo>
                    <a:pt x="756" y="3080"/>
                  </a:lnTo>
                  <a:lnTo>
                    <a:pt x="1047" y="3196"/>
                  </a:lnTo>
                  <a:lnTo>
                    <a:pt x="1337" y="3254"/>
                  </a:lnTo>
                  <a:lnTo>
                    <a:pt x="1628" y="3196"/>
                  </a:lnTo>
                  <a:lnTo>
                    <a:pt x="1918" y="3138"/>
                  </a:lnTo>
                  <a:lnTo>
                    <a:pt x="2151" y="2964"/>
                  </a:lnTo>
                  <a:lnTo>
                    <a:pt x="2383" y="2789"/>
                  </a:lnTo>
                  <a:lnTo>
                    <a:pt x="2616" y="2557"/>
                  </a:lnTo>
                  <a:lnTo>
                    <a:pt x="2732" y="2266"/>
                  </a:lnTo>
                  <a:lnTo>
                    <a:pt x="2848" y="1976"/>
                  </a:lnTo>
                  <a:lnTo>
                    <a:pt x="2906" y="1627"/>
                  </a:lnTo>
                  <a:lnTo>
                    <a:pt x="2906" y="1337"/>
                  </a:lnTo>
                  <a:lnTo>
                    <a:pt x="2848" y="988"/>
                  </a:lnTo>
                  <a:lnTo>
                    <a:pt x="2732" y="755"/>
                  </a:lnTo>
                  <a:lnTo>
                    <a:pt x="2558" y="465"/>
                  </a:lnTo>
                  <a:lnTo>
                    <a:pt x="2383" y="291"/>
                  </a:lnTo>
                  <a:lnTo>
                    <a:pt x="2093" y="116"/>
                  </a:lnTo>
                  <a:lnTo>
                    <a:pt x="18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657;p45">
              <a:extLst>
                <a:ext uri="{FF2B5EF4-FFF2-40B4-BE49-F238E27FC236}">
                  <a16:creationId xmlns:a16="http://schemas.microsoft.com/office/drawing/2014/main" id="{8F2AC134-BD14-08AB-8728-7BF755284504}"/>
                </a:ext>
              </a:extLst>
            </p:cNvPr>
            <p:cNvSpPr/>
            <p:nvPr/>
          </p:nvSpPr>
          <p:spPr>
            <a:xfrm>
              <a:off x="5858960" y="2469739"/>
              <a:ext cx="654249" cy="399212"/>
            </a:xfrm>
            <a:custGeom>
              <a:avLst/>
              <a:gdLst/>
              <a:ahLst/>
              <a:cxnLst/>
              <a:rect l="l" t="t" r="r" b="b"/>
              <a:pathLst>
                <a:path w="18190" h="11100" fill="none" extrusionOk="0">
                  <a:moveTo>
                    <a:pt x="1" y="5986"/>
                  </a:moveTo>
                  <a:lnTo>
                    <a:pt x="1" y="5986"/>
                  </a:lnTo>
                  <a:lnTo>
                    <a:pt x="756" y="6916"/>
                  </a:lnTo>
                  <a:lnTo>
                    <a:pt x="1512" y="7845"/>
                  </a:lnTo>
                  <a:lnTo>
                    <a:pt x="2383" y="8717"/>
                  </a:lnTo>
                  <a:lnTo>
                    <a:pt x="3255" y="9531"/>
                  </a:lnTo>
                  <a:lnTo>
                    <a:pt x="3255" y="9531"/>
                  </a:lnTo>
                  <a:lnTo>
                    <a:pt x="3894" y="9996"/>
                  </a:lnTo>
                  <a:lnTo>
                    <a:pt x="4592" y="10460"/>
                  </a:lnTo>
                  <a:lnTo>
                    <a:pt x="5289" y="10809"/>
                  </a:lnTo>
                  <a:lnTo>
                    <a:pt x="6044" y="11042"/>
                  </a:lnTo>
                  <a:lnTo>
                    <a:pt x="6044" y="11042"/>
                  </a:lnTo>
                  <a:lnTo>
                    <a:pt x="6393" y="11100"/>
                  </a:lnTo>
                  <a:lnTo>
                    <a:pt x="6800" y="11100"/>
                  </a:lnTo>
                  <a:lnTo>
                    <a:pt x="7207" y="11100"/>
                  </a:lnTo>
                  <a:lnTo>
                    <a:pt x="7613" y="11042"/>
                  </a:lnTo>
                  <a:lnTo>
                    <a:pt x="7962" y="10925"/>
                  </a:lnTo>
                  <a:lnTo>
                    <a:pt x="8311" y="10751"/>
                  </a:lnTo>
                  <a:lnTo>
                    <a:pt x="8659" y="10577"/>
                  </a:lnTo>
                  <a:lnTo>
                    <a:pt x="8950" y="10286"/>
                  </a:lnTo>
                  <a:lnTo>
                    <a:pt x="8950" y="10286"/>
                  </a:lnTo>
                  <a:lnTo>
                    <a:pt x="9240" y="10460"/>
                  </a:lnTo>
                  <a:lnTo>
                    <a:pt x="9531" y="10577"/>
                  </a:lnTo>
                  <a:lnTo>
                    <a:pt x="10170" y="10751"/>
                  </a:lnTo>
                  <a:lnTo>
                    <a:pt x="10809" y="10809"/>
                  </a:lnTo>
                  <a:lnTo>
                    <a:pt x="11507" y="10867"/>
                  </a:lnTo>
                  <a:lnTo>
                    <a:pt x="11507" y="10867"/>
                  </a:lnTo>
                  <a:lnTo>
                    <a:pt x="12030" y="10867"/>
                  </a:lnTo>
                  <a:lnTo>
                    <a:pt x="12611" y="10809"/>
                  </a:lnTo>
                  <a:lnTo>
                    <a:pt x="13134" y="10751"/>
                  </a:lnTo>
                  <a:lnTo>
                    <a:pt x="13599" y="10519"/>
                  </a:lnTo>
                  <a:lnTo>
                    <a:pt x="13599" y="10519"/>
                  </a:lnTo>
                  <a:lnTo>
                    <a:pt x="13831" y="10402"/>
                  </a:lnTo>
                  <a:lnTo>
                    <a:pt x="14064" y="10170"/>
                  </a:lnTo>
                  <a:lnTo>
                    <a:pt x="14238" y="9996"/>
                  </a:lnTo>
                  <a:lnTo>
                    <a:pt x="14354" y="9763"/>
                  </a:lnTo>
                  <a:lnTo>
                    <a:pt x="14470" y="9531"/>
                  </a:lnTo>
                  <a:lnTo>
                    <a:pt x="14529" y="9240"/>
                  </a:lnTo>
                  <a:lnTo>
                    <a:pt x="14529" y="9008"/>
                  </a:lnTo>
                  <a:lnTo>
                    <a:pt x="14470" y="8717"/>
                  </a:lnTo>
                  <a:lnTo>
                    <a:pt x="14470" y="8717"/>
                  </a:lnTo>
                  <a:lnTo>
                    <a:pt x="15342" y="8426"/>
                  </a:lnTo>
                  <a:lnTo>
                    <a:pt x="16214" y="8136"/>
                  </a:lnTo>
                  <a:lnTo>
                    <a:pt x="16621" y="7903"/>
                  </a:lnTo>
                  <a:lnTo>
                    <a:pt x="17027" y="7671"/>
                  </a:lnTo>
                  <a:lnTo>
                    <a:pt x="17376" y="7439"/>
                  </a:lnTo>
                  <a:lnTo>
                    <a:pt x="17667" y="7090"/>
                  </a:lnTo>
                  <a:lnTo>
                    <a:pt x="17667" y="7090"/>
                  </a:lnTo>
                  <a:lnTo>
                    <a:pt x="17957" y="6683"/>
                  </a:lnTo>
                  <a:lnTo>
                    <a:pt x="18131" y="6276"/>
                  </a:lnTo>
                  <a:lnTo>
                    <a:pt x="18190" y="5811"/>
                  </a:lnTo>
                  <a:lnTo>
                    <a:pt x="18190" y="5347"/>
                  </a:lnTo>
                  <a:lnTo>
                    <a:pt x="18131" y="4940"/>
                  </a:lnTo>
                  <a:lnTo>
                    <a:pt x="17957" y="4533"/>
                  </a:lnTo>
                  <a:lnTo>
                    <a:pt x="17725" y="4184"/>
                  </a:lnTo>
                  <a:lnTo>
                    <a:pt x="17376" y="3894"/>
                  </a:lnTo>
                  <a:lnTo>
                    <a:pt x="17376" y="3894"/>
                  </a:lnTo>
                  <a:lnTo>
                    <a:pt x="16969" y="3778"/>
                  </a:lnTo>
                  <a:lnTo>
                    <a:pt x="16562" y="3719"/>
                  </a:lnTo>
                  <a:lnTo>
                    <a:pt x="16156" y="3719"/>
                  </a:lnTo>
                  <a:lnTo>
                    <a:pt x="15749" y="3836"/>
                  </a:lnTo>
                  <a:lnTo>
                    <a:pt x="15749" y="3836"/>
                  </a:lnTo>
                  <a:lnTo>
                    <a:pt x="15691" y="3661"/>
                  </a:lnTo>
                  <a:lnTo>
                    <a:pt x="15575" y="3487"/>
                  </a:lnTo>
                  <a:lnTo>
                    <a:pt x="15284" y="3196"/>
                  </a:lnTo>
                  <a:lnTo>
                    <a:pt x="14877" y="2964"/>
                  </a:lnTo>
                  <a:lnTo>
                    <a:pt x="14529" y="2790"/>
                  </a:lnTo>
                  <a:lnTo>
                    <a:pt x="14529" y="2790"/>
                  </a:lnTo>
                  <a:lnTo>
                    <a:pt x="14122" y="2732"/>
                  </a:lnTo>
                  <a:lnTo>
                    <a:pt x="13773" y="2673"/>
                  </a:lnTo>
                  <a:lnTo>
                    <a:pt x="13018" y="2732"/>
                  </a:lnTo>
                  <a:lnTo>
                    <a:pt x="13018" y="2732"/>
                  </a:lnTo>
                  <a:lnTo>
                    <a:pt x="11914" y="2732"/>
                  </a:lnTo>
                  <a:lnTo>
                    <a:pt x="10809" y="2615"/>
                  </a:lnTo>
                  <a:lnTo>
                    <a:pt x="9705" y="2499"/>
                  </a:lnTo>
                  <a:lnTo>
                    <a:pt x="8601" y="2209"/>
                  </a:lnTo>
                  <a:lnTo>
                    <a:pt x="7613" y="1860"/>
                  </a:lnTo>
                  <a:lnTo>
                    <a:pt x="7090" y="1627"/>
                  </a:lnTo>
                  <a:lnTo>
                    <a:pt x="6625" y="1395"/>
                  </a:lnTo>
                  <a:lnTo>
                    <a:pt x="6219" y="1104"/>
                  </a:lnTo>
                  <a:lnTo>
                    <a:pt x="5754" y="756"/>
                  </a:lnTo>
                  <a:lnTo>
                    <a:pt x="5405" y="407"/>
                  </a:lnTo>
                  <a:lnTo>
                    <a:pt x="4998" y="0"/>
                  </a:lnTo>
                </a:path>
              </a:pathLst>
            </a:custGeom>
            <a:noFill/>
            <a:ln w="5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658;p45">
              <a:extLst>
                <a:ext uri="{FF2B5EF4-FFF2-40B4-BE49-F238E27FC236}">
                  <a16:creationId xmlns:a16="http://schemas.microsoft.com/office/drawing/2014/main" id="{0F71D2FF-8312-ABFE-072E-FD6C108E4A8E}"/>
                </a:ext>
              </a:extLst>
            </p:cNvPr>
            <p:cNvSpPr/>
            <p:nvPr/>
          </p:nvSpPr>
          <p:spPr>
            <a:xfrm>
              <a:off x="5453498" y="2342243"/>
              <a:ext cx="133799" cy="77361"/>
            </a:xfrm>
            <a:custGeom>
              <a:avLst/>
              <a:gdLst/>
              <a:ahLst/>
              <a:cxnLst/>
              <a:rect l="l" t="t" r="r" b="b"/>
              <a:pathLst>
                <a:path w="3720" h="2151" fill="none" extrusionOk="0">
                  <a:moveTo>
                    <a:pt x="233" y="1"/>
                  </a:moveTo>
                  <a:lnTo>
                    <a:pt x="233" y="1"/>
                  </a:lnTo>
                  <a:lnTo>
                    <a:pt x="116" y="117"/>
                  </a:lnTo>
                  <a:lnTo>
                    <a:pt x="0" y="291"/>
                  </a:lnTo>
                  <a:lnTo>
                    <a:pt x="0" y="524"/>
                  </a:lnTo>
                  <a:lnTo>
                    <a:pt x="0" y="698"/>
                  </a:lnTo>
                  <a:lnTo>
                    <a:pt x="0" y="872"/>
                  </a:lnTo>
                  <a:lnTo>
                    <a:pt x="58" y="1047"/>
                  </a:lnTo>
                  <a:lnTo>
                    <a:pt x="174" y="1221"/>
                  </a:lnTo>
                  <a:lnTo>
                    <a:pt x="291" y="1337"/>
                  </a:lnTo>
                  <a:lnTo>
                    <a:pt x="291" y="1337"/>
                  </a:lnTo>
                  <a:lnTo>
                    <a:pt x="465" y="1453"/>
                  </a:lnTo>
                  <a:lnTo>
                    <a:pt x="639" y="1511"/>
                  </a:lnTo>
                  <a:lnTo>
                    <a:pt x="814" y="1570"/>
                  </a:lnTo>
                  <a:lnTo>
                    <a:pt x="988" y="1570"/>
                  </a:lnTo>
                  <a:lnTo>
                    <a:pt x="1162" y="1511"/>
                  </a:lnTo>
                  <a:lnTo>
                    <a:pt x="1337" y="1453"/>
                  </a:lnTo>
                  <a:lnTo>
                    <a:pt x="1511" y="1337"/>
                  </a:lnTo>
                  <a:lnTo>
                    <a:pt x="1627" y="1221"/>
                  </a:lnTo>
                  <a:lnTo>
                    <a:pt x="1627" y="1221"/>
                  </a:lnTo>
                  <a:lnTo>
                    <a:pt x="1627" y="1395"/>
                  </a:lnTo>
                  <a:lnTo>
                    <a:pt x="1627" y="1570"/>
                  </a:lnTo>
                  <a:lnTo>
                    <a:pt x="1685" y="1686"/>
                  </a:lnTo>
                  <a:lnTo>
                    <a:pt x="1802" y="1860"/>
                  </a:lnTo>
                  <a:lnTo>
                    <a:pt x="1918" y="1976"/>
                  </a:lnTo>
                  <a:lnTo>
                    <a:pt x="2092" y="2093"/>
                  </a:lnTo>
                  <a:lnTo>
                    <a:pt x="2266" y="2151"/>
                  </a:lnTo>
                  <a:lnTo>
                    <a:pt x="2441" y="2151"/>
                  </a:lnTo>
                  <a:lnTo>
                    <a:pt x="2441" y="2151"/>
                  </a:lnTo>
                  <a:lnTo>
                    <a:pt x="2789" y="2093"/>
                  </a:lnTo>
                  <a:lnTo>
                    <a:pt x="3138" y="1918"/>
                  </a:lnTo>
                  <a:lnTo>
                    <a:pt x="3429" y="1686"/>
                  </a:lnTo>
                  <a:lnTo>
                    <a:pt x="3719" y="1453"/>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659;p45">
              <a:extLst>
                <a:ext uri="{FF2B5EF4-FFF2-40B4-BE49-F238E27FC236}">
                  <a16:creationId xmlns:a16="http://schemas.microsoft.com/office/drawing/2014/main" id="{AE86FD1D-2591-FA77-387F-B01E52E33A53}"/>
                </a:ext>
              </a:extLst>
            </p:cNvPr>
            <p:cNvSpPr/>
            <p:nvPr/>
          </p:nvSpPr>
          <p:spPr>
            <a:xfrm>
              <a:off x="5819252" y="2946239"/>
              <a:ext cx="206957" cy="52293"/>
            </a:xfrm>
            <a:custGeom>
              <a:avLst/>
              <a:gdLst/>
              <a:ahLst/>
              <a:cxnLst/>
              <a:rect l="l" t="t" r="r" b="b"/>
              <a:pathLst>
                <a:path w="5754" h="1454" fill="none" extrusionOk="0">
                  <a:moveTo>
                    <a:pt x="1" y="1"/>
                  </a:moveTo>
                  <a:lnTo>
                    <a:pt x="1" y="1"/>
                  </a:lnTo>
                  <a:lnTo>
                    <a:pt x="233" y="408"/>
                  </a:lnTo>
                  <a:lnTo>
                    <a:pt x="524" y="698"/>
                  </a:lnTo>
                  <a:lnTo>
                    <a:pt x="872" y="989"/>
                  </a:lnTo>
                  <a:lnTo>
                    <a:pt x="1337" y="1163"/>
                  </a:lnTo>
                  <a:lnTo>
                    <a:pt x="1337" y="1163"/>
                  </a:lnTo>
                  <a:lnTo>
                    <a:pt x="1802" y="1163"/>
                  </a:lnTo>
                  <a:lnTo>
                    <a:pt x="2209" y="1105"/>
                  </a:lnTo>
                  <a:lnTo>
                    <a:pt x="2674" y="931"/>
                  </a:lnTo>
                  <a:lnTo>
                    <a:pt x="3022" y="640"/>
                  </a:lnTo>
                  <a:lnTo>
                    <a:pt x="3022" y="640"/>
                  </a:lnTo>
                  <a:lnTo>
                    <a:pt x="3371" y="931"/>
                  </a:lnTo>
                  <a:lnTo>
                    <a:pt x="3720" y="1163"/>
                  </a:lnTo>
                  <a:lnTo>
                    <a:pt x="4126" y="1337"/>
                  </a:lnTo>
                  <a:lnTo>
                    <a:pt x="4533" y="1454"/>
                  </a:lnTo>
                  <a:lnTo>
                    <a:pt x="4533" y="1454"/>
                  </a:lnTo>
                  <a:lnTo>
                    <a:pt x="4708" y="1454"/>
                  </a:lnTo>
                  <a:lnTo>
                    <a:pt x="4940" y="1454"/>
                  </a:lnTo>
                  <a:lnTo>
                    <a:pt x="5173" y="1337"/>
                  </a:lnTo>
                  <a:lnTo>
                    <a:pt x="5347" y="1221"/>
                  </a:lnTo>
                  <a:lnTo>
                    <a:pt x="5521" y="1105"/>
                  </a:lnTo>
                  <a:lnTo>
                    <a:pt x="5637" y="931"/>
                  </a:lnTo>
                  <a:lnTo>
                    <a:pt x="5696" y="756"/>
                  </a:lnTo>
                  <a:lnTo>
                    <a:pt x="5754" y="582"/>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60;p45">
              <a:extLst>
                <a:ext uri="{FF2B5EF4-FFF2-40B4-BE49-F238E27FC236}">
                  <a16:creationId xmlns:a16="http://schemas.microsoft.com/office/drawing/2014/main" id="{03DBD8E5-B5B6-1E61-6CE5-904CE27D34A1}"/>
                </a:ext>
              </a:extLst>
            </p:cNvPr>
            <p:cNvSpPr/>
            <p:nvPr/>
          </p:nvSpPr>
          <p:spPr>
            <a:xfrm>
              <a:off x="6293699" y="2946239"/>
              <a:ext cx="286409" cy="96170"/>
            </a:xfrm>
            <a:custGeom>
              <a:avLst/>
              <a:gdLst/>
              <a:ahLst/>
              <a:cxnLst/>
              <a:rect l="l" t="t" r="r" b="b"/>
              <a:pathLst>
                <a:path w="7963" h="2674" fill="none" extrusionOk="0">
                  <a:moveTo>
                    <a:pt x="1" y="1802"/>
                  </a:moveTo>
                  <a:lnTo>
                    <a:pt x="1" y="1802"/>
                  </a:lnTo>
                  <a:lnTo>
                    <a:pt x="524" y="2151"/>
                  </a:lnTo>
                  <a:lnTo>
                    <a:pt x="1105" y="2441"/>
                  </a:lnTo>
                  <a:lnTo>
                    <a:pt x="1686" y="2616"/>
                  </a:lnTo>
                  <a:lnTo>
                    <a:pt x="1977" y="2674"/>
                  </a:lnTo>
                  <a:lnTo>
                    <a:pt x="2325" y="2674"/>
                  </a:lnTo>
                  <a:lnTo>
                    <a:pt x="2325" y="2674"/>
                  </a:lnTo>
                  <a:lnTo>
                    <a:pt x="2616" y="2616"/>
                  </a:lnTo>
                  <a:lnTo>
                    <a:pt x="2906" y="2500"/>
                  </a:lnTo>
                  <a:lnTo>
                    <a:pt x="3197" y="2383"/>
                  </a:lnTo>
                  <a:lnTo>
                    <a:pt x="3429" y="2151"/>
                  </a:lnTo>
                  <a:lnTo>
                    <a:pt x="3662" y="1918"/>
                  </a:lnTo>
                  <a:lnTo>
                    <a:pt x="3836" y="1686"/>
                  </a:lnTo>
                  <a:lnTo>
                    <a:pt x="3894" y="1395"/>
                  </a:lnTo>
                  <a:lnTo>
                    <a:pt x="3952" y="1105"/>
                  </a:lnTo>
                  <a:lnTo>
                    <a:pt x="3952" y="1105"/>
                  </a:lnTo>
                  <a:lnTo>
                    <a:pt x="4534" y="1512"/>
                  </a:lnTo>
                  <a:lnTo>
                    <a:pt x="5173" y="1802"/>
                  </a:lnTo>
                  <a:lnTo>
                    <a:pt x="5463" y="1918"/>
                  </a:lnTo>
                  <a:lnTo>
                    <a:pt x="5812" y="2035"/>
                  </a:lnTo>
                  <a:lnTo>
                    <a:pt x="6161" y="2035"/>
                  </a:lnTo>
                  <a:lnTo>
                    <a:pt x="6509" y="2035"/>
                  </a:lnTo>
                  <a:lnTo>
                    <a:pt x="6509" y="2035"/>
                  </a:lnTo>
                  <a:lnTo>
                    <a:pt x="6858" y="1918"/>
                  </a:lnTo>
                  <a:lnTo>
                    <a:pt x="7149" y="1744"/>
                  </a:lnTo>
                  <a:lnTo>
                    <a:pt x="7439" y="1570"/>
                  </a:lnTo>
                  <a:lnTo>
                    <a:pt x="7672" y="1279"/>
                  </a:lnTo>
                  <a:lnTo>
                    <a:pt x="7846" y="989"/>
                  </a:lnTo>
                  <a:lnTo>
                    <a:pt x="7904" y="698"/>
                  </a:lnTo>
                  <a:lnTo>
                    <a:pt x="7962" y="349"/>
                  </a:lnTo>
                  <a:lnTo>
                    <a:pt x="7846" y="1"/>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61;p45">
              <a:extLst>
                <a:ext uri="{FF2B5EF4-FFF2-40B4-BE49-F238E27FC236}">
                  <a16:creationId xmlns:a16="http://schemas.microsoft.com/office/drawing/2014/main" id="{B308491C-A2A5-8D98-FA1F-37F237EC2F3A}"/>
                </a:ext>
              </a:extLst>
            </p:cNvPr>
            <p:cNvSpPr/>
            <p:nvPr/>
          </p:nvSpPr>
          <p:spPr>
            <a:xfrm>
              <a:off x="6709663" y="2308795"/>
              <a:ext cx="215301" cy="198599"/>
            </a:xfrm>
            <a:custGeom>
              <a:avLst/>
              <a:gdLst/>
              <a:ahLst/>
              <a:cxnLst/>
              <a:rect l="l" t="t" r="r" b="b"/>
              <a:pathLst>
                <a:path w="5986" h="5522" fill="none" extrusionOk="0">
                  <a:moveTo>
                    <a:pt x="58" y="5405"/>
                  </a:moveTo>
                  <a:lnTo>
                    <a:pt x="58" y="5405"/>
                  </a:lnTo>
                  <a:lnTo>
                    <a:pt x="58" y="5405"/>
                  </a:lnTo>
                  <a:lnTo>
                    <a:pt x="0" y="5405"/>
                  </a:lnTo>
                  <a:lnTo>
                    <a:pt x="0" y="5405"/>
                  </a:lnTo>
                  <a:lnTo>
                    <a:pt x="0" y="5463"/>
                  </a:lnTo>
                  <a:lnTo>
                    <a:pt x="0" y="5463"/>
                  </a:lnTo>
                  <a:lnTo>
                    <a:pt x="58" y="5521"/>
                  </a:lnTo>
                  <a:lnTo>
                    <a:pt x="232" y="5521"/>
                  </a:lnTo>
                  <a:lnTo>
                    <a:pt x="232" y="5521"/>
                  </a:lnTo>
                  <a:lnTo>
                    <a:pt x="1162" y="5173"/>
                  </a:lnTo>
                  <a:lnTo>
                    <a:pt x="2092" y="4708"/>
                  </a:lnTo>
                  <a:lnTo>
                    <a:pt x="2964" y="4127"/>
                  </a:lnTo>
                  <a:lnTo>
                    <a:pt x="3777" y="3487"/>
                  </a:lnTo>
                  <a:lnTo>
                    <a:pt x="4475" y="2732"/>
                  </a:lnTo>
                  <a:lnTo>
                    <a:pt x="5056" y="1860"/>
                  </a:lnTo>
                  <a:lnTo>
                    <a:pt x="5579" y="989"/>
                  </a:lnTo>
                  <a:lnTo>
                    <a:pt x="5985" y="1"/>
                  </a:lnTo>
                </a:path>
              </a:pathLst>
            </a:custGeom>
            <a:noFill/>
            <a:ln w="5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662;p45">
              <a:extLst>
                <a:ext uri="{FF2B5EF4-FFF2-40B4-BE49-F238E27FC236}">
                  <a16:creationId xmlns:a16="http://schemas.microsoft.com/office/drawing/2014/main" id="{E9972D77-DC7F-A19A-30AC-4192785E1BA9}"/>
                </a:ext>
              </a:extLst>
            </p:cNvPr>
            <p:cNvSpPr/>
            <p:nvPr/>
          </p:nvSpPr>
          <p:spPr>
            <a:xfrm>
              <a:off x="6835046" y="2417482"/>
              <a:ext cx="121282" cy="135876"/>
            </a:xfrm>
            <a:custGeom>
              <a:avLst/>
              <a:gdLst/>
              <a:ahLst/>
              <a:cxnLst/>
              <a:rect l="l" t="t" r="r" b="b"/>
              <a:pathLst>
                <a:path w="3372" h="3778" fill="none" extrusionOk="0">
                  <a:moveTo>
                    <a:pt x="1" y="3778"/>
                  </a:moveTo>
                  <a:lnTo>
                    <a:pt x="1" y="3778"/>
                  </a:lnTo>
                  <a:lnTo>
                    <a:pt x="582" y="3487"/>
                  </a:lnTo>
                  <a:lnTo>
                    <a:pt x="1105" y="3080"/>
                  </a:lnTo>
                  <a:lnTo>
                    <a:pt x="1570" y="2674"/>
                  </a:lnTo>
                  <a:lnTo>
                    <a:pt x="2035" y="2209"/>
                  </a:lnTo>
                  <a:lnTo>
                    <a:pt x="2441" y="1686"/>
                  </a:lnTo>
                  <a:lnTo>
                    <a:pt x="2848" y="1163"/>
                  </a:lnTo>
                  <a:lnTo>
                    <a:pt x="3139" y="582"/>
                  </a:lnTo>
                  <a:lnTo>
                    <a:pt x="3371" y="1"/>
                  </a:lnTo>
                </a:path>
              </a:pathLst>
            </a:custGeom>
            <a:noFill/>
            <a:ln w="5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663;p45">
              <a:extLst>
                <a:ext uri="{FF2B5EF4-FFF2-40B4-BE49-F238E27FC236}">
                  <a16:creationId xmlns:a16="http://schemas.microsoft.com/office/drawing/2014/main" id="{4903FAC9-577B-A5BF-6A9C-31E3B3F487F9}"/>
                </a:ext>
              </a:extLst>
            </p:cNvPr>
            <p:cNvSpPr/>
            <p:nvPr/>
          </p:nvSpPr>
          <p:spPr>
            <a:xfrm>
              <a:off x="6095158" y="2593027"/>
              <a:ext cx="225768" cy="206943"/>
            </a:xfrm>
            <a:custGeom>
              <a:avLst/>
              <a:gdLst/>
              <a:ahLst/>
              <a:cxnLst/>
              <a:rect l="l" t="t" r="r" b="b"/>
              <a:pathLst>
                <a:path w="6277" h="5754" fill="none" extrusionOk="0">
                  <a:moveTo>
                    <a:pt x="0" y="5580"/>
                  </a:moveTo>
                  <a:lnTo>
                    <a:pt x="0" y="5580"/>
                  </a:lnTo>
                  <a:lnTo>
                    <a:pt x="233" y="5696"/>
                  </a:lnTo>
                  <a:lnTo>
                    <a:pt x="407" y="5754"/>
                  </a:lnTo>
                  <a:lnTo>
                    <a:pt x="640" y="5754"/>
                  </a:lnTo>
                  <a:lnTo>
                    <a:pt x="872" y="5754"/>
                  </a:lnTo>
                  <a:lnTo>
                    <a:pt x="1046" y="5638"/>
                  </a:lnTo>
                  <a:lnTo>
                    <a:pt x="1279" y="5521"/>
                  </a:lnTo>
                  <a:lnTo>
                    <a:pt x="1453" y="5347"/>
                  </a:lnTo>
                  <a:lnTo>
                    <a:pt x="1569" y="5173"/>
                  </a:lnTo>
                  <a:lnTo>
                    <a:pt x="1569" y="5173"/>
                  </a:lnTo>
                  <a:lnTo>
                    <a:pt x="1744" y="4766"/>
                  </a:lnTo>
                  <a:lnTo>
                    <a:pt x="1860" y="4301"/>
                  </a:lnTo>
                  <a:lnTo>
                    <a:pt x="1860" y="3836"/>
                  </a:lnTo>
                  <a:lnTo>
                    <a:pt x="1802" y="3371"/>
                  </a:lnTo>
                  <a:lnTo>
                    <a:pt x="1802" y="3371"/>
                  </a:lnTo>
                  <a:lnTo>
                    <a:pt x="1976" y="3604"/>
                  </a:lnTo>
                  <a:lnTo>
                    <a:pt x="2150" y="3778"/>
                  </a:lnTo>
                  <a:lnTo>
                    <a:pt x="2383" y="3894"/>
                  </a:lnTo>
                  <a:lnTo>
                    <a:pt x="2615" y="4011"/>
                  </a:lnTo>
                  <a:lnTo>
                    <a:pt x="2848" y="4069"/>
                  </a:lnTo>
                  <a:lnTo>
                    <a:pt x="3080" y="4127"/>
                  </a:lnTo>
                  <a:lnTo>
                    <a:pt x="3313" y="4069"/>
                  </a:lnTo>
                  <a:lnTo>
                    <a:pt x="3545" y="4011"/>
                  </a:lnTo>
                  <a:lnTo>
                    <a:pt x="3545" y="4011"/>
                  </a:lnTo>
                  <a:lnTo>
                    <a:pt x="3778" y="3836"/>
                  </a:lnTo>
                  <a:lnTo>
                    <a:pt x="3894" y="3662"/>
                  </a:lnTo>
                  <a:lnTo>
                    <a:pt x="4010" y="3429"/>
                  </a:lnTo>
                  <a:lnTo>
                    <a:pt x="4068" y="3139"/>
                  </a:lnTo>
                  <a:lnTo>
                    <a:pt x="4010" y="2906"/>
                  </a:lnTo>
                  <a:lnTo>
                    <a:pt x="3952" y="2674"/>
                  </a:lnTo>
                  <a:lnTo>
                    <a:pt x="3778" y="2500"/>
                  </a:lnTo>
                  <a:lnTo>
                    <a:pt x="3603" y="2383"/>
                  </a:lnTo>
                  <a:lnTo>
                    <a:pt x="3603" y="2383"/>
                  </a:lnTo>
                  <a:lnTo>
                    <a:pt x="3836" y="2558"/>
                  </a:lnTo>
                  <a:lnTo>
                    <a:pt x="4126" y="2616"/>
                  </a:lnTo>
                  <a:lnTo>
                    <a:pt x="4417" y="2674"/>
                  </a:lnTo>
                  <a:lnTo>
                    <a:pt x="4707" y="2674"/>
                  </a:lnTo>
                  <a:lnTo>
                    <a:pt x="4998" y="2616"/>
                  </a:lnTo>
                  <a:lnTo>
                    <a:pt x="5288" y="2500"/>
                  </a:lnTo>
                  <a:lnTo>
                    <a:pt x="5521" y="2325"/>
                  </a:lnTo>
                  <a:lnTo>
                    <a:pt x="5753" y="2151"/>
                  </a:lnTo>
                  <a:lnTo>
                    <a:pt x="5753" y="2151"/>
                  </a:lnTo>
                  <a:lnTo>
                    <a:pt x="5928" y="1919"/>
                  </a:lnTo>
                  <a:lnTo>
                    <a:pt x="6102" y="1686"/>
                  </a:lnTo>
                  <a:lnTo>
                    <a:pt x="6218" y="1396"/>
                  </a:lnTo>
                  <a:lnTo>
                    <a:pt x="6276" y="1105"/>
                  </a:lnTo>
                  <a:lnTo>
                    <a:pt x="6276" y="814"/>
                  </a:lnTo>
                  <a:lnTo>
                    <a:pt x="6218" y="524"/>
                  </a:lnTo>
                  <a:lnTo>
                    <a:pt x="6160" y="233"/>
                  </a:lnTo>
                  <a:lnTo>
                    <a:pt x="6044" y="1"/>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64;p45">
              <a:extLst>
                <a:ext uri="{FF2B5EF4-FFF2-40B4-BE49-F238E27FC236}">
                  <a16:creationId xmlns:a16="http://schemas.microsoft.com/office/drawing/2014/main" id="{110AE2C4-BC7B-CA02-6633-AAA20C75F7FE}"/>
                </a:ext>
              </a:extLst>
            </p:cNvPr>
            <p:cNvSpPr/>
            <p:nvPr/>
          </p:nvSpPr>
          <p:spPr>
            <a:xfrm>
              <a:off x="6634383" y="1339071"/>
              <a:ext cx="301048" cy="767026"/>
            </a:xfrm>
            <a:custGeom>
              <a:avLst/>
              <a:gdLst/>
              <a:ahLst/>
              <a:cxnLst/>
              <a:rect l="l" t="t" r="r" b="b"/>
              <a:pathLst>
                <a:path w="8370" h="21327" extrusionOk="0">
                  <a:moveTo>
                    <a:pt x="6277" y="0"/>
                  </a:moveTo>
                  <a:lnTo>
                    <a:pt x="6103" y="58"/>
                  </a:lnTo>
                  <a:lnTo>
                    <a:pt x="5870" y="116"/>
                  </a:lnTo>
                  <a:lnTo>
                    <a:pt x="5638" y="349"/>
                  </a:lnTo>
                  <a:lnTo>
                    <a:pt x="5463" y="639"/>
                  </a:lnTo>
                  <a:lnTo>
                    <a:pt x="5289" y="930"/>
                  </a:lnTo>
                  <a:lnTo>
                    <a:pt x="5231" y="1220"/>
                  </a:lnTo>
                  <a:lnTo>
                    <a:pt x="4882" y="2615"/>
                  </a:lnTo>
                  <a:lnTo>
                    <a:pt x="4592" y="4010"/>
                  </a:lnTo>
                  <a:lnTo>
                    <a:pt x="4417" y="5404"/>
                  </a:lnTo>
                  <a:lnTo>
                    <a:pt x="4301" y="6857"/>
                  </a:lnTo>
                  <a:lnTo>
                    <a:pt x="4243" y="8310"/>
                  </a:lnTo>
                  <a:lnTo>
                    <a:pt x="4185" y="9705"/>
                  </a:lnTo>
                  <a:lnTo>
                    <a:pt x="4185" y="12610"/>
                  </a:lnTo>
                  <a:lnTo>
                    <a:pt x="2267" y="4998"/>
                  </a:lnTo>
                  <a:lnTo>
                    <a:pt x="2209" y="4707"/>
                  </a:lnTo>
                  <a:lnTo>
                    <a:pt x="2035" y="4358"/>
                  </a:lnTo>
                  <a:lnTo>
                    <a:pt x="1802" y="4126"/>
                  </a:lnTo>
                  <a:lnTo>
                    <a:pt x="1686" y="4068"/>
                  </a:lnTo>
                  <a:lnTo>
                    <a:pt x="1512" y="4010"/>
                  </a:lnTo>
                  <a:lnTo>
                    <a:pt x="1338" y="4068"/>
                  </a:lnTo>
                  <a:lnTo>
                    <a:pt x="1163" y="4126"/>
                  </a:lnTo>
                  <a:lnTo>
                    <a:pt x="989" y="4242"/>
                  </a:lnTo>
                  <a:lnTo>
                    <a:pt x="815" y="4416"/>
                  </a:lnTo>
                  <a:lnTo>
                    <a:pt x="524" y="4823"/>
                  </a:lnTo>
                  <a:lnTo>
                    <a:pt x="292" y="5288"/>
                  </a:lnTo>
                  <a:lnTo>
                    <a:pt x="117" y="5811"/>
                  </a:lnTo>
                  <a:lnTo>
                    <a:pt x="59" y="6334"/>
                  </a:lnTo>
                  <a:lnTo>
                    <a:pt x="1" y="6857"/>
                  </a:lnTo>
                  <a:lnTo>
                    <a:pt x="1" y="7380"/>
                  </a:lnTo>
                  <a:lnTo>
                    <a:pt x="117" y="8484"/>
                  </a:lnTo>
                  <a:lnTo>
                    <a:pt x="292" y="10053"/>
                  </a:lnTo>
                  <a:lnTo>
                    <a:pt x="582" y="11622"/>
                  </a:lnTo>
                  <a:lnTo>
                    <a:pt x="873" y="13191"/>
                  </a:lnTo>
                  <a:lnTo>
                    <a:pt x="1221" y="14760"/>
                  </a:lnTo>
                  <a:lnTo>
                    <a:pt x="1628" y="16329"/>
                  </a:lnTo>
                  <a:lnTo>
                    <a:pt x="2093" y="17840"/>
                  </a:lnTo>
                  <a:lnTo>
                    <a:pt x="2616" y="19351"/>
                  </a:lnTo>
                  <a:lnTo>
                    <a:pt x="3197" y="20862"/>
                  </a:lnTo>
                  <a:lnTo>
                    <a:pt x="3662" y="21094"/>
                  </a:lnTo>
                  <a:lnTo>
                    <a:pt x="4069" y="21269"/>
                  </a:lnTo>
                  <a:lnTo>
                    <a:pt x="4534" y="21327"/>
                  </a:lnTo>
                  <a:lnTo>
                    <a:pt x="4940" y="21327"/>
                  </a:lnTo>
                  <a:lnTo>
                    <a:pt x="5405" y="21269"/>
                  </a:lnTo>
                  <a:lnTo>
                    <a:pt x="5870" y="21094"/>
                  </a:lnTo>
                  <a:lnTo>
                    <a:pt x="6335" y="20920"/>
                  </a:lnTo>
                  <a:lnTo>
                    <a:pt x="6800" y="20688"/>
                  </a:lnTo>
                  <a:lnTo>
                    <a:pt x="7555" y="16097"/>
                  </a:lnTo>
                  <a:lnTo>
                    <a:pt x="7904" y="13772"/>
                  </a:lnTo>
                  <a:lnTo>
                    <a:pt x="8195" y="11448"/>
                  </a:lnTo>
                  <a:lnTo>
                    <a:pt x="8311" y="9124"/>
                  </a:lnTo>
                  <a:lnTo>
                    <a:pt x="8369" y="6799"/>
                  </a:lnTo>
                  <a:lnTo>
                    <a:pt x="8369" y="5695"/>
                  </a:lnTo>
                  <a:lnTo>
                    <a:pt x="8311" y="4533"/>
                  </a:lnTo>
                  <a:lnTo>
                    <a:pt x="8195" y="3370"/>
                  </a:lnTo>
                  <a:lnTo>
                    <a:pt x="8020" y="2208"/>
                  </a:lnTo>
                  <a:lnTo>
                    <a:pt x="7962" y="1743"/>
                  </a:lnTo>
                  <a:lnTo>
                    <a:pt x="7846" y="1337"/>
                  </a:lnTo>
                  <a:lnTo>
                    <a:pt x="7672" y="930"/>
                  </a:lnTo>
                  <a:lnTo>
                    <a:pt x="7439" y="523"/>
                  </a:lnTo>
                  <a:lnTo>
                    <a:pt x="7149" y="232"/>
                  </a:lnTo>
                  <a:lnTo>
                    <a:pt x="6742" y="58"/>
                  </a:lnTo>
                  <a:lnTo>
                    <a:pt x="6509"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65;p45">
              <a:extLst>
                <a:ext uri="{FF2B5EF4-FFF2-40B4-BE49-F238E27FC236}">
                  <a16:creationId xmlns:a16="http://schemas.microsoft.com/office/drawing/2014/main" id="{1DCA162C-CE6C-A663-7373-2F71E287763E}"/>
                </a:ext>
              </a:extLst>
            </p:cNvPr>
            <p:cNvSpPr/>
            <p:nvPr/>
          </p:nvSpPr>
          <p:spPr>
            <a:xfrm>
              <a:off x="4588192" y="1986945"/>
              <a:ext cx="349065" cy="566413"/>
            </a:xfrm>
            <a:custGeom>
              <a:avLst/>
              <a:gdLst/>
              <a:ahLst/>
              <a:cxnLst/>
              <a:rect l="l" t="t" r="r" b="b"/>
              <a:pathLst>
                <a:path w="9705" h="15749" extrusionOk="0">
                  <a:moveTo>
                    <a:pt x="5230" y="1"/>
                  </a:moveTo>
                  <a:lnTo>
                    <a:pt x="5056" y="59"/>
                  </a:lnTo>
                  <a:lnTo>
                    <a:pt x="4940" y="175"/>
                  </a:lnTo>
                  <a:lnTo>
                    <a:pt x="4765" y="407"/>
                  </a:lnTo>
                  <a:lnTo>
                    <a:pt x="4475" y="814"/>
                  </a:lnTo>
                  <a:lnTo>
                    <a:pt x="4300" y="1221"/>
                  </a:lnTo>
                  <a:lnTo>
                    <a:pt x="4068" y="1686"/>
                  </a:lnTo>
                  <a:lnTo>
                    <a:pt x="3952" y="2151"/>
                  </a:lnTo>
                  <a:lnTo>
                    <a:pt x="3719" y="3080"/>
                  </a:lnTo>
                  <a:lnTo>
                    <a:pt x="3603" y="4068"/>
                  </a:lnTo>
                  <a:lnTo>
                    <a:pt x="3545" y="5056"/>
                  </a:lnTo>
                  <a:lnTo>
                    <a:pt x="3545" y="6044"/>
                  </a:lnTo>
                  <a:lnTo>
                    <a:pt x="3603" y="7032"/>
                  </a:lnTo>
                  <a:lnTo>
                    <a:pt x="3719" y="8020"/>
                  </a:lnTo>
                  <a:lnTo>
                    <a:pt x="1743" y="4301"/>
                  </a:lnTo>
                  <a:lnTo>
                    <a:pt x="1569" y="3952"/>
                  </a:lnTo>
                  <a:lnTo>
                    <a:pt x="1337" y="3662"/>
                  </a:lnTo>
                  <a:lnTo>
                    <a:pt x="1162" y="3545"/>
                  </a:lnTo>
                  <a:lnTo>
                    <a:pt x="988" y="3429"/>
                  </a:lnTo>
                  <a:lnTo>
                    <a:pt x="814" y="3371"/>
                  </a:lnTo>
                  <a:lnTo>
                    <a:pt x="639" y="3371"/>
                  </a:lnTo>
                  <a:lnTo>
                    <a:pt x="465" y="3487"/>
                  </a:lnTo>
                  <a:lnTo>
                    <a:pt x="291" y="3545"/>
                  </a:lnTo>
                  <a:lnTo>
                    <a:pt x="174" y="3720"/>
                  </a:lnTo>
                  <a:lnTo>
                    <a:pt x="116" y="3894"/>
                  </a:lnTo>
                  <a:lnTo>
                    <a:pt x="0" y="4301"/>
                  </a:lnTo>
                  <a:lnTo>
                    <a:pt x="0" y="4766"/>
                  </a:lnTo>
                  <a:lnTo>
                    <a:pt x="58" y="6160"/>
                  </a:lnTo>
                  <a:lnTo>
                    <a:pt x="174" y="7555"/>
                  </a:lnTo>
                  <a:lnTo>
                    <a:pt x="407" y="8950"/>
                  </a:lnTo>
                  <a:lnTo>
                    <a:pt x="697" y="10286"/>
                  </a:lnTo>
                  <a:lnTo>
                    <a:pt x="1046" y="11623"/>
                  </a:lnTo>
                  <a:lnTo>
                    <a:pt x="1511" y="12959"/>
                  </a:lnTo>
                  <a:lnTo>
                    <a:pt x="2034" y="14238"/>
                  </a:lnTo>
                  <a:lnTo>
                    <a:pt x="2673" y="15516"/>
                  </a:lnTo>
                  <a:lnTo>
                    <a:pt x="3254" y="15691"/>
                  </a:lnTo>
                  <a:lnTo>
                    <a:pt x="3894" y="15749"/>
                  </a:lnTo>
                  <a:lnTo>
                    <a:pt x="4475" y="15691"/>
                  </a:lnTo>
                  <a:lnTo>
                    <a:pt x="5056" y="15574"/>
                  </a:lnTo>
                  <a:lnTo>
                    <a:pt x="5637" y="15342"/>
                  </a:lnTo>
                  <a:lnTo>
                    <a:pt x="6102" y="14993"/>
                  </a:lnTo>
                  <a:lnTo>
                    <a:pt x="6276" y="14819"/>
                  </a:lnTo>
                  <a:lnTo>
                    <a:pt x="6450" y="14587"/>
                  </a:lnTo>
                  <a:lnTo>
                    <a:pt x="6625" y="14354"/>
                  </a:lnTo>
                  <a:lnTo>
                    <a:pt x="6741" y="14064"/>
                  </a:lnTo>
                  <a:lnTo>
                    <a:pt x="9065" y="6974"/>
                  </a:lnTo>
                  <a:lnTo>
                    <a:pt x="9298" y="6335"/>
                  </a:lnTo>
                  <a:lnTo>
                    <a:pt x="9530" y="5637"/>
                  </a:lnTo>
                  <a:lnTo>
                    <a:pt x="9647" y="4940"/>
                  </a:lnTo>
                  <a:lnTo>
                    <a:pt x="9705" y="4243"/>
                  </a:lnTo>
                  <a:lnTo>
                    <a:pt x="9705" y="3894"/>
                  </a:lnTo>
                  <a:lnTo>
                    <a:pt x="9647" y="3720"/>
                  </a:lnTo>
                  <a:lnTo>
                    <a:pt x="9530" y="3545"/>
                  </a:lnTo>
                  <a:lnTo>
                    <a:pt x="9414" y="3429"/>
                  </a:lnTo>
                  <a:lnTo>
                    <a:pt x="9240" y="3371"/>
                  </a:lnTo>
                  <a:lnTo>
                    <a:pt x="9065" y="3371"/>
                  </a:lnTo>
                  <a:lnTo>
                    <a:pt x="8833" y="3429"/>
                  </a:lnTo>
                  <a:lnTo>
                    <a:pt x="8484" y="3603"/>
                  </a:lnTo>
                  <a:lnTo>
                    <a:pt x="8136" y="3836"/>
                  </a:lnTo>
                  <a:lnTo>
                    <a:pt x="7729" y="4243"/>
                  </a:lnTo>
                  <a:lnTo>
                    <a:pt x="7380" y="4708"/>
                  </a:lnTo>
                  <a:lnTo>
                    <a:pt x="7032" y="5172"/>
                  </a:lnTo>
                  <a:lnTo>
                    <a:pt x="6741" y="5637"/>
                  </a:lnTo>
                  <a:lnTo>
                    <a:pt x="6509" y="6160"/>
                  </a:lnTo>
                  <a:lnTo>
                    <a:pt x="6276" y="6683"/>
                  </a:lnTo>
                  <a:lnTo>
                    <a:pt x="6102" y="7206"/>
                  </a:lnTo>
                  <a:lnTo>
                    <a:pt x="5927" y="7729"/>
                  </a:lnTo>
                  <a:lnTo>
                    <a:pt x="6102" y="4533"/>
                  </a:lnTo>
                  <a:lnTo>
                    <a:pt x="6160" y="1337"/>
                  </a:lnTo>
                  <a:lnTo>
                    <a:pt x="6102" y="872"/>
                  </a:lnTo>
                  <a:lnTo>
                    <a:pt x="6102" y="640"/>
                  </a:lnTo>
                  <a:lnTo>
                    <a:pt x="5986" y="407"/>
                  </a:lnTo>
                  <a:lnTo>
                    <a:pt x="5869" y="233"/>
                  </a:lnTo>
                  <a:lnTo>
                    <a:pt x="5695" y="59"/>
                  </a:lnTo>
                  <a:lnTo>
                    <a:pt x="5463"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2086;p56">
            <a:extLst>
              <a:ext uri="{FF2B5EF4-FFF2-40B4-BE49-F238E27FC236}">
                <a16:creationId xmlns:a16="http://schemas.microsoft.com/office/drawing/2014/main" id="{5E2210DA-CB6C-251B-754D-9B51FB704B57}"/>
              </a:ext>
            </a:extLst>
          </p:cNvPr>
          <p:cNvGrpSpPr/>
          <p:nvPr/>
        </p:nvGrpSpPr>
        <p:grpSpPr>
          <a:xfrm>
            <a:off x="1174569" y="2949599"/>
            <a:ext cx="2315105" cy="1734950"/>
            <a:chOff x="2077337" y="1480399"/>
            <a:chExt cx="1836977" cy="1261391"/>
          </a:xfrm>
        </p:grpSpPr>
        <p:sp>
          <p:nvSpPr>
            <p:cNvPr id="86" name="Google Shape;2087;p56">
              <a:extLst>
                <a:ext uri="{FF2B5EF4-FFF2-40B4-BE49-F238E27FC236}">
                  <a16:creationId xmlns:a16="http://schemas.microsoft.com/office/drawing/2014/main" id="{76371967-E366-1811-4FBE-6BF0A4D53B21}"/>
                </a:ext>
              </a:extLst>
            </p:cNvPr>
            <p:cNvSpPr/>
            <p:nvPr/>
          </p:nvSpPr>
          <p:spPr>
            <a:xfrm>
              <a:off x="2077337" y="2571750"/>
              <a:ext cx="1836977" cy="170040"/>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2088;p56">
              <a:extLst>
                <a:ext uri="{FF2B5EF4-FFF2-40B4-BE49-F238E27FC236}">
                  <a16:creationId xmlns:a16="http://schemas.microsoft.com/office/drawing/2014/main" id="{095BE40E-C2E9-E05D-74F2-AC46F0334394}"/>
                </a:ext>
              </a:extLst>
            </p:cNvPr>
            <p:cNvGrpSpPr/>
            <p:nvPr/>
          </p:nvGrpSpPr>
          <p:grpSpPr>
            <a:xfrm>
              <a:off x="2230473" y="1480399"/>
              <a:ext cx="1548450" cy="1179669"/>
              <a:chOff x="4492975" y="964425"/>
              <a:chExt cx="2888900" cy="2200875"/>
            </a:xfrm>
          </p:grpSpPr>
          <p:sp>
            <p:nvSpPr>
              <p:cNvPr id="88" name="Google Shape;2089;p56">
                <a:extLst>
                  <a:ext uri="{FF2B5EF4-FFF2-40B4-BE49-F238E27FC236}">
                    <a16:creationId xmlns:a16="http://schemas.microsoft.com/office/drawing/2014/main" id="{3AD7EFFC-DA71-CD1E-1D1E-8A512408AC86}"/>
                  </a:ext>
                </a:extLst>
              </p:cNvPr>
              <p:cNvSpPr/>
              <p:nvPr/>
            </p:nvSpPr>
            <p:spPr>
              <a:xfrm>
                <a:off x="4492975" y="2915825"/>
                <a:ext cx="346050" cy="243425"/>
              </a:xfrm>
              <a:custGeom>
                <a:avLst/>
                <a:gdLst/>
                <a:ahLst/>
                <a:cxnLst/>
                <a:rect l="l" t="t" r="r" b="b"/>
                <a:pathLst>
                  <a:path w="13842" h="9737" extrusionOk="0">
                    <a:moveTo>
                      <a:pt x="3702" y="0"/>
                    </a:moveTo>
                    <a:lnTo>
                      <a:pt x="3139" y="81"/>
                    </a:lnTo>
                    <a:lnTo>
                      <a:pt x="2495" y="322"/>
                    </a:lnTo>
                    <a:lnTo>
                      <a:pt x="2012" y="563"/>
                    </a:lnTo>
                    <a:lnTo>
                      <a:pt x="1530" y="966"/>
                    </a:lnTo>
                    <a:lnTo>
                      <a:pt x="1127" y="1368"/>
                    </a:lnTo>
                    <a:lnTo>
                      <a:pt x="725" y="1851"/>
                    </a:lnTo>
                    <a:lnTo>
                      <a:pt x="483" y="2334"/>
                    </a:lnTo>
                    <a:lnTo>
                      <a:pt x="242" y="2897"/>
                    </a:lnTo>
                    <a:lnTo>
                      <a:pt x="81" y="3460"/>
                    </a:lnTo>
                    <a:lnTo>
                      <a:pt x="1" y="4104"/>
                    </a:lnTo>
                    <a:lnTo>
                      <a:pt x="1" y="4667"/>
                    </a:lnTo>
                    <a:lnTo>
                      <a:pt x="81" y="5231"/>
                    </a:lnTo>
                    <a:lnTo>
                      <a:pt x="242" y="5794"/>
                    </a:lnTo>
                    <a:lnTo>
                      <a:pt x="483" y="6357"/>
                    </a:lnTo>
                    <a:lnTo>
                      <a:pt x="725" y="6840"/>
                    </a:lnTo>
                    <a:lnTo>
                      <a:pt x="1047" y="7323"/>
                    </a:lnTo>
                    <a:lnTo>
                      <a:pt x="1449" y="7806"/>
                    </a:lnTo>
                    <a:lnTo>
                      <a:pt x="1851" y="8208"/>
                    </a:lnTo>
                    <a:lnTo>
                      <a:pt x="2334" y="8530"/>
                    </a:lnTo>
                    <a:lnTo>
                      <a:pt x="2737" y="8852"/>
                    </a:lnTo>
                    <a:lnTo>
                      <a:pt x="3300" y="9093"/>
                    </a:lnTo>
                    <a:lnTo>
                      <a:pt x="3783" y="9335"/>
                    </a:lnTo>
                    <a:lnTo>
                      <a:pt x="4909" y="9576"/>
                    </a:lnTo>
                    <a:lnTo>
                      <a:pt x="6036" y="9737"/>
                    </a:lnTo>
                    <a:lnTo>
                      <a:pt x="6197" y="9737"/>
                    </a:lnTo>
                    <a:lnTo>
                      <a:pt x="7002" y="9657"/>
                    </a:lnTo>
                    <a:lnTo>
                      <a:pt x="7887" y="9496"/>
                    </a:lnTo>
                    <a:lnTo>
                      <a:pt x="8691" y="9335"/>
                    </a:lnTo>
                    <a:lnTo>
                      <a:pt x="9496" y="9013"/>
                    </a:lnTo>
                    <a:lnTo>
                      <a:pt x="10220" y="8610"/>
                    </a:lnTo>
                    <a:lnTo>
                      <a:pt x="10864" y="8128"/>
                    </a:lnTo>
                    <a:lnTo>
                      <a:pt x="11508" y="7564"/>
                    </a:lnTo>
                    <a:lnTo>
                      <a:pt x="12071" y="6921"/>
                    </a:lnTo>
                    <a:lnTo>
                      <a:pt x="12635" y="6277"/>
                    </a:lnTo>
                    <a:lnTo>
                      <a:pt x="13037" y="5472"/>
                    </a:lnTo>
                    <a:lnTo>
                      <a:pt x="13359" y="4667"/>
                    </a:lnTo>
                    <a:lnTo>
                      <a:pt x="13681" y="3863"/>
                    </a:lnTo>
                    <a:lnTo>
                      <a:pt x="13761" y="3058"/>
                    </a:lnTo>
                    <a:lnTo>
                      <a:pt x="13842" y="2173"/>
                    </a:lnTo>
                    <a:lnTo>
                      <a:pt x="13842" y="1288"/>
                    </a:lnTo>
                    <a:lnTo>
                      <a:pt x="13681" y="483"/>
                    </a:lnTo>
                    <a:lnTo>
                      <a:pt x="13600" y="242"/>
                    </a:lnTo>
                    <a:lnTo>
                      <a:pt x="13439" y="81"/>
                    </a:lnTo>
                    <a:lnTo>
                      <a:pt x="13198" y="0"/>
                    </a:lnTo>
                    <a:lnTo>
                      <a:pt x="12956" y="0"/>
                    </a:lnTo>
                    <a:lnTo>
                      <a:pt x="12715" y="81"/>
                    </a:lnTo>
                    <a:lnTo>
                      <a:pt x="12554" y="242"/>
                    </a:lnTo>
                    <a:lnTo>
                      <a:pt x="12474" y="483"/>
                    </a:lnTo>
                    <a:lnTo>
                      <a:pt x="12474" y="724"/>
                    </a:lnTo>
                    <a:lnTo>
                      <a:pt x="12554" y="1449"/>
                    </a:lnTo>
                    <a:lnTo>
                      <a:pt x="12635" y="2173"/>
                    </a:lnTo>
                    <a:lnTo>
                      <a:pt x="12554" y="2897"/>
                    </a:lnTo>
                    <a:lnTo>
                      <a:pt x="12393" y="3541"/>
                    </a:lnTo>
                    <a:lnTo>
                      <a:pt x="12232" y="4265"/>
                    </a:lnTo>
                    <a:lnTo>
                      <a:pt x="11910" y="4909"/>
                    </a:lnTo>
                    <a:lnTo>
                      <a:pt x="11588" y="5553"/>
                    </a:lnTo>
                    <a:lnTo>
                      <a:pt x="11106" y="6116"/>
                    </a:lnTo>
                    <a:lnTo>
                      <a:pt x="10623" y="6679"/>
                    </a:lnTo>
                    <a:lnTo>
                      <a:pt x="10140" y="7081"/>
                    </a:lnTo>
                    <a:lnTo>
                      <a:pt x="9496" y="7484"/>
                    </a:lnTo>
                    <a:lnTo>
                      <a:pt x="8852" y="7886"/>
                    </a:lnTo>
                    <a:lnTo>
                      <a:pt x="8209" y="8128"/>
                    </a:lnTo>
                    <a:lnTo>
                      <a:pt x="7484" y="8289"/>
                    </a:lnTo>
                    <a:lnTo>
                      <a:pt x="6760" y="8449"/>
                    </a:lnTo>
                    <a:lnTo>
                      <a:pt x="6116" y="8449"/>
                    </a:lnTo>
                    <a:lnTo>
                      <a:pt x="5151" y="8369"/>
                    </a:lnTo>
                    <a:lnTo>
                      <a:pt x="4266" y="8128"/>
                    </a:lnTo>
                    <a:lnTo>
                      <a:pt x="3380" y="7725"/>
                    </a:lnTo>
                    <a:lnTo>
                      <a:pt x="2737" y="7242"/>
                    </a:lnTo>
                    <a:lnTo>
                      <a:pt x="2334" y="6921"/>
                    </a:lnTo>
                    <a:lnTo>
                      <a:pt x="2093" y="6599"/>
                    </a:lnTo>
                    <a:lnTo>
                      <a:pt x="1610" y="5794"/>
                    </a:lnTo>
                    <a:lnTo>
                      <a:pt x="1449" y="5392"/>
                    </a:lnTo>
                    <a:lnTo>
                      <a:pt x="1369" y="4989"/>
                    </a:lnTo>
                    <a:lnTo>
                      <a:pt x="1288" y="4587"/>
                    </a:lnTo>
                    <a:lnTo>
                      <a:pt x="1288" y="4185"/>
                    </a:lnTo>
                    <a:lnTo>
                      <a:pt x="1288" y="3702"/>
                    </a:lnTo>
                    <a:lnTo>
                      <a:pt x="1449" y="3299"/>
                    </a:lnTo>
                    <a:lnTo>
                      <a:pt x="1610" y="2897"/>
                    </a:lnTo>
                    <a:lnTo>
                      <a:pt x="1771" y="2575"/>
                    </a:lnTo>
                    <a:lnTo>
                      <a:pt x="2012" y="2173"/>
                    </a:lnTo>
                    <a:lnTo>
                      <a:pt x="2334" y="1931"/>
                    </a:lnTo>
                    <a:lnTo>
                      <a:pt x="2656" y="1690"/>
                    </a:lnTo>
                    <a:lnTo>
                      <a:pt x="3059" y="1449"/>
                    </a:lnTo>
                    <a:lnTo>
                      <a:pt x="3380" y="1368"/>
                    </a:lnTo>
                    <a:lnTo>
                      <a:pt x="3863" y="1288"/>
                    </a:lnTo>
                    <a:lnTo>
                      <a:pt x="4266" y="1288"/>
                    </a:lnTo>
                    <a:lnTo>
                      <a:pt x="4668" y="1368"/>
                    </a:lnTo>
                    <a:lnTo>
                      <a:pt x="4990" y="1449"/>
                    </a:lnTo>
                    <a:lnTo>
                      <a:pt x="5392" y="1610"/>
                    </a:lnTo>
                    <a:lnTo>
                      <a:pt x="5714" y="1851"/>
                    </a:lnTo>
                    <a:lnTo>
                      <a:pt x="5955" y="2173"/>
                    </a:lnTo>
                    <a:lnTo>
                      <a:pt x="6197" y="2495"/>
                    </a:lnTo>
                    <a:lnTo>
                      <a:pt x="6277" y="2897"/>
                    </a:lnTo>
                    <a:lnTo>
                      <a:pt x="6358" y="3219"/>
                    </a:lnTo>
                    <a:lnTo>
                      <a:pt x="6358" y="3621"/>
                    </a:lnTo>
                    <a:lnTo>
                      <a:pt x="6277" y="4024"/>
                    </a:lnTo>
                    <a:lnTo>
                      <a:pt x="6116" y="4346"/>
                    </a:lnTo>
                    <a:lnTo>
                      <a:pt x="5955" y="4667"/>
                    </a:lnTo>
                    <a:lnTo>
                      <a:pt x="5634" y="4989"/>
                    </a:lnTo>
                    <a:lnTo>
                      <a:pt x="5473" y="5150"/>
                    </a:lnTo>
                    <a:lnTo>
                      <a:pt x="5392" y="5392"/>
                    </a:lnTo>
                    <a:lnTo>
                      <a:pt x="5473" y="5633"/>
                    </a:lnTo>
                    <a:lnTo>
                      <a:pt x="5553" y="5874"/>
                    </a:lnTo>
                    <a:lnTo>
                      <a:pt x="5714" y="6035"/>
                    </a:lnTo>
                    <a:lnTo>
                      <a:pt x="5955" y="6116"/>
                    </a:lnTo>
                    <a:lnTo>
                      <a:pt x="6197" y="6035"/>
                    </a:lnTo>
                    <a:lnTo>
                      <a:pt x="6438" y="5955"/>
                    </a:lnTo>
                    <a:lnTo>
                      <a:pt x="6921" y="5553"/>
                    </a:lnTo>
                    <a:lnTo>
                      <a:pt x="7243" y="4989"/>
                    </a:lnTo>
                    <a:lnTo>
                      <a:pt x="7484" y="4426"/>
                    </a:lnTo>
                    <a:lnTo>
                      <a:pt x="7565" y="3782"/>
                    </a:lnTo>
                    <a:lnTo>
                      <a:pt x="7645" y="3138"/>
                    </a:lnTo>
                    <a:lnTo>
                      <a:pt x="7484" y="2575"/>
                    </a:lnTo>
                    <a:lnTo>
                      <a:pt x="7323" y="1931"/>
                    </a:lnTo>
                    <a:lnTo>
                      <a:pt x="7002" y="1368"/>
                    </a:lnTo>
                    <a:lnTo>
                      <a:pt x="6599" y="966"/>
                    </a:lnTo>
                    <a:lnTo>
                      <a:pt x="6116" y="563"/>
                    </a:lnTo>
                    <a:lnTo>
                      <a:pt x="5553" y="322"/>
                    </a:lnTo>
                    <a:lnTo>
                      <a:pt x="4990" y="81"/>
                    </a:lnTo>
                    <a:lnTo>
                      <a:pt x="4346" y="0"/>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90;p56">
                <a:extLst>
                  <a:ext uri="{FF2B5EF4-FFF2-40B4-BE49-F238E27FC236}">
                    <a16:creationId xmlns:a16="http://schemas.microsoft.com/office/drawing/2014/main" id="{9F9BBC7B-9C72-F8F8-8E12-1C1282E7E837}"/>
                  </a:ext>
                </a:extLst>
              </p:cNvPr>
              <p:cNvSpPr/>
              <p:nvPr/>
            </p:nvSpPr>
            <p:spPr>
              <a:xfrm>
                <a:off x="6402125" y="964425"/>
                <a:ext cx="247475" cy="382250"/>
              </a:xfrm>
              <a:custGeom>
                <a:avLst/>
                <a:gdLst/>
                <a:ahLst/>
                <a:cxnLst/>
                <a:rect l="l" t="t" r="r" b="b"/>
                <a:pathLst>
                  <a:path w="9899" h="15290" extrusionOk="0">
                    <a:moveTo>
                      <a:pt x="6921" y="0"/>
                    </a:moveTo>
                    <a:lnTo>
                      <a:pt x="1" y="11186"/>
                    </a:lnTo>
                    <a:lnTo>
                      <a:pt x="8531" y="15290"/>
                    </a:lnTo>
                    <a:lnTo>
                      <a:pt x="9094" y="13600"/>
                    </a:lnTo>
                    <a:lnTo>
                      <a:pt x="9577" y="11990"/>
                    </a:lnTo>
                    <a:lnTo>
                      <a:pt x="9818" y="10381"/>
                    </a:lnTo>
                    <a:lnTo>
                      <a:pt x="9899" y="8932"/>
                    </a:lnTo>
                    <a:lnTo>
                      <a:pt x="9899" y="7565"/>
                    </a:lnTo>
                    <a:lnTo>
                      <a:pt x="9738" y="6357"/>
                    </a:lnTo>
                    <a:lnTo>
                      <a:pt x="9496" y="5150"/>
                    </a:lnTo>
                    <a:lnTo>
                      <a:pt x="9175" y="4104"/>
                    </a:lnTo>
                    <a:lnTo>
                      <a:pt x="8853" y="3219"/>
                    </a:lnTo>
                    <a:lnTo>
                      <a:pt x="8450" y="2334"/>
                    </a:lnTo>
                    <a:lnTo>
                      <a:pt x="8128" y="1690"/>
                    </a:lnTo>
                    <a:lnTo>
                      <a:pt x="7726" y="1127"/>
                    </a:lnTo>
                    <a:lnTo>
                      <a:pt x="7163" y="322"/>
                    </a:lnTo>
                    <a:lnTo>
                      <a:pt x="6921" y="0"/>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91;p56">
                <a:extLst>
                  <a:ext uri="{FF2B5EF4-FFF2-40B4-BE49-F238E27FC236}">
                    <a16:creationId xmlns:a16="http://schemas.microsoft.com/office/drawing/2014/main" id="{E8587855-810B-4EAC-506B-2E03DA4047B4}"/>
                  </a:ext>
                </a:extLst>
              </p:cNvPr>
              <p:cNvSpPr/>
              <p:nvPr/>
            </p:nvSpPr>
            <p:spPr>
              <a:xfrm>
                <a:off x="6420250" y="2350525"/>
                <a:ext cx="319875" cy="778550"/>
              </a:xfrm>
              <a:custGeom>
                <a:avLst/>
                <a:gdLst/>
                <a:ahLst/>
                <a:cxnLst/>
                <a:rect l="l" t="t" r="r" b="b"/>
                <a:pathLst>
                  <a:path w="12795" h="31142" extrusionOk="0">
                    <a:moveTo>
                      <a:pt x="10300" y="0"/>
                    </a:moveTo>
                    <a:lnTo>
                      <a:pt x="0" y="5874"/>
                    </a:lnTo>
                    <a:lnTo>
                      <a:pt x="8289" y="31142"/>
                    </a:lnTo>
                    <a:lnTo>
                      <a:pt x="12795" y="31142"/>
                    </a:lnTo>
                    <a:lnTo>
                      <a:pt x="10300" y="0"/>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092;p56">
                <a:extLst>
                  <a:ext uri="{FF2B5EF4-FFF2-40B4-BE49-F238E27FC236}">
                    <a16:creationId xmlns:a16="http://schemas.microsoft.com/office/drawing/2014/main" id="{A4817936-024F-1C29-741A-0CF35B86E3FF}"/>
                  </a:ext>
                </a:extLst>
              </p:cNvPr>
              <p:cNvSpPr/>
              <p:nvPr/>
            </p:nvSpPr>
            <p:spPr>
              <a:xfrm>
                <a:off x="6603325" y="3058650"/>
                <a:ext cx="136800" cy="70425"/>
              </a:xfrm>
              <a:custGeom>
                <a:avLst/>
                <a:gdLst/>
                <a:ahLst/>
                <a:cxnLst/>
                <a:rect l="l" t="t" r="r" b="b"/>
                <a:pathLst>
                  <a:path w="5472" h="2817" extrusionOk="0">
                    <a:moveTo>
                      <a:pt x="0" y="0"/>
                    </a:moveTo>
                    <a:lnTo>
                      <a:pt x="966" y="2817"/>
                    </a:lnTo>
                    <a:lnTo>
                      <a:pt x="5472" y="2817"/>
                    </a:lnTo>
                    <a:lnTo>
                      <a:pt x="523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93;p56">
                <a:extLst>
                  <a:ext uri="{FF2B5EF4-FFF2-40B4-BE49-F238E27FC236}">
                    <a16:creationId xmlns:a16="http://schemas.microsoft.com/office/drawing/2014/main" id="{A7FD4AF9-F960-4586-09F8-B9C63D16A748}"/>
                  </a:ext>
                </a:extLst>
              </p:cNvPr>
              <p:cNvSpPr/>
              <p:nvPr/>
            </p:nvSpPr>
            <p:spPr>
              <a:xfrm>
                <a:off x="4822900" y="2386725"/>
                <a:ext cx="1221175" cy="706150"/>
              </a:xfrm>
              <a:custGeom>
                <a:avLst/>
                <a:gdLst/>
                <a:ahLst/>
                <a:cxnLst/>
                <a:rect l="l" t="t" r="r" b="b"/>
                <a:pathLst>
                  <a:path w="48847" h="28246" extrusionOk="0">
                    <a:moveTo>
                      <a:pt x="14888" y="1"/>
                    </a:moveTo>
                    <a:lnTo>
                      <a:pt x="11910" y="161"/>
                    </a:lnTo>
                    <a:lnTo>
                      <a:pt x="9174" y="564"/>
                    </a:lnTo>
                    <a:lnTo>
                      <a:pt x="6680" y="966"/>
                    </a:lnTo>
                    <a:lnTo>
                      <a:pt x="4427" y="1449"/>
                    </a:lnTo>
                    <a:lnTo>
                      <a:pt x="2576" y="1932"/>
                    </a:lnTo>
                    <a:lnTo>
                      <a:pt x="1208" y="2334"/>
                    </a:lnTo>
                    <a:lnTo>
                      <a:pt x="1" y="2737"/>
                    </a:lnTo>
                    <a:lnTo>
                      <a:pt x="162" y="5070"/>
                    </a:lnTo>
                    <a:lnTo>
                      <a:pt x="484" y="7323"/>
                    </a:lnTo>
                    <a:lnTo>
                      <a:pt x="806" y="9416"/>
                    </a:lnTo>
                    <a:lnTo>
                      <a:pt x="1369" y="11347"/>
                    </a:lnTo>
                    <a:lnTo>
                      <a:pt x="1932" y="13117"/>
                    </a:lnTo>
                    <a:lnTo>
                      <a:pt x="2576" y="14807"/>
                    </a:lnTo>
                    <a:lnTo>
                      <a:pt x="3381" y="16336"/>
                    </a:lnTo>
                    <a:lnTo>
                      <a:pt x="4185" y="17784"/>
                    </a:lnTo>
                    <a:lnTo>
                      <a:pt x="5151" y="19072"/>
                    </a:lnTo>
                    <a:lnTo>
                      <a:pt x="6036" y="20279"/>
                    </a:lnTo>
                    <a:lnTo>
                      <a:pt x="7082" y="21325"/>
                    </a:lnTo>
                    <a:lnTo>
                      <a:pt x="8128" y="22291"/>
                    </a:lnTo>
                    <a:lnTo>
                      <a:pt x="9174" y="23176"/>
                    </a:lnTo>
                    <a:lnTo>
                      <a:pt x="10301" y="23981"/>
                    </a:lnTo>
                    <a:lnTo>
                      <a:pt x="11428" y="24705"/>
                    </a:lnTo>
                    <a:lnTo>
                      <a:pt x="12554" y="25349"/>
                    </a:lnTo>
                    <a:lnTo>
                      <a:pt x="13681" y="25831"/>
                    </a:lnTo>
                    <a:lnTo>
                      <a:pt x="14807" y="26314"/>
                    </a:lnTo>
                    <a:lnTo>
                      <a:pt x="15853" y="26717"/>
                    </a:lnTo>
                    <a:lnTo>
                      <a:pt x="16900" y="27119"/>
                    </a:lnTo>
                    <a:lnTo>
                      <a:pt x="18911" y="27602"/>
                    </a:lnTo>
                    <a:lnTo>
                      <a:pt x="20762" y="27924"/>
                    </a:lnTo>
                    <a:lnTo>
                      <a:pt x="22211" y="28165"/>
                    </a:lnTo>
                    <a:lnTo>
                      <a:pt x="23418" y="28245"/>
                    </a:lnTo>
                    <a:lnTo>
                      <a:pt x="45788" y="28245"/>
                    </a:lnTo>
                    <a:lnTo>
                      <a:pt x="48846" y="23900"/>
                    </a:lnTo>
                    <a:lnTo>
                      <a:pt x="38707" y="22532"/>
                    </a:lnTo>
                    <a:lnTo>
                      <a:pt x="38868" y="21647"/>
                    </a:lnTo>
                    <a:lnTo>
                      <a:pt x="38948" y="20601"/>
                    </a:lnTo>
                    <a:lnTo>
                      <a:pt x="38948" y="19152"/>
                    </a:lnTo>
                    <a:lnTo>
                      <a:pt x="38787" y="17382"/>
                    </a:lnTo>
                    <a:lnTo>
                      <a:pt x="38627" y="16416"/>
                    </a:lnTo>
                    <a:lnTo>
                      <a:pt x="38466" y="15290"/>
                    </a:lnTo>
                    <a:lnTo>
                      <a:pt x="38224" y="14163"/>
                    </a:lnTo>
                    <a:lnTo>
                      <a:pt x="37822" y="12876"/>
                    </a:lnTo>
                    <a:lnTo>
                      <a:pt x="37419" y="11588"/>
                    </a:lnTo>
                    <a:lnTo>
                      <a:pt x="36856" y="10220"/>
                    </a:lnTo>
                    <a:lnTo>
                      <a:pt x="35971" y="8691"/>
                    </a:lnTo>
                    <a:lnTo>
                      <a:pt x="34925" y="7323"/>
                    </a:lnTo>
                    <a:lnTo>
                      <a:pt x="33798" y="6036"/>
                    </a:lnTo>
                    <a:lnTo>
                      <a:pt x="32591" y="4990"/>
                    </a:lnTo>
                    <a:lnTo>
                      <a:pt x="31304" y="4024"/>
                    </a:lnTo>
                    <a:lnTo>
                      <a:pt x="29936" y="3139"/>
                    </a:lnTo>
                    <a:lnTo>
                      <a:pt x="28487" y="2415"/>
                    </a:lnTo>
                    <a:lnTo>
                      <a:pt x="27119" y="1771"/>
                    </a:lnTo>
                    <a:lnTo>
                      <a:pt x="25590" y="1288"/>
                    </a:lnTo>
                    <a:lnTo>
                      <a:pt x="24061" y="805"/>
                    </a:lnTo>
                    <a:lnTo>
                      <a:pt x="22532" y="483"/>
                    </a:lnTo>
                    <a:lnTo>
                      <a:pt x="21004" y="242"/>
                    </a:lnTo>
                    <a:lnTo>
                      <a:pt x="19475" y="81"/>
                    </a:lnTo>
                    <a:lnTo>
                      <a:pt x="17946" y="1"/>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94;p56">
                <a:extLst>
                  <a:ext uri="{FF2B5EF4-FFF2-40B4-BE49-F238E27FC236}">
                    <a16:creationId xmlns:a16="http://schemas.microsoft.com/office/drawing/2014/main" id="{DD0CBB58-49B4-1FA3-3372-CA9EE49D1F2B}"/>
                  </a:ext>
                </a:extLst>
              </p:cNvPr>
              <p:cNvSpPr/>
              <p:nvPr/>
            </p:nvSpPr>
            <p:spPr>
              <a:xfrm>
                <a:off x="5887125" y="2970125"/>
                <a:ext cx="156950" cy="122750"/>
              </a:xfrm>
              <a:custGeom>
                <a:avLst/>
                <a:gdLst/>
                <a:ahLst/>
                <a:cxnLst/>
                <a:rect l="l" t="t" r="r" b="b"/>
                <a:pathLst>
                  <a:path w="6278" h="4910" extrusionOk="0">
                    <a:moveTo>
                      <a:pt x="2495" y="1"/>
                    </a:moveTo>
                    <a:lnTo>
                      <a:pt x="1" y="4909"/>
                    </a:lnTo>
                    <a:lnTo>
                      <a:pt x="3219" y="4909"/>
                    </a:lnTo>
                    <a:lnTo>
                      <a:pt x="6277" y="564"/>
                    </a:lnTo>
                    <a:lnTo>
                      <a:pt x="24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95;p56">
                <a:extLst>
                  <a:ext uri="{FF2B5EF4-FFF2-40B4-BE49-F238E27FC236}">
                    <a16:creationId xmlns:a16="http://schemas.microsoft.com/office/drawing/2014/main" id="{D14E7693-9B0B-84B8-8A22-2CE98220D10E}"/>
                  </a:ext>
                </a:extLst>
              </p:cNvPr>
              <p:cNvSpPr/>
              <p:nvPr/>
            </p:nvSpPr>
            <p:spPr>
              <a:xfrm>
                <a:off x="4607650" y="1081100"/>
                <a:ext cx="2084200" cy="2033900"/>
              </a:xfrm>
              <a:custGeom>
                <a:avLst/>
                <a:gdLst/>
                <a:ahLst/>
                <a:cxnLst/>
                <a:rect l="l" t="t" r="r" b="b"/>
                <a:pathLst>
                  <a:path w="83368" h="81356" extrusionOk="0">
                    <a:moveTo>
                      <a:pt x="41925" y="1"/>
                    </a:moveTo>
                    <a:lnTo>
                      <a:pt x="40316" y="564"/>
                    </a:lnTo>
                    <a:lnTo>
                      <a:pt x="38385" y="1288"/>
                    </a:lnTo>
                    <a:lnTo>
                      <a:pt x="35810" y="2334"/>
                    </a:lnTo>
                    <a:lnTo>
                      <a:pt x="32832" y="3783"/>
                    </a:lnTo>
                    <a:lnTo>
                      <a:pt x="31223" y="4587"/>
                    </a:lnTo>
                    <a:lnTo>
                      <a:pt x="29533" y="5473"/>
                    </a:lnTo>
                    <a:lnTo>
                      <a:pt x="27763" y="6519"/>
                    </a:lnTo>
                    <a:lnTo>
                      <a:pt x="25912" y="7645"/>
                    </a:lnTo>
                    <a:lnTo>
                      <a:pt x="24061" y="8852"/>
                    </a:lnTo>
                    <a:lnTo>
                      <a:pt x="22130" y="10220"/>
                    </a:lnTo>
                    <a:lnTo>
                      <a:pt x="20279" y="11669"/>
                    </a:lnTo>
                    <a:lnTo>
                      <a:pt x="18348" y="13198"/>
                    </a:lnTo>
                    <a:lnTo>
                      <a:pt x="16497" y="14888"/>
                    </a:lnTo>
                    <a:lnTo>
                      <a:pt x="14646" y="16658"/>
                    </a:lnTo>
                    <a:lnTo>
                      <a:pt x="12876" y="18589"/>
                    </a:lnTo>
                    <a:lnTo>
                      <a:pt x="11105" y="20601"/>
                    </a:lnTo>
                    <a:lnTo>
                      <a:pt x="9496" y="22693"/>
                    </a:lnTo>
                    <a:lnTo>
                      <a:pt x="7887" y="25027"/>
                    </a:lnTo>
                    <a:lnTo>
                      <a:pt x="6438" y="27441"/>
                    </a:lnTo>
                    <a:lnTo>
                      <a:pt x="5070" y="29935"/>
                    </a:lnTo>
                    <a:lnTo>
                      <a:pt x="3863" y="32591"/>
                    </a:lnTo>
                    <a:lnTo>
                      <a:pt x="2736" y="35407"/>
                    </a:lnTo>
                    <a:lnTo>
                      <a:pt x="2254" y="36856"/>
                    </a:lnTo>
                    <a:lnTo>
                      <a:pt x="1851" y="38385"/>
                    </a:lnTo>
                    <a:lnTo>
                      <a:pt x="1449" y="39833"/>
                    </a:lnTo>
                    <a:lnTo>
                      <a:pt x="1047" y="41443"/>
                    </a:lnTo>
                    <a:lnTo>
                      <a:pt x="725" y="43052"/>
                    </a:lnTo>
                    <a:lnTo>
                      <a:pt x="483" y="44661"/>
                    </a:lnTo>
                    <a:lnTo>
                      <a:pt x="242" y="46351"/>
                    </a:lnTo>
                    <a:lnTo>
                      <a:pt x="81" y="48041"/>
                    </a:lnTo>
                    <a:lnTo>
                      <a:pt x="0" y="50375"/>
                    </a:lnTo>
                    <a:lnTo>
                      <a:pt x="0" y="52547"/>
                    </a:lnTo>
                    <a:lnTo>
                      <a:pt x="81" y="54720"/>
                    </a:lnTo>
                    <a:lnTo>
                      <a:pt x="242" y="56812"/>
                    </a:lnTo>
                    <a:lnTo>
                      <a:pt x="483" y="58744"/>
                    </a:lnTo>
                    <a:lnTo>
                      <a:pt x="805" y="60675"/>
                    </a:lnTo>
                    <a:lnTo>
                      <a:pt x="1208" y="62526"/>
                    </a:lnTo>
                    <a:lnTo>
                      <a:pt x="1690" y="64216"/>
                    </a:lnTo>
                    <a:lnTo>
                      <a:pt x="2254" y="65905"/>
                    </a:lnTo>
                    <a:lnTo>
                      <a:pt x="2897" y="67515"/>
                    </a:lnTo>
                    <a:lnTo>
                      <a:pt x="3622" y="68963"/>
                    </a:lnTo>
                    <a:lnTo>
                      <a:pt x="4507" y="70412"/>
                    </a:lnTo>
                    <a:lnTo>
                      <a:pt x="5392" y="71699"/>
                    </a:lnTo>
                    <a:lnTo>
                      <a:pt x="6358" y="72987"/>
                    </a:lnTo>
                    <a:lnTo>
                      <a:pt x="7404" y="74113"/>
                    </a:lnTo>
                    <a:lnTo>
                      <a:pt x="8530" y="75159"/>
                    </a:lnTo>
                    <a:lnTo>
                      <a:pt x="9818" y="76206"/>
                    </a:lnTo>
                    <a:lnTo>
                      <a:pt x="11105" y="77091"/>
                    </a:lnTo>
                    <a:lnTo>
                      <a:pt x="12554" y="77895"/>
                    </a:lnTo>
                    <a:lnTo>
                      <a:pt x="14002" y="78620"/>
                    </a:lnTo>
                    <a:lnTo>
                      <a:pt x="15612" y="79263"/>
                    </a:lnTo>
                    <a:lnTo>
                      <a:pt x="17221" y="79827"/>
                    </a:lnTo>
                    <a:lnTo>
                      <a:pt x="18991" y="80310"/>
                    </a:lnTo>
                    <a:lnTo>
                      <a:pt x="20762" y="80712"/>
                    </a:lnTo>
                    <a:lnTo>
                      <a:pt x="22693" y="80953"/>
                    </a:lnTo>
                    <a:lnTo>
                      <a:pt x="24705" y="81195"/>
                    </a:lnTo>
                    <a:lnTo>
                      <a:pt x="26797" y="81275"/>
                    </a:lnTo>
                    <a:lnTo>
                      <a:pt x="28970" y="81356"/>
                    </a:lnTo>
                    <a:lnTo>
                      <a:pt x="31223" y="81275"/>
                    </a:lnTo>
                    <a:lnTo>
                      <a:pt x="33557" y="81114"/>
                    </a:lnTo>
                    <a:lnTo>
                      <a:pt x="36051" y="80873"/>
                    </a:lnTo>
                    <a:lnTo>
                      <a:pt x="38546" y="80470"/>
                    </a:lnTo>
                    <a:lnTo>
                      <a:pt x="41121" y="80068"/>
                    </a:lnTo>
                    <a:lnTo>
                      <a:pt x="43776" y="79585"/>
                    </a:lnTo>
                    <a:lnTo>
                      <a:pt x="46512" y="78942"/>
                    </a:lnTo>
                    <a:lnTo>
                      <a:pt x="49329" y="78298"/>
                    </a:lnTo>
                    <a:lnTo>
                      <a:pt x="51743" y="77493"/>
                    </a:lnTo>
                    <a:lnTo>
                      <a:pt x="54077" y="76608"/>
                    </a:lnTo>
                    <a:lnTo>
                      <a:pt x="56330" y="75642"/>
                    </a:lnTo>
                    <a:lnTo>
                      <a:pt x="58502" y="74677"/>
                    </a:lnTo>
                    <a:lnTo>
                      <a:pt x="60595" y="73631"/>
                    </a:lnTo>
                    <a:lnTo>
                      <a:pt x="62606" y="72584"/>
                    </a:lnTo>
                    <a:lnTo>
                      <a:pt x="64538" y="71377"/>
                    </a:lnTo>
                    <a:lnTo>
                      <a:pt x="66388" y="70170"/>
                    </a:lnTo>
                    <a:lnTo>
                      <a:pt x="68159" y="68883"/>
                    </a:lnTo>
                    <a:lnTo>
                      <a:pt x="69849" y="67595"/>
                    </a:lnTo>
                    <a:lnTo>
                      <a:pt x="71458" y="66227"/>
                    </a:lnTo>
                    <a:lnTo>
                      <a:pt x="72987" y="64779"/>
                    </a:lnTo>
                    <a:lnTo>
                      <a:pt x="74435" y="63330"/>
                    </a:lnTo>
                    <a:lnTo>
                      <a:pt x="75803" y="61801"/>
                    </a:lnTo>
                    <a:lnTo>
                      <a:pt x="77091" y="60192"/>
                    </a:lnTo>
                    <a:lnTo>
                      <a:pt x="78218" y="58583"/>
                    </a:lnTo>
                    <a:lnTo>
                      <a:pt x="79022" y="57376"/>
                    </a:lnTo>
                    <a:lnTo>
                      <a:pt x="79827" y="56169"/>
                    </a:lnTo>
                    <a:lnTo>
                      <a:pt x="80471" y="54962"/>
                    </a:lnTo>
                    <a:lnTo>
                      <a:pt x="81195" y="53674"/>
                    </a:lnTo>
                    <a:lnTo>
                      <a:pt x="81758" y="52386"/>
                    </a:lnTo>
                    <a:lnTo>
                      <a:pt x="82322" y="51099"/>
                    </a:lnTo>
                    <a:lnTo>
                      <a:pt x="82885" y="49731"/>
                    </a:lnTo>
                    <a:lnTo>
                      <a:pt x="83368" y="48363"/>
                    </a:lnTo>
                    <a:lnTo>
                      <a:pt x="50294" y="6358"/>
                    </a:lnTo>
                    <a:lnTo>
                      <a:pt x="44822" y="2173"/>
                    </a:lnTo>
                    <a:lnTo>
                      <a:pt x="41925" y="1"/>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96;p56">
                <a:extLst>
                  <a:ext uri="{FF2B5EF4-FFF2-40B4-BE49-F238E27FC236}">
                    <a16:creationId xmlns:a16="http://schemas.microsoft.com/office/drawing/2014/main" id="{CB72B781-4822-3BEE-BBA4-14B65FDB57C5}"/>
                  </a:ext>
                </a:extLst>
              </p:cNvPr>
              <p:cNvSpPr/>
              <p:nvPr/>
            </p:nvSpPr>
            <p:spPr>
              <a:xfrm>
                <a:off x="6223100" y="2509450"/>
                <a:ext cx="317875" cy="655850"/>
              </a:xfrm>
              <a:custGeom>
                <a:avLst/>
                <a:gdLst/>
                <a:ahLst/>
                <a:cxnLst/>
                <a:rect l="l" t="t" r="r" b="b"/>
                <a:pathLst>
                  <a:path w="12715" h="26234" extrusionOk="0">
                    <a:moveTo>
                      <a:pt x="11668" y="0"/>
                    </a:moveTo>
                    <a:lnTo>
                      <a:pt x="0" y="966"/>
                    </a:lnTo>
                    <a:lnTo>
                      <a:pt x="8289" y="26233"/>
                    </a:lnTo>
                    <a:lnTo>
                      <a:pt x="12714" y="26233"/>
                    </a:lnTo>
                    <a:lnTo>
                      <a:pt x="11668"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97;p56">
                <a:extLst>
                  <a:ext uri="{FF2B5EF4-FFF2-40B4-BE49-F238E27FC236}">
                    <a16:creationId xmlns:a16="http://schemas.microsoft.com/office/drawing/2014/main" id="{B4B7E564-2704-C3FC-A113-B3C0B6505FAB}"/>
                  </a:ext>
                </a:extLst>
              </p:cNvPr>
              <p:cNvSpPr/>
              <p:nvPr/>
            </p:nvSpPr>
            <p:spPr>
              <a:xfrm>
                <a:off x="5702050" y="1135425"/>
                <a:ext cx="989800" cy="1410250"/>
              </a:xfrm>
              <a:custGeom>
                <a:avLst/>
                <a:gdLst/>
                <a:ahLst/>
                <a:cxnLst/>
                <a:rect l="l" t="t" r="r" b="b"/>
                <a:pathLst>
                  <a:path w="39592" h="56410" extrusionOk="0">
                    <a:moveTo>
                      <a:pt x="1046" y="0"/>
                    </a:moveTo>
                    <a:lnTo>
                      <a:pt x="0" y="322"/>
                    </a:lnTo>
                    <a:lnTo>
                      <a:pt x="3058" y="25187"/>
                    </a:lnTo>
                    <a:lnTo>
                      <a:pt x="3300" y="26555"/>
                    </a:lnTo>
                    <a:lnTo>
                      <a:pt x="3782" y="28084"/>
                    </a:lnTo>
                    <a:lnTo>
                      <a:pt x="4346" y="30016"/>
                    </a:lnTo>
                    <a:lnTo>
                      <a:pt x="5231" y="32430"/>
                    </a:lnTo>
                    <a:lnTo>
                      <a:pt x="6277" y="35005"/>
                    </a:lnTo>
                    <a:lnTo>
                      <a:pt x="6921" y="36453"/>
                    </a:lnTo>
                    <a:lnTo>
                      <a:pt x="7565" y="37821"/>
                    </a:lnTo>
                    <a:lnTo>
                      <a:pt x="8369" y="39270"/>
                    </a:lnTo>
                    <a:lnTo>
                      <a:pt x="9174" y="40718"/>
                    </a:lnTo>
                    <a:lnTo>
                      <a:pt x="10140" y="42167"/>
                    </a:lnTo>
                    <a:lnTo>
                      <a:pt x="11105" y="43615"/>
                    </a:lnTo>
                    <a:lnTo>
                      <a:pt x="12151" y="45063"/>
                    </a:lnTo>
                    <a:lnTo>
                      <a:pt x="13358" y="46431"/>
                    </a:lnTo>
                    <a:lnTo>
                      <a:pt x="14565" y="47799"/>
                    </a:lnTo>
                    <a:lnTo>
                      <a:pt x="15933" y="49087"/>
                    </a:lnTo>
                    <a:lnTo>
                      <a:pt x="17301" y="50294"/>
                    </a:lnTo>
                    <a:lnTo>
                      <a:pt x="18830" y="51421"/>
                    </a:lnTo>
                    <a:lnTo>
                      <a:pt x="20440" y="52547"/>
                    </a:lnTo>
                    <a:lnTo>
                      <a:pt x="22130" y="53432"/>
                    </a:lnTo>
                    <a:lnTo>
                      <a:pt x="23900" y="54317"/>
                    </a:lnTo>
                    <a:lnTo>
                      <a:pt x="25831" y="55042"/>
                    </a:lnTo>
                    <a:lnTo>
                      <a:pt x="27843" y="55605"/>
                    </a:lnTo>
                    <a:lnTo>
                      <a:pt x="29935" y="56007"/>
                    </a:lnTo>
                    <a:lnTo>
                      <a:pt x="32188" y="56329"/>
                    </a:lnTo>
                    <a:lnTo>
                      <a:pt x="34442" y="56410"/>
                    </a:lnTo>
                    <a:lnTo>
                      <a:pt x="35246" y="55203"/>
                    </a:lnTo>
                    <a:lnTo>
                      <a:pt x="36051" y="53996"/>
                    </a:lnTo>
                    <a:lnTo>
                      <a:pt x="36695" y="52789"/>
                    </a:lnTo>
                    <a:lnTo>
                      <a:pt x="37419" y="51501"/>
                    </a:lnTo>
                    <a:lnTo>
                      <a:pt x="37982" y="50213"/>
                    </a:lnTo>
                    <a:lnTo>
                      <a:pt x="38546" y="48926"/>
                    </a:lnTo>
                    <a:lnTo>
                      <a:pt x="39109" y="47558"/>
                    </a:lnTo>
                    <a:lnTo>
                      <a:pt x="39592" y="46190"/>
                    </a:lnTo>
                    <a:lnTo>
                      <a:pt x="6518" y="4185"/>
                    </a:lnTo>
                    <a:lnTo>
                      <a:pt x="1046" y="0"/>
                    </a:lnTo>
                    <a:close/>
                  </a:path>
                </a:pathLst>
              </a:custGeom>
              <a:solidFill>
                <a:srgbClr val="D6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98;p56">
                <a:extLst>
                  <a:ext uri="{FF2B5EF4-FFF2-40B4-BE49-F238E27FC236}">
                    <a16:creationId xmlns:a16="http://schemas.microsoft.com/office/drawing/2014/main" id="{0ACFECA8-AC96-26C3-A212-D2302D541BE0}"/>
                  </a:ext>
                </a:extLst>
              </p:cNvPr>
              <p:cNvSpPr/>
              <p:nvPr/>
            </p:nvSpPr>
            <p:spPr>
              <a:xfrm>
                <a:off x="5068350" y="2459150"/>
                <a:ext cx="772525" cy="633725"/>
              </a:xfrm>
              <a:custGeom>
                <a:avLst/>
                <a:gdLst/>
                <a:ahLst/>
                <a:cxnLst/>
                <a:rect l="l" t="t" r="r" b="b"/>
                <a:pathLst>
                  <a:path w="30901" h="25349" extrusionOk="0">
                    <a:moveTo>
                      <a:pt x="0" y="0"/>
                    </a:moveTo>
                    <a:lnTo>
                      <a:pt x="11910" y="17543"/>
                    </a:lnTo>
                    <a:lnTo>
                      <a:pt x="19233" y="25188"/>
                    </a:lnTo>
                    <a:lnTo>
                      <a:pt x="20118" y="25348"/>
                    </a:lnTo>
                    <a:lnTo>
                      <a:pt x="22693" y="24946"/>
                    </a:lnTo>
                    <a:lnTo>
                      <a:pt x="25348" y="24463"/>
                    </a:lnTo>
                    <a:lnTo>
                      <a:pt x="28084" y="23820"/>
                    </a:lnTo>
                    <a:lnTo>
                      <a:pt x="30901" y="23176"/>
                    </a:lnTo>
                    <a:lnTo>
                      <a:pt x="22210" y="21405"/>
                    </a:lnTo>
                    <a:lnTo>
                      <a:pt x="22290" y="21245"/>
                    </a:lnTo>
                    <a:lnTo>
                      <a:pt x="22451" y="20601"/>
                    </a:lnTo>
                    <a:lnTo>
                      <a:pt x="22612" y="19635"/>
                    </a:lnTo>
                    <a:lnTo>
                      <a:pt x="22612" y="18267"/>
                    </a:lnTo>
                    <a:lnTo>
                      <a:pt x="22612" y="17462"/>
                    </a:lnTo>
                    <a:lnTo>
                      <a:pt x="22451" y="16577"/>
                    </a:lnTo>
                    <a:lnTo>
                      <a:pt x="22290" y="15531"/>
                    </a:lnTo>
                    <a:lnTo>
                      <a:pt x="22049" y="14405"/>
                    </a:lnTo>
                    <a:lnTo>
                      <a:pt x="21727" y="13278"/>
                    </a:lnTo>
                    <a:lnTo>
                      <a:pt x="21244" y="11990"/>
                    </a:lnTo>
                    <a:lnTo>
                      <a:pt x="20681" y="10622"/>
                    </a:lnTo>
                    <a:lnTo>
                      <a:pt x="20037" y="9174"/>
                    </a:lnTo>
                    <a:lnTo>
                      <a:pt x="19474" y="8289"/>
                    </a:lnTo>
                    <a:lnTo>
                      <a:pt x="18830" y="7404"/>
                    </a:lnTo>
                    <a:lnTo>
                      <a:pt x="18186" y="6679"/>
                    </a:lnTo>
                    <a:lnTo>
                      <a:pt x="17543" y="5875"/>
                    </a:lnTo>
                    <a:lnTo>
                      <a:pt x="16818" y="5231"/>
                    </a:lnTo>
                    <a:lnTo>
                      <a:pt x="16014" y="4587"/>
                    </a:lnTo>
                    <a:lnTo>
                      <a:pt x="15290" y="4024"/>
                    </a:lnTo>
                    <a:lnTo>
                      <a:pt x="14485" y="3541"/>
                    </a:lnTo>
                    <a:lnTo>
                      <a:pt x="12875" y="2656"/>
                    </a:lnTo>
                    <a:lnTo>
                      <a:pt x="11186" y="1851"/>
                    </a:lnTo>
                    <a:lnTo>
                      <a:pt x="9496" y="1288"/>
                    </a:lnTo>
                    <a:lnTo>
                      <a:pt x="7886" y="886"/>
                    </a:lnTo>
                    <a:lnTo>
                      <a:pt x="6277" y="483"/>
                    </a:lnTo>
                    <a:lnTo>
                      <a:pt x="4828" y="322"/>
                    </a:lnTo>
                    <a:lnTo>
                      <a:pt x="3460" y="161"/>
                    </a:lnTo>
                    <a:lnTo>
                      <a:pt x="2334" y="81"/>
                    </a:lnTo>
                    <a:lnTo>
                      <a:pt x="563" y="0"/>
                    </a:lnTo>
                    <a:close/>
                  </a:path>
                </a:pathLst>
              </a:custGeom>
              <a:solidFill>
                <a:srgbClr val="D6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99;p56">
                <a:extLst>
                  <a:ext uri="{FF2B5EF4-FFF2-40B4-BE49-F238E27FC236}">
                    <a16:creationId xmlns:a16="http://schemas.microsoft.com/office/drawing/2014/main" id="{F4F14D93-EF79-F42A-B858-6B092FD13D64}"/>
                  </a:ext>
                </a:extLst>
              </p:cNvPr>
              <p:cNvSpPr/>
              <p:nvPr/>
            </p:nvSpPr>
            <p:spPr>
              <a:xfrm>
                <a:off x="5655775" y="1010700"/>
                <a:ext cx="1716050" cy="1472625"/>
              </a:xfrm>
              <a:custGeom>
                <a:avLst/>
                <a:gdLst/>
                <a:ahLst/>
                <a:cxnLst/>
                <a:rect l="l" t="t" r="r" b="b"/>
                <a:pathLst>
                  <a:path w="68642" h="58905" extrusionOk="0">
                    <a:moveTo>
                      <a:pt x="16899" y="0"/>
                    </a:moveTo>
                    <a:lnTo>
                      <a:pt x="14405" y="81"/>
                    </a:lnTo>
                    <a:lnTo>
                      <a:pt x="11749" y="322"/>
                    </a:lnTo>
                    <a:lnTo>
                      <a:pt x="9013" y="724"/>
                    </a:lnTo>
                    <a:lnTo>
                      <a:pt x="6116" y="1288"/>
                    </a:lnTo>
                    <a:lnTo>
                      <a:pt x="3139" y="1931"/>
                    </a:lnTo>
                    <a:lnTo>
                      <a:pt x="0" y="2817"/>
                    </a:lnTo>
                    <a:lnTo>
                      <a:pt x="3058" y="27682"/>
                    </a:lnTo>
                    <a:lnTo>
                      <a:pt x="3380" y="29130"/>
                    </a:lnTo>
                    <a:lnTo>
                      <a:pt x="3863" y="30820"/>
                    </a:lnTo>
                    <a:lnTo>
                      <a:pt x="4507" y="32993"/>
                    </a:lnTo>
                    <a:lnTo>
                      <a:pt x="5472" y="35487"/>
                    </a:lnTo>
                    <a:lnTo>
                      <a:pt x="6599" y="38304"/>
                    </a:lnTo>
                    <a:lnTo>
                      <a:pt x="7323" y="39833"/>
                    </a:lnTo>
                    <a:lnTo>
                      <a:pt x="8128" y="41281"/>
                    </a:lnTo>
                    <a:lnTo>
                      <a:pt x="9013" y="42810"/>
                    </a:lnTo>
                    <a:lnTo>
                      <a:pt x="9898" y="44339"/>
                    </a:lnTo>
                    <a:lnTo>
                      <a:pt x="10944" y="45868"/>
                    </a:lnTo>
                    <a:lnTo>
                      <a:pt x="12071" y="47397"/>
                    </a:lnTo>
                    <a:lnTo>
                      <a:pt x="13278" y="48845"/>
                    </a:lnTo>
                    <a:lnTo>
                      <a:pt x="14566" y="50213"/>
                    </a:lnTo>
                    <a:lnTo>
                      <a:pt x="15934" y="51581"/>
                    </a:lnTo>
                    <a:lnTo>
                      <a:pt x="17382" y="52869"/>
                    </a:lnTo>
                    <a:lnTo>
                      <a:pt x="18991" y="54076"/>
                    </a:lnTo>
                    <a:lnTo>
                      <a:pt x="20681" y="55122"/>
                    </a:lnTo>
                    <a:lnTo>
                      <a:pt x="22452" y="56168"/>
                    </a:lnTo>
                    <a:lnTo>
                      <a:pt x="24383" y="56973"/>
                    </a:lnTo>
                    <a:lnTo>
                      <a:pt x="26395" y="57697"/>
                    </a:lnTo>
                    <a:lnTo>
                      <a:pt x="28567" y="58260"/>
                    </a:lnTo>
                    <a:lnTo>
                      <a:pt x="30740" y="58663"/>
                    </a:lnTo>
                    <a:lnTo>
                      <a:pt x="31947" y="58824"/>
                    </a:lnTo>
                    <a:lnTo>
                      <a:pt x="33154" y="58904"/>
                    </a:lnTo>
                    <a:lnTo>
                      <a:pt x="36936" y="58904"/>
                    </a:lnTo>
                    <a:lnTo>
                      <a:pt x="38304" y="58743"/>
                    </a:lnTo>
                    <a:lnTo>
                      <a:pt x="40236" y="58421"/>
                    </a:lnTo>
                    <a:lnTo>
                      <a:pt x="42006" y="58099"/>
                    </a:lnTo>
                    <a:lnTo>
                      <a:pt x="43696" y="57697"/>
                    </a:lnTo>
                    <a:lnTo>
                      <a:pt x="45225" y="57214"/>
                    </a:lnTo>
                    <a:lnTo>
                      <a:pt x="46673" y="56651"/>
                    </a:lnTo>
                    <a:lnTo>
                      <a:pt x="48041" y="56088"/>
                    </a:lnTo>
                    <a:lnTo>
                      <a:pt x="49248" y="55524"/>
                    </a:lnTo>
                    <a:lnTo>
                      <a:pt x="50455" y="54881"/>
                    </a:lnTo>
                    <a:lnTo>
                      <a:pt x="51421" y="54156"/>
                    </a:lnTo>
                    <a:lnTo>
                      <a:pt x="52387" y="53432"/>
                    </a:lnTo>
                    <a:lnTo>
                      <a:pt x="53272" y="52708"/>
                    </a:lnTo>
                    <a:lnTo>
                      <a:pt x="54077" y="51984"/>
                    </a:lnTo>
                    <a:lnTo>
                      <a:pt x="54720" y="51259"/>
                    </a:lnTo>
                    <a:lnTo>
                      <a:pt x="55364" y="50455"/>
                    </a:lnTo>
                    <a:lnTo>
                      <a:pt x="55927" y="49731"/>
                    </a:lnTo>
                    <a:lnTo>
                      <a:pt x="56410" y="48926"/>
                    </a:lnTo>
                    <a:lnTo>
                      <a:pt x="57215" y="47477"/>
                    </a:lnTo>
                    <a:lnTo>
                      <a:pt x="57778" y="46029"/>
                    </a:lnTo>
                    <a:lnTo>
                      <a:pt x="58181" y="44741"/>
                    </a:lnTo>
                    <a:lnTo>
                      <a:pt x="58422" y="43615"/>
                    </a:lnTo>
                    <a:lnTo>
                      <a:pt x="58502" y="42649"/>
                    </a:lnTo>
                    <a:lnTo>
                      <a:pt x="58583" y="41844"/>
                    </a:lnTo>
                    <a:lnTo>
                      <a:pt x="58583" y="41281"/>
                    </a:lnTo>
                    <a:lnTo>
                      <a:pt x="59146" y="40879"/>
                    </a:lnTo>
                    <a:lnTo>
                      <a:pt x="59870" y="40396"/>
                    </a:lnTo>
                    <a:lnTo>
                      <a:pt x="60675" y="39752"/>
                    </a:lnTo>
                    <a:lnTo>
                      <a:pt x="61721" y="38948"/>
                    </a:lnTo>
                    <a:lnTo>
                      <a:pt x="62848" y="37901"/>
                    </a:lnTo>
                    <a:lnTo>
                      <a:pt x="63974" y="36614"/>
                    </a:lnTo>
                    <a:lnTo>
                      <a:pt x="65101" y="35165"/>
                    </a:lnTo>
                    <a:lnTo>
                      <a:pt x="66147" y="33556"/>
                    </a:lnTo>
                    <a:lnTo>
                      <a:pt x="67113" y="31786"/>
                    </a:lnTo>
                    <a:lnTo>
                      <a:pt x="67596" y="30901"/>
                    </a:lnTo>
                    <a:lnTo>
                      <a:pt x="67998" y="29854"/>
                    </a:lnTo>
                    <a:lnTo>
                      <a:pt x="68320" y="28808"/>
                    </a:lnTo>
                    <a:lnTo>
                      <a:pt x="68642" y="27682"/>
                    </a:lnTo>
                    <a:lnTo>
                      <a:pt x="59468" y="15370"/>
                    </a:lnTo>
                    <a:lnTo>
                      <a:pt x="58181" y="15692"/>
                    </a:lnTo>
                    <a:lnTo>
                      <a:pt x="56813" y="15933"/>
                    </a:lnTo>
                    <a:lnTo>
                      <a:pt x="55203" y="16094"/>
                    </a:lnTo>
                    <a:lnTo>
                      <a:pt x="53433" y="16255"/>
                    </a:lnTo>
                    <a:lnTo>
                      <a:pt x="51662" y="16255"/>
                    </a:lnTo>
                    <a:lnTo>
                      <a:pt x="50858" y="16094"/>
                    </a:lnTo>
                    <a:lnTo>
                      <a:pt x="50053" y="15933"/>
                    </a:lnTo>
                    <a:lnTo>
                      <a:pt x="49409" y="15692"/>
                    </a:lnTo>
                    <a:lnTo>
                      <a:pt x="48846" y="15370"/>
                    </a:lnTo>
                    <a:lnTo>
                      <a:pt x="48202" y="14807"/>
                    </a:lnTo>
                    <a:lnTo>
                      <a:pt x="47317" y="13841"/>
                    </a:lnTo>
                    <a:lnTo>
                      <a:pt x="46190" y="12634"/>
                    </a:lnTo>
                    <a:lnTo>
                      <a:pt x="44822" y="11105"/>
                    </a:lnTo>
                    <a:lnTo>
                      <a:pt x="43133" y="9496"/>
                    </a:lnTo>
                    <a:lnTo>
                      <a:pt x="41121" y="7806"/>
                    </a:lnTo>
                    <a:lnTo>
                      <a:pt x="39994" y="6921"/>
                    </a:lnTo>
                    <a:lnTo>
                      <a:pt x="38787" y="6116"/>
                    </a:lnTo>
                    <a:lnTo>
                      <a:pt x="37500" y="5311"/>
                    </a:lnTo>
                    <a:lnTo>
                      <a:pt x="36132" y="4506"/>
                    </a:lnTo>
                    <a:lnTo>
                      <a:pt x="34683" y="3702"/>
                    </a:lnTo>
                    <a:lnTo>
                      <a:pt x="33074" y="2978"/>
                    </a:lnTo>
                    <a:lnTo>
                      <a:pt x="31384" y="2334"/>
                    </a:lnTo>
                    <a:lnTo>
                      <a:pt x="29694" y="1770"/>
                    </a:lnTo>
                    <a:lnTo>
                      <a:pt x="27763" y="1207"/>
                    </a:lnTo>
                    <a:lnTo>
                      <a:pt x="25831" y="724"/>
                    </a:lnTo>
                    <a:lnTo>
                      <a:pt x="23739" y="402"/>
                    </a:lnTo>
                    <a:lnTo>
                      <a:pt x="21567" y="161"/>
                    </a:lnTo>
                    <a:lnTo>
                      <a:pt x="19313"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00;p56">
                <a:extLst>
                  <a:ext uri="{FF2B5EF4-FFF2-40B4-BE49-F238E27FC236}">
                    <a16:creationId xmlns:a16="http://schemas.microsoft.com/office/drawing/2014/main" id="{BCC717CE-696F-8E2F-BA88-9DD747F8C904}"/>
                  </a:ext>
                </a:extLst>
              </p:cNvPr>
              <p:cNvSpPr/>
              <p:nvPr/>
            </p:nvSpPr>
            <p:spPr>
              <a:xfrm>
                <a:off x="4617700" y="2459150"/>
                <a:ext cx="1219150" cy="706150"/>
              </a:xfrm>
              <a:custGeom>
                <a:avLst/>
                <a:gdLst/>
                <a:ahLst/>
                <a:cxnLst/>
                <a:rect l="l" t="t" r="r" b="b"/>
                <a:pathLst>
                  <a:path w="48766" h="28246" extrusionOk="0">
                    <a:moveTo>
                      <a:pt x="14807" y="0"/>
                    </a:moveTo>
                    <a:lnTo>
                      <a:pt x="11830" y="242"/>
                    </a:lnTo>
                    <a:lnTo>
                      <a:pt x="9094" y="564"/>
                    </a:lnTo>
                    <a:lnTo>
                      <a:pt x="6599" y="966"/>
                    </a:lnTo>
                    <a:lnTo>
                      <a:pt x="4346" y="1449"/>
                    </a:lnTo>
                    <a:lnTo>
                      <a:pt x="2576" y="1932"/>
                    </a:lnTo>
                    <a:lnTo>
                      <a:pt x="1127" y="2334"/>
                    </a:lnTo>
                    <a:lnTo>
                      <a:pt x="1" y="2736"/>
                    </a:lnTo>
                    <a:lnTo>
                      <a:pt x="81" y="5070"/>
                    </a:lnTo>
                    <a:lnTo>
                      <a:pt x="403" y="7323"/>
                    </a:lnTo>
                    <a:lnTo>
                      <a:pt x="806" y="9415"/>
                    </a:lnTo>
                    <a:lnTo>
                      <a:pt x="1288" y="11347"/>
                    </a:lnTo>
                    <a:lnTo>
                      <a:pt x="1852" y="13198"/>
                    </a:lnTo>
                    <a:lnTo>
                      <a:pt x="2576" y="14807"/>
                    </a:lnTo>
                    <a:lnTo>
                      <a:pt x="3300" y="16416"/>
                    </a:lnTo>
                    <a:lnTo>
                      <a:pt x="4185" y="17784"/>
                    </a:lnTo>
                    <a:lnTo>
                      <a:pt x="5070" y="19072"/>
                    </a:lnTo>
                    <a:lnTo>
                      <a:pt x="6036" y="20279"/>
                    </a:lnTo>
                    <a:lnTo>
                      <a:pt x="7002" y="21405"/>
                    </a:lnTo>
                    <a:lnTo>
                      <a:pt x="8048" y="22371"/>
                    </a:lnTo>
                    <a:lnTo>
                      <a:pt x="9174" y="23256"/>
                    </a:lnTo>
                    <a:lnTo>
                      <a:pt x="10221" y="24061"/>
                    </a:lnTo>
                    <a:lnTo>
                      <a:pt x="11347" y="24705"/>
                    </a:lnTo>
                    <a:lnTo>
                      <a:pt x="12474" y="25348"/>
                    </a:lnTo>
                    <a:lnTo>
                      <a:pt x="13600" y="25912"/>
                    </a:lnTo>
                    <a:lnTo>
                      <a:pt x="14727" y="26395"/>
                    </a:lnTo>
                    <a:lnTo>
                      <a:pt x="15773" y="26797"/>
                    </a:lnTo>
                    <a:lnTo>
                      <a:pt x="16900" y="27119"/>
                    </a:lnTo>
                    <a:lnTo>
                      <a:pt x="18911" y="27602"/>
                    </a:lnTo>
                    <a:lnTo>
                      <a:pt x="20682" y="28004"/>
                    </a:lnTo>
                    <a:lnTo>
                      <a:pt x="22211" y="28165"/>
                    </a:lnTo>
                    <a:lnTo>
                      <a:pt x="23337" y="28245"/>
                    </a:lnTo>
                    <a:lnTo>
                      <a:pt x="45708" y="28245"/>
                    </a:lnTo>
                    <a:lnTo>
                      <a:pt x="48766" y="23900"/>
                    </a:lnTo>
                    <a:lnTo>
                      <a:pt x="38627" y="22532"/>
                    </a:lnTo>
                    <a:lnTo>
                      <a:pt x="38788" y="21647"/>
                    </a:lnTo>
                    <a:lnTo>
                      <a:pt x="38868" y="20601"/>
                    </a:lnTo>
                    <a:lnTo>
                      <a:pt x="38868" y="19152"/>
                    </a:lnTo>
                    <a:lnTo>
                      <a:pt x="38707" y="17382"/>
                    </a:lnTo>
                    <a:lnTo>
                      <a:pt x="38627" y="16416"/>
                    </a:lnTo>
                    <a:lnTo>
                      <a:pt x="38385" y="15290"/>
                    </a:lnTo>
                    <a:lnTo>
                      <a:pt x="38144" y="14163"/>
                    </a:lnTo>
                    <a:lnTo>
                      <a:pt x="37822" y="12956"/>
                    </a:lnTo>
                    <a:lnTo>
                      <a:pt x="37339" y="11588"/>
                    </a:lnTo>
                    <a:lnTo>
                      <a:pt x="36856" y="10301"/>
                    </a:lnTo>
                    <a:lnTo>
                      <a:pt x="35891" y="8691"/>
                    </a:lnTo>
                    <a:lnTo>
                      <a:pt x="34844" y="7323"/>
                    </a:lnTo>
                    <a:lnTo>
                      <a:pt x="33718" y="6116"/>
                    </a:lnTo>
                    <a:lnTo>
                      <a:pt x="32511" y="4990"/>
                    </a:lnTo>
                    <a:lnTo>
                      <a:pt x="31223" y="4024"/>
                    </a:lnTo>
                    <a:lnTo>
                      <a:pt x="29855" y="3139"/>
                    </a:lnTo>
                    <a:lnTo>
                      <a:pt x="28487" y="2415"/>
                    </a:lnTo>
                    <a:lnTo>
                      <a:pt x="27039" y="1771"/>
                    </a:lnTo>
                    <a:lnTo>
                      <a:pt x="25510" y="1288"/>
                    </a:lnTo>
                    <a:lnTo>
                      <a:pt x="24061" y="886"/>
                    </a:lnTo>
                    <a:lnTo>
                      <a:pt x="22533" y="564"/>
                    </a:lnTo>
                    <a:lnTo>
                      <a:pt x="20923" y="322"/>
                    </a:lnTo>
                    <a:lnTo>
                      <a:pt x="19394" y="161"/>
                    </a:lnTo>
                    <a:lnTo>
                      <a:pt x="17865"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01;p56">
                <a:extLst>
                  <a:ext uri="{FF2B5EF4-FFF2-40B4-BE49-F238E27FC236}">
                    <a16:creationId xmlns:a16="http://schemas.microsoft.com/office/drawing/2014/main" id="{B5203CF8-A1D2-4F50-A159-5243A0213DE3}"/>
                  </a:ext>
                </a:extLst>
              </p:cNvPr>
              <p:cNvSpPr/>
              <p:nvPr/>
            </p:nvSpPr>
            <p:spPr>
              <a:xfrm>
                <a:off x="5696000" y="3046575"/>
                <a:ext cx="140850" cy="118725"/>
              </a:xfrm>
              <a:custGeom>
                <a:avLst/>
                <a:gdLst/>
                <a:ahLst/>
                <a:cxnLst/>
                <a:rect l="l" t="t" r="r" b="b"/>
                <a:pathLst>
                  <a:path w="5634" h="4749" extrusionOk="0">
                    <a:moveTo>
                      <a:pt x="2817" y="1"/>
                    </a:moveTo>
                    <a:lnTo>
                      <a:pt x="1449" y="2415"/>
                    </a:lnTo>
                    <a:lnTo>
                      <a:pt x="806" y="3622"/>
                    </a:lnTo>
                    <a:lnTo>
                      <a:pt x="1" y="4748"/>
                    </a:lnTo>
                    <a:lnTo>
                      <a:pt x="2576" y="4748"/>
                    </a:lnTo>
                    <a:lnTo>
                      <a:pt x="5634" y="403"/>
                    </a:lnTo>
                    <a:lnTo>
                      <a:pt x="281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02;p56">
                <a:extLst>
                  <a:ext uri="{FF2B5EF4-FFF2-40B4-BE49-F238E27FC236}">
                    <a16:creationId xmlns:a16="http://schemas.microsoft.com/office/drawing/2014/main" id="{22FEB303-0941-10AF-2004-EA8839A01EBF}"/>
                  </a:ext>
                </a:extLst>
              </p:cNvPr>
              <p:cNvSpPr/>
              <p:nvPr/>
            </p:nvSpPr>
            <p:spPr>
              <a:xfrm>
                <a:off x="6396100" y="3064675"/>
                <a:ext cx="144875" cy="100625"/>
              </a:xfrm>
              <a:custGeom>
                <a:avLst/>
                <a:gdLst/>
                <a:ahLst/>
                <a:cxnLst/>
                <a:rect l="l" t="t" r="r" b="b"/>
                <a:pathLst>
                  <a:path w="5795" h="4025" extrusionOk="0">
                    <a:moveTo>
                      <a:pt x="1" y="1"/>
                    </a:moveTo>
                    <a:lnTo>
                      <a:pt x="1369" y="4024"/>
                    </a:lnTo>
                    <a:lnTo>
                      <a:pt x="5794" y="4024"/>
                    </a:lnTo>
                    <a:lnTo>
                      <a:pt x="56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03;p56">
                <a:extLst>
                  <a:ext uri="{FF2B5EF4-FFF2-40B4-BE49-F238E27FC236}">
                    <a16:creationId xmlns:a16="http://schemas.microsoft.com/office/drawing/2014/main" id="{A3518C4B-3614-AB6E-7A57-03BA77D82F39}"/>
                  </a:ext>
                </a:extLst>
              </p:cNvPr>
              <p:cNvSpPr/>
              <p:nvPr/>
            </p:nvSpPr>
            <p:spPr>
              <a:xfrm>
                <a:off x="7055950" y="1370800"/>
                <a:ext cx="325925" cy="335975"/>
              </a:xfrm>
              <a:custGeom>
                <a:avLst/>
                <a:gdLst/>
                <a:ahLst/>
                <a:cxnLst/>
                <a:rect l="l" t="t" r="r" b="b"/>
                <a:pathLst>
                  <a:path w="13037" h="13439" extrusionOk="0">
                    <a:moveTo>
                      <a:pt x="4749" y="0"/>
                    </a:moveTo>
                    <a:lnTo>
                      <a:pt x="4185" y="81"/>
                    </a:lnTo>
                    <a:lnTo>
                      <a:pt x="3461" y="242"/>
                    </a:lnTo>
                    <a:lnTo>
                      <a:pt x="2656" y="403"/>
                    </a:lnTo>
                    <a:lnTo>
                      <a:pt x="1771" y="805"/>
                    </a:lnTo>
                    <a:lnTo>
                      <a:pt x="1208" y="1127"/>
                    </a:lnTo>
                    <a:lnTo>
                      <a:pt x="806" y="1529"/>
                    </a:lnTo>
                    <a:lnTo>
                      <a:pt x="403" y="2012"/>
                    </a:lnTo>
                    <a:lnTo>
                      <a:pt x="162" y="2575"/>
                    </a:lnTo>
                    <a:lnTo>
                      <a:pt x="1" y="3219"/>
                    </a:lnTo>
                    <a:lnTo>
                      <a:pt x="81" y="3782"/>
                    </a:lnTo>
                    <a:lnTo>
                      <a:pt x="162" y="4426"/>
                    </a:lnTo>
                    <a:lnTo>
                      <a:pt x="484" y="4989"/>
                    </a:lnTo>
                    <a:lnTo>
                      <a:pt x="806" y="5553"/>
                    </a:lnTo>
                    <a:lnTo>
                      <a:pt x="1288" y="6035"/>
                    </a:lnTo>
                    <a:lnTo>
                      <a:pt x="1852" y="6599"/>
                    </a:lnTo>
                    <a:lnTo>
                      <a:pt x="2495" y="7162"/>
                    </a:lnTo>
                    <a:lnTo>
                      <a:pt x="5553" y="9737"/>
                    </a:lnTo>
                    <a:lnTo>
                      <a:pt x="7002" y="10864"/>
                    </a:lnTo>
                    <a:lnTo>
                      <a:pt x="8370" y="11910"/>
                    </a:lnTo>
                    <a:lnTo>
                      <a:pt x="9657" y="12715"/>
                    </a:lnTo>
                    <a:lnTo>
                      <a:pt x="10221" y="12956"/>
                    </a:lnTo>
                    <a:lnTo>
                      <a:pt x="10784" y="13197"/>
                    </a:lnTo>
                    <a:lnTo>
                      <a:pt x="11347" y="13358"/>
                    </a:lnTo>
                    <a:lnTo>
                      <a:pt x="11830" y="13439"/>
                    </a:lnTo>
                    <a:lnTo>
                      <a:pt x="12232" y="13439"/>
                    </a:lnTo>
                    <a:lnTo>
                      <a:pt x="12635" y="13278"/>
                    </a:lnTo>
                    <a:lnTo>
                      <a:pt x="12796" y="13197"/>
                    </a:lnTo>
                    <a:lnTo>
                      <a:pt x="12957" y="13036"/>
                    </a:lnTo>
                    <a:lnTo>
                      <a:pt x="13037" y="12795"/>
                    </a:lnTo>
                    <a:lnTo>
                      <a:pt x="13037" y="12473"/>
                    </a:lnTo>
                    <a:lnTo>
                      <a:pt x="12957" y="11749"/>
                    </a:lnTo>
                    <a:lnTo>
                      <a:pt x="12796" y="10783"/>
                    </a:lnTo>
                    <a:lnTo>
                      <a:pt x="12393" y="9818"/>
                    </a:lnTo>
                    <a:lnTo>
                      <a:pt x="11991" y="8611"/>
                    </a:lnTo>
                    <a:lnTo>
                      <a:pt x="11428" y="7484"/>
                    </a:lnTo>
                    <a:lnTo>
                      <a:pt x="10864" y="6277"/>
                    </a:lnTo>
                    <a:lnTo>
                      <a:pt x="10221" y="5070"/>
                    </a:lnTo>
                    <a:lnTo>
                      <a:pt x="9496" y="3863"/>
                    </a:lnTo>
                    <a:lnTo>
                      <a:pt x="8853" y="2817"/>
                    </a:lnTo>
                    <a:lnTo>
                      <a:pt x="8128" y="1851"/>
                    </a:lnTo>
                    <a:lnTo>
                      <a:pt x="7485" y="1127"/>
                    </a:lnTo>
                    <a:lnTo>
                      <a:pt x="6841" y="483"/>
                    </a:lnTo>
                    <a:lnTo>
                      <a:pt x="6278" y="161"/>
                    </a:lnTo>
                    <a:lnTo>
                      <a:pt x="6036" y="0"/>
                    </a:lnTo>
                    <a:close/>
                  </a:path>
                </a:pathLst>
              </a:custGeom>
              <a:solidFill>
                <a:srgbClr val="F7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04;p56">
                <a:extLst>
                  <a:ext uri="{FF2B5EF4-FFF2-40B4-BE49-F238E27FC236}">
                    <a16:creationId xmlns:a16="http://schemas.microsoft.com/office/drawing/2014/main" id="{0204C3C5-1CD6-94AE-E795-29F2502C67BD}"/>
                  </a:ext>
                </a:extLst>
              </p:cNvPr>
              <p:cNvSpPr/>
              <p:nvPr/>
            </p:nvSpPr>
            <p:spPr>
              <a:xfrm>
                <a:off x="6044050" y="1155525"/>
                <a:ext cx="321900" cy="370200"/>
              </a:xfrm>
              <a:custGeom>
                <a:avLst/>
                <a:gdLst/>
                <a:ahLst/>
                <a:cxnLst/>
                <a:rect l="l" t="t" r="r" b="b"/>
                <a:pathLst>
                  <a:path w="12876" h="14808" extrusionOk="0">
                    <a:moveTo>
                      <a:pt x="9898" y="1"/>
                    </a:moveTo>
                    <a:lnTo>
                      <a:pt x="0" y="14244"/>
                    </a:lnTo>
                    <a:lnTo>
                      <a:pt x="5311" y="14727"/>
                    </a:lnTo>
                    <a:lnTo>
                      <a:pt x="6116" y="14807"/>
                    </a:lnTo>
                    <a:lnTo>
                      <a:pt x="6840" y="14727"/>
                    </a:lnTo>
                    <a:lnTo>
                      <a:pt x="7564" y="14566"/>
                    </a:lnTo>
                    <a:lnTo>
                      <a:pt x="8289" y="14405"/>
                    </a:lnTo>
                    <a:lnTo>
                      <a:pt x="9013" y="14083"/>
                    </a:lnTo>
                    <a:lnTo>
                      <a:pt x="9576" y="13761"/>
                    </a:lnTo>
                    <a:lnTo>
                      <a:pt x="10220" y="13359"/>
                    </a:lnTo>
                    <a:lnTo>
                      <a:pt x="10783" y="12876"/>
                    </a:lnTo>
                    <a:lnTo>
                      <a:pt x="11266" y="12393"/>
                    </a:lnTo>
                    <a:lnTo>
                      <a:pt x="11668" y="11750"/>
                    </a:lnTo>
                    <a:lnTo>
                      <a:pt x="12071" y="11186"/>
                    </a:lnTo>
                    <a:lnTo>
                      <a:pt x="12393" y="10543"/>
                    </a:lnTo>
                    <a:lnTo>
                      <a:pt x="12634" y="9818"/>
                    </a:lnTo>
                    <a:lnTo>
                      <a:pt x="12795" y="9094"/>
                    </a:lnTo>
                    <a:lnTo>
                      <a:pt x="12876" y="8370"/>
                    </a:lnTo>
                    <a:lnTo>
                      <a:pt x="12795" y="7565"/>
                    </a:lnTo>
                    <a:lnTo>
                      <a:pt x="12715" y="6680"/>
                    </a:lnTo>
                    <a:lnTo>
                      <a:pt x="12634" y="5875"/>
                    </a:lnTo>
                    <a:lnTo>
                      <a:pt x="12232" y="4346"/>
                    </a:lnTo>
                    <a:lnTo>
                      <a:pt x="11749" y="3059"/>
                    </a:lnTo>
                    <a:lnTo>
                      <a:pt x="11186" y="2013"/>
                    </a:lnTo>
                    <a:lnTo>
                      <a:pt x="10703" y="1128"/>
                    </a:lnTo>
                    <a:lnTo>
                      <a:pt x="10300" y="564"/>
                    </a:lnTo>
                    <a:lnTo>
                      <a:pt x="9898" y="1"/>
                    </a:lnTo>
                    <a:close/>
                  </a:path>
                </a:pathLst>
              </a:custGeom>
              <a:solidFill>
                <a:srgbClr val="F7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05;p56">
                <a:extLst>
                  <a:ext uri="{FF2B5EF4-FFF2-40B4-BE49-F238E27FC236}">
                    <a16:creationId xmlns:a16="http://schemas.microsoft.com/office/drawing/2014/main" id="{054D7B49-9DBC-F14C-0C35-9C9241910F92}"/>
                  </a:ext>
                </a:extLst>
              </p:cNvPr>
              <p:cNvSpPr/>
              <p:nvPr/>
            </p:nvSpPr>
            <p:spPr>
              <a:xfrm>
                <a:off x="6828625" y="1889825"/>
                <a:ext cx="454675" cy="229375"/>
              </a:xfrm>
              <a:custGeom>
                <a:avLst/>
                <a:gdLst/>
                <a:ahLst/>
                <a:cxnLst/>
                <a:rect l="l" t="t" r="r" b="b"/>
                <a:pathLst>
                  <a:path w="18187" h="9175" extrusionOk="0">
                    <a:moveTo>
                      <a:pt x="18187" y="0"/>
                    </a:moveTo>
                    <a:lnTo>
                      <a:pt x="17865" y="403"/>
                    </a:lnTo>
                    <a:lnTo>
                      <a:pt x="17060" y="1208"/>
                    </a:lnTo>
                    <a:lnTo>
                      <a:pt x="15692" y="2254"/>
                    </a:lnTo>
                    <a:lnTo>
                      <a:pt x="14807" y="2897"/>
                    </a:lnTo>
                    <a:lnTo>
                      <a:pt x="13842" y="3622"/>
                    </a:lnTo>
                    <a:lnTo>
                      <a:pt x="12635" y="4265"/>
                    </a:lnTo>
                    <a:lnTo>
                      <a:pt x="11347" y="4990"/>
                    </a:lnTo>
                    <a:lnTo>
                      <a:pt x="9899" y="5714"/>
                    </a:lnTo>
                    <a:lnTo>
                      <a:pt x="8289" y="6438"/>
                    </a:lnTo>
                    <a:lnTo>
                      <a:pt x="6438" y="7082"/>
                    </a:lnTo>
                    <a:lnTo>
                      <a:pt x="4507" y="7726"/>
                    </a:lnTo>
                    <a:lnTo>
                      <a:pt x="2334" y="8369"/>
                    </a:lnTo>
                    <a:lnTo>
                      <a:pt x="1" y="8852"/>
                    </a:lnTo>
                    <a:lnTo>
                      <a:pt x="81" y="9174"/>
                    </a:lnTo>
                    <a:lnTo>
                      <a:pt x="1047" y="9174"/>
                    </a:lnTo>
                    <a:lnTo>
                      <a:pt x="2173" y="9094"/>
                    </a:lnTo>
                    <a:lnTo>
                      <a:pt x="3541" y="8933"/>
                    </a:lnTo>
                    <a:lnTo>
                      <a:pt x="5070" y="8691"/>
                    </a:lnTo>
                    <a:lnTo>
                      <a:pt x="6680" y="8289"/>
                    </a:lnTo>
                    <a:lnTo>
                      <a:pt x="8289" y="7726"/>
                    </a:lnTo>
                    <a:lnTo>
                      <a:pt x="9979" y="7001"/>
                    </a:lnTo>
                    <a:lnTo>
                      <a:pt x="10784" y="6599"/>
                    </a:lnTo>
                    <a:lnTo>
                      <a:pt x="11669" y="6116"/>
                    </a:lnTo>
                    <a:lnTo>
                      <a:pt x="12232" y="5714"/>
                    </a:lnTo>
                    <a:lnTo>
                      <a:pt x="12956" y="5231"/>
                    </a:lnTo>
                    <a:lnTo>
                      <a:pt x="13761" y="4587"/>
                    </a:lnTo>
                    <a:lnTo>
                      <a:pt x="14807" y="3783"/>
                    </a:lnTo>
                    <a:lnTo>
                      <a:pt x="15934" y="2736"/>
                    </a:lnTo>
                    <a:lnTo>
                      <a:pt x="17060" y="1449"/>
                    </a:lnTo>
                    <a:lnTo>
                      <a:pt x="181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06;p56">
                <a:extLst>
                  <a:ext uri="{FF2B5EF4-FFF2-40B4-BE49-F238E27FC236}">
                    <a16:creationId xmlns:a16="http://schemas.microsoft.com/office/drawing/2014/main" id="{3E31E6CD-6D9E-411A-021D-9F266F3B3950}"/>
                  </a:ext>
                </a:extLst>
              </p:cNvPr>
              <p:cNvSpPr/>
              <p:nvPr/>
            </p:nvSpPr>
            <p:spPr>
              <a:xfrm>
                <a:off x="7237025" y="1445225"/>
                <a:ext cx="92550" cy="130800"/>
              </a:xfrm>
              <a:custGeom>
                <a:avLst/>
                <a:gdLst/>
                <a:ahLst/>
                <a:cxnLst/>
                <a:rect l="l" t="t" r="r" b="b"/>
                <a:pathLst>
                  <a:path w="3702" h="5232" extrusionOk="0">
                    <a:moveTo>
                      <a:pt x="242" y="1"/>
                    </a:moveTo>
                    <a:lnTo>
                      <a:pt x="81" y="81"/>
                    </a:lnTo>
                    <a:lnTo>
                      <a:pt x="0" y="162"/>
                    </a:lnTo>
                    <a:lnTo>
                      <a:pt x="0" y="403"/>
                    </a:lnTo>
                    <a:lnTo>
                      <a:pt x="161" y="1127"/>
                    </a:lnTo>
                    <a:lnTo>
                      <a:pt x="644" y="2012"/>
                    </a:lnTo>
                    <a:lnTo>
                      <a:pt x="1207" y="3058"/>
                    </a:lnTo>
                    <a:lnTo>
                      <a:pt x="2012" y="4024"/>
                    </a:lnTo>
                    <a:lnTo>
                      <a:pt x="2656" y="4748"/>
                    </a:lnTo>
                    <a:lnTo>
                      <a:pt x="3219" y="5151"/>
                    </a:lnTo>
                    <a:lnTo>
                      <a:pt x="3460" y="5231"/>
                    </a:lnTo>
                    <a:lnTo>
                      <a:pt x="3621" y="5231"/>
                    </a:lnTo>
                    <a:lnTo>
                      <a:pt x="3702" y="5070"/>
                    </a:lnTo>
                    <a:lnTo>
                      <a:pt x="3702" y="4829"/>
                    </a:lnTo>
                    <a:lnTo>
                      <a:pt x="3541" y="4185"/>
                    </a:lnTo>
                    <a:lnTo>
                      <a:pt x="3138" y="3219"/>
                    </a:lnTo>
                    <a:lnTo>
                      <a:pt x="2495" y="2173"/>
                    </a:lnTo>
                    <a:lnTo>
                      <a:pt x="1771" y="1208"/>
                    </a:lnTo>
                    <a:lnTo>
                      <a:pt x="1046" y="483"/>
                    </a:lnTo>
                    <a:lnTo>
                      <a:pt x="483" y="81"/>
                    </a:lnTo>
                    <a:lnTo>
                      <a:pt x="242" y="1"/>
                    </a:lnTo>
                    <a:close/>
                  </a:path>
                </a:pathLst>
              </a:custGeom>
              <a:solidFill>
                <a:srgbClr val="B63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07;p56">
                <a:extLst>
                  <a:ext uri="{FF2B5EF4-FFF2-40B4-BE49-F238E27FC236}">
                    <a16:creationId xmlns:a16="http://schemas.microsoft.com/office/drawing/2014/main" id="{C137A34A-47FE-232E-5BE9-E78B7EF27E09}"/>
                  </a:ext>
                </a:extLst>
              </p:cNvPr>
              <p:cNvSpPr/>
              <p:nvPr/>
            </p:nvSpPr>
            <p:spPr>
              <a:xfrm>
                <a:off x="7160575" y="1503575"/>
                <a:ext cx="118700" cy="110675"/>
              </a:xfrm>
              <a:custGeom>
                <a:avLst/>
                <a:gdLst/>
                <a:ahLst/>
                <a:cxnLst/>
                <a:rect l="l" t="t" r="r" b="b"/>
                <a:pathLst>
                  <a:path w="4748" h="4427" extrusionOk="0">
                    <a:moveTo>
                      <a:pt x="161" y="0"/>
                    </a:moveTo>
                    <a:lnTo>
                      <a:pt x="0" y="81"/>
                    </a:lnTo>
                    <a:lnTo>
                      <a:pt x="0" y="242"/>
                    </a:lnTo>
                    <a:lnTo>
                      <a:pt x="0" y="483"/>
                    </a:lnTo>
                    <a:lnTo>
                      <a:pt x="322" y="1127"/>
                    </a:lnTo>
                    <a:lnTo>
                      <a:pt x="966" y="1932"/>
                    </a:lnTo>
                    <a:lnTo>
                      <a:pt x="1851" y="2736"/>
                    </a:lnTo>
                    <a:lnTo>
                      <a:pt x="2736" y="3541"/>
                    </a:lnTo>
                    <a:lnTo>
                      <a:pt x="3621" y="4104"/>
                    </a:lnTo>
                    <a:lnTo>
                      <a:pt x="4265" y="4346"/>
                    </a:lnTo>
                    <a:lnTo>
                      <a:pt x="4507" y="4426"/>
                    </a:lnTo>
                    <a:lnTo>
                      <a:pt x="4668" y="4346"/>
                    </a:lnTo>
                    <a:lnTo>
                      <a:pt x="4748" y="4185"/>
                    </a:lnTo>
                    <a:lnTo>
                      <a:pt x="4668" y="3943"/>
                    </a:lnTo>
                    <a:lnTo>
                      <a:pt x="4346" y="3300"/>
                    </a:lnTo>
                    <a:lnTo>
                      <a:pt x="3702" y="2495"/>
                    </a:lnTo>
                    <a:lnTo>
                      <a:pt x="2817" y="1690"/>
                    </a:lnTo>
                    <a:lnTo>
                      <a:pt x="1932" y="885"/>
                    </a:lnTo>
                    <a:lnTo>
                      <a:pt x="1046" y="322"/>
                    </a:lnTo>
                    <a:lnTo>
                      <a:pt x="403" y="81"/>
                    </a:lnTo>
                    <a:lnTo>
                      <a:pt x="161" y="0"/>
                    </a:lnTo>
                    <a:close/>
                  </a:path>
                </a:pathLst>
              </a:custGeom>
              <a:solidFill>
                <a:srgbClr val="B63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08;p56">
                <a:extLst>
                  <a:ext uri="{FF2B5EF4-FFF2-40B4-BE49-F238E27FC236}">
                    <a16:creationId xmlns:a16="http://schemas.microsoft.com/office/drawing/2014/main" id="{7A4D0B63-9389-FAD3-CB66-9BA11BBD85E2}"/>
                  </a:ext>
                </a:extLst>
              </p:cNvPr>
              <p:cNvSpPr/>
              <p:nvPr/>
            </p:nvSpPr>
            <p:spPr>
              <a:xfrm>
                <a:off x="6713950" y="1354700"/>
                <a:ext cx="179075" cy="181075"/>
              </a:xfrm>
              <a:custGeom>
                <a:avLst/>
                <a:gdLst/>
                <a:ahLst/>
                <a:cxnLst/>
                <a:rect l="l" t="t" r="r" b="b"/>
                <a:pathLst>
                  <a:path w="7163" h="7243" extrusionOk="0">
                    <a:moveTo>
                      <a:pt x="2576" y="0"/>
                    </a:moveTo>
                    <a:lnTo>
                      <a:pt x="1771" y="81"/>
                    </a:lnTo>
                    <a:lnTo>
                      <a:pt x="1449" y="161"/>
                    </a:lnTo>
                    <a:lnTo>
                      <a:pt x="1127" y="242"/>
                    </a:lnTo>
                    <a:lnTo>
                      <a:pt x="886" y="403"/>
                    </a:lnTo>
                    <a:lnTo>
                      <a:pt x="645" y="644"/>
                    </a:lnTo>
                    <a:lnTo>
                      <a:pt x="403" y="886"/>
                    </a:lnTo>
                    <a:lnTo>
                      <a:pt x="242" y="1208"/>
                    </a:lnTo>
                    <a:lnTo>
                      <a:pt x="81" y="1449"/>
                    </a:lnTo>
                    <a:lnTo>
                      <a:pt x="1" y="1851"/>
                    </a:lnTo>
                    <a:lnTo>
                      <a:pt x="1" y="2576"/>
                    </a:lnTo>
                    <a:lnTo>
                      <a:pt x="81" y="3380"/>
                    </a:lnTo>
                    <a:lnTo>
                      <a:pt x="403" y="4185"/>
                    </a:lnTo>
                    <a:lnTo>
                      <a:pt x="806" y="5070"/>
                    </a:lnTo>
                    <a:lnTo>
                      <a:pt x="1369" y="5875"/>
                    </a:lnTo>
                    <a:lnTo>
                      <a:pt x="2093" y="6679"/>
                    </a:lnTo>
                    <a:lnTo>
                      <a:pt x="2495" y="7082"/>
                    </a:lnTo>
                    <a:lnTo>
                      <a:pt x="2737" y="7243"/>
                    </a:lnTo>
                    <a:lnTo>
                      <a:pt x="2898" y="7243"/>
                    </a:lnTo>
                    <a:lnTo>
                      <a:pt x="3059" y="7162"/>
                    </a:lnTo>
                    <a:lnTo>
                      <a:pt x="3300" y="7082"/>
                    </a:lnTo>
                    <a:lnTo>
                      <a:pt x="3381" y="6921"/>
                    </a:lnTo>
                    <a:lnTo>
                      <a:pt x="3461" y="6679"/>
                    </a:lnTo>
                    <a:lnTo>
                      <a:pt x="3381" y="6519"/>
                    </a:lnTo>
                    <a:lnTo>
                      <a:pt x="3300" y="6358"/>
                    </a:lnTo>
                    <a:lnTo>
                      <a:pt x="2737" y="5553"/>
                    </a:lnTo>
                    <a:lnTo>
                      <a:pt x="2174" y="4909"/>
                    </a:lnTo>
                    <a:lnTo>
                      <a:pt x="1771" y="4185"/>
                    </a:lnTo>
                    <a:lnTo>
                      <a:pt x="1530" y="3541"/>
                    </a:lnTo>
                    <a:lnTo>
                      <a:pt x="1369" y="2897"/>
                    </a:lnTo>
                    <a:lnTo>
                      <a:pt x="1288" y="2415"/>
                    </a:lnTo>
                    <a:lnTo>
                      <a:pt x="1369" y="1932"/>
                    </a:lnTo>
                    <a:lnTo>
                      <a:pt x="1610" y="1610"/>
                    </a:lnTo>
                    <a:lnTo>
                      <a:pt x="1932" y="1368"/>
                    </a:lnTo>
                    <a:lnTo>
                      <a:pt x="2898" y="1368"/>
                    </a:lnTo>
                    <a:lnTo>
                      <a:pt x="3461" y="1610"/>
                    </a:lnTo>
                    <a:lnTo>
                      <a:pt x="4105" y="1851"/>
                    </a:lnTo>
                    <a:lnTo>
                      <a:pt x="4829" y="2254"/>
                    </a:lnTo>
                    <a:lnTo>
                      <a:pt x="5553" y="2817"/>
                    </a:lnTo>
                    <a:lnTo>
                      <a:pt x="6278" y="3380"/>
                    </a:lnTo>
                    <a:lnTo>
                      <a:pt x="6439" y="3541"/>
                    </a:lnTo>
                    <a:lnTo>
                      <a:pt x="6680" y="3541"/>
                    </a:lnTo>
                    <a:lnTo>
                      <a:pt x="6841" y="3461"/>
                    </a:lnTo>
                    <a:lnTo>
                      <a:pt x="7002" y="3380"/>
                    </a:lnTo>
                    <a:lnTo>
                      <a:pt x="7163" y="3219"/>
                    </a:lnTo>
                    <a:lnTo>
                      <a:pt x="7163" y="2978"/>
                    </a:lnTo>
                    <a:lnTo>
                      <a:pt x="7163" y="2817"/>
                    </a:lnTo>
                    <a:lnTo>
                      <a:pt x="7082" y="2656"/>
                    </a:lnTo>
                    <a:lnTo>
                      <a:pt x="6680" y="2173"/>
                    </a:lnTo>
                    <a:lnTo>
                      <a:pt x="5875" y="1449"/>
                    </a:lnTo>
                    <a:lnTo>
                      <a:pt x="4990" y="886"/>
                    </a:lnTo>
                    <a:lnTo>
                      <a:pt x="4185" y="483"/>
                    </a:lnTo>
                    <a:lnTo>
                      <a:pt x="3381" y="161"/>
                    </a:lnTo>
                    <a:lnTo>
                      <a:pt x="25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09;p56">
                <a:extLst>
                  <a:ext uri="{FF2B5EF4-FFF2-40B4-BE49-F238E27FC236}">
                    <a16:creationId xmlns:a16="http://schemas.microsoft.com/office/drawing/2014/main" id="{B2D75685-4660-5BA8-3EAD-19D5CF528B9A}"/>
                  </a:ext>
                </a:extLst>
              </p:cNvPr>
              <p:cNvSpPr/>
              <p:nvPr/>
            </p:nvSpPr>
            <p:spPr>
              <a:xfrm>
                <a:off x="6470525" y="1628300"/>
                <a:ext cx="179075" cy="181075"/>
              </a:xfrm>
              <a:custGeom>
                <a:avLst/>
                <a:gdLst/>
                <a:ahLst/>
                <a:cxnLst/>
                <a:rect l="l" t="t" r="r" b="b"/>
                <a:pathLst>
                  <a:path w="7163" h="7243" extrusionOk="0">
                    <a:moveTo>
                      <a:pt x="2576" y="0"/>
                    </a:moveTo>
                    <a:lnTo>
                      <a:pt x="1771" y="81"/>
                    </a:lnTo>
                    <a:lnTo>
                      <a:pt x="1449" y="161"/>
                    </a:lnTo>
                    <a:lnTo>
                      <a:pt x="1128" y="242"/>
                    </a:lnTo>
                    <a:lnTo>
                      <a:pt x="886" y="403"/>
                    </a:lnTo>
                    <a:lnTo>
                      <a:pt x="645" y="644"/>
                    </a:lnTo>
                    <a:lnTo>
                      <a:pt x="403" y="886"/>
                    </a:lnTo>
                    <a:lnTo>
                      <a:pt x="242" y="1127"/>
                    </a:lnTo>
                    <a:lnTo>
                      <a:pt x="81" y="1449"/>
                    </a:lnTo>
                    <a:lnTo>
                      <a:pt x="1" y="1771"/>
                    </a:lnTo>
                    <a:lnTo>
                      <a:pt x="1" y="2575"/>
                    </a:lnTo>
                    <a:lnTo>
                      <a:pt x="81" y="3300"/>
                    </a:lnTo>
                    <a:lnTo>
                      <a:pt x="403" y="4185"/>
                    </a:lnTo>
                    <a:lnTo>
                      <a:pt x="806" y="5070"/>
                    </a:lnTo>
                    <a:lnTo>
                      <a:pt x="1369" y="5875"/>
                    </a:lnTo>
                    <a:lnTo>
                      <a:pt x="2093" y="6679"/>
                    </a:lnTo>
                    <a:lnTo>
                      <a:pt x="2496" y="7082"/>
                    </a:lnTo>
                    <a:lnTo>
                      <a:pt x="2737" y="7243"/>
                    </a:lnTo>
                    <a:lnTo>
                      <a:pt x="2898" y="7243"/>
                    </a:lnTo>
                    <a:lnTo>
                      <a:pt x="3059" y="7162"/>
                    </a:lnTo>
                    <a:lnTo>
                      <a:pt x="3220" y="7082"/>
                    </a:lnTo>
                    <a:lnTo>
                      <a:pt x="3300" y="7082"/>
                    </a:lnTo>
                    <a:lnTo>
                      <a:pt x="3381" y="6921"/>
                    </a:lnTo>
                    <a:lnTo>
                      <a:pt x="3461" y="6679"/>
                    </a:lnTo>
                    <a:lnTo>
                      <a:pt x="3381" y="6518"/>
                    </a:lnTo>
                    <a:lnTo>
                      <a:pt x="3300" y="6277"/>
                    </a:lnTo>
                    <a:lnTo>
                      <a:pt x="2656" y="5553"/>
                    </a:lnTo>
                    <a:lnTo>
                      <a:pt x="2174" y="4829"/>
                    </a:lnTo>
                    <a:lnTo>
                      <a:pt x="1771" y="4185"/>
                    </a:lnTo>
                    <a:lnTo>
                      <a:pt x="1530" y="3541"/>
                    </a:lnTo>
                    <a:lnTo>
                      <a:pt x="1369" y="2897"/>
                    </a:lnTo>
                    <a:lnTo>
                      <a:pt x="1288" y="2415"/>
                    </a:lnTo>
                    <a:lnTo>
                      <a:pt x="1369" y="1932"/>
                    </a:lnTo>
                    <a:lnTo>
                      <a:pt x="1610" y="1610"/>
                    </a:lnTo>
                    <a:lnTo>
                      <a:pt x="1932" y="1368"/>
                    </a:lnTo>
                    <a:lnTo>
                      <a:pt x="2335" y="1288"/>
                    </a:lnTo>
                    <a:lnTo>
                      <a:pt x="2898" y="1368"/>
                    </a:lnTo>
                    <a:lnTo>
                      <a:pt x="3461" y="1529"/>
                    </a:lnTo>
                    <a:lnTo>
                      <a:pt x="4105" y="1851"/>
                    </a:lnTo>
                    <a:lnTo>
                      <a:pt x="4829" y="2254"/>
                    </a:lnTo>
                    <a:lnTo>
                      <a:pt x="5553" y="2817"/>
                    </a:lnTo>
                    <a:lnTo>
                      <a:pt x="6278" y="3380"/>
                    </a:lnTo>
                    <a:lnTo>
                      <a:pt x="6439" y="3461"/>
                    </a:lnTo>
                    <a:lnTo>
                      <a:pt x="6680" y="3541"/>
                    </a:lnTo>
                    <a:lnTo>
                      <a:pt x="6841" y="3461"/>
                    </a:lnTo>
                    <a:lnTo>
                      <a:pt x="7002" y="3380"/>
                    </a:lnTo>
                    <a:lnTo>
                      <a:pt x="7163" y="3219"/>
                    </a:lnTo>
                    <a:lnTo>
                      <a:pt x="7163" y="2978"/>
                    </a:lnTo>
                    <a:lnTo>
                      <a:pt x="7163" y="2817"/>
                    </a:lnTo>
                    <a:lnTo>
                      <a:pt x="7082" y="2656"/>
                    </a:lnTo>
                    <a:lnTo>
                      <a:pt x="6680" y="2173"/>
                    </a:lnTo>
                    <a:lnTo>
                      <a:pt x="5875" y="1449"/>
                    </a:lnTo>
                    <a:lnTo>
                      <a:pt x="4990" y="886"/>
                    </a:lnTo>
                    <a:lnTo>
                      <a:pt x="4185" y="403"/>
                    </a:lnTo>
                    <a:lnTo>
                      <a:pt x="3300" y="161"/>
                    </a:lnTo>
                    <a:lnTo>
                      <a:pt x="25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10;p56">
                <a:extLst>
                  <a:ext uri="{FF2B5EF4-FFF2-40B4-BE49-F238E27FC236}">
                    <a16:creationId xmlns:a16="http://schemas.microsoft.com/office/drawing/2014/main" id="{3D3A5A74-F29C-EC58-549B-F2D9D880CEC8}"/>
                  </a:ext>
                </a:extLst>
              </p:cNvPr>
              <p:cNvSpPr/>
              <p:nvPr/>
            </p:nvSpPr>
            <p:spPr>
              <a:xfrm>
                <a:off x="6780350" y="2040700"/>
                <a:ext cx="58375" cy="181100"/>
              </a:xfrm>
              <a:custGeom>
                <a:avLst/>
                <a:gdLst/>
                <a:ahLst/>
                <a:cxnLst/>
                <a:rect l="l" t="t" r="r" b="b"/>
                <a:pathLst>
                  <a:path w="2335" h="7244" extrusionOk="0">
                    <a:moveTo>
                      <a:pt x="0" y="1"/>
                    </a:moveTo>
                    <a:lnTo>
                      <a:pt x="483" y="886"/>
                    </a:lnTo>
                    <a:lnTo>
                      <a:pt x="886" y="1771"/>
                    </a:lnTo>
                    <a:lnTo>
                      <a:pt x="1207" y="2576"/>
                    </a:lnTo>
                    <a:lnTo>
                      <a:pt x="1449" y="3461"/>
                    </a:lnTo>
                    <a:lnTo>
                      <a:pt x="1690" y="4427"/>
                    </a:lnTo>
                    <a:lnTo>
                      <a:pt x="1851" y="5312"/>
                    </a:lnTo>
                    <a:lnTo>
                      <a:pt x="2012" y="7243"/>
                    </a:lnTo>
                    <a:lnTo>
                      <a:pt x="2254" y="6277"/>
                    </a:lnTo>
                    <a:lnTo>
                      <a:pt x="2334" y="5312"/>
                    </a:lnTo>
                    <a:lnTo>
                      <a:pt x="2254" y="4346"/>
                    </a:lnTo>
                    <a:lnTo>
                      <a:pt x="2093" y="3380"/>
                    </a:lnTo>
                    <a:lnTo>
                      <a:pt x="1771" y="2415"/>
                    </a:lnTo>
                    <a:lnTo>
                      <a:pt x="1288" y="1530"/>
                    </a:lnTo>
                    <a:lnTo>
                      <a:pt x="725" y="725"/>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15472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sp>
        <p:nvSpPr>
          <p:cNvPr id="5" name="Google Shape;1638;p45">
            <a:extLst>
              <a:ext uri="{FF2B5EF4-FFF2-40B4-BE49-F238E27FC236}">
                <a16:creationId xmlns:a16="http://schemas.microsoft.com/office/drawing/2014/main" id="{E8560110-FE1B-DC41-5A95-E14023F14B4B}"/>
              </a:ext>
            </a:extLst>
          </p:cNvPr>
          <p:cNvSpPr txBox="1">
            <a:spLocks/>
          </p:cNvSpPr>
          <p:nvPr/>
        </p:nvSpPr>
        <p:spPr>
          <a:xfrm>
            <a:off x="135320" y="163985"/>
            <a:ext cx="9008680" cy="1675353"/>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200" dirty="0">
                <a:solidFill>
                  <a:schemeClr val="dk2"/>
                </a:solidFill>
              </a:rPr>
              <a:t>Hãy sắp xếp theo thứ tự tăng dần về nhu cầu nước của các loài sau đây: bò, mèo, lợn, thằn lằn, lạc đà. </a:t>
            </a:r>
            <a:endParaRPr lang="en-US" sz="3200" dirty="0">
              <a:solidFill>
                <a:schemeClr val="dk2"/>
              </a:solidFill>
            </a:endParaRPr>
          </a:p>
        </p:txBody>
      </p:sp>
      <p:grpSp>
        <p:nvGrpSpPr>
          <p:cNvPr id="6" name="Google Shape;2013;p55">
            <a:extLst>
              <a:ext uri="{FF2B5EF4-FFF2-40B4-BE49-F238E27FC236}">
                <a16:creationId xmlns:a16="http://schemas.microsoft.com/office/drawing/2014/main" id="{54671F93-7819-E9A1-2DE4-28FE16782733}"/>
              </a:ext>
            </a:extLst>
          </p:cNvPr>
          <p:cNvGrpSpPr/>
          <p:nvPr/>
        </p:nvGrpSpPr>
        <p:grpSpPr>
          <a:xfrm>
            <a:off x="615388" y="2539775"/>
            <a:ext cx="1354262" cy="1318461"/>
            <a:chOff x="238125" y="2669375"/>
            <a:chExt cx="2039900" cy="1412073"/>
          </a:xfrm>
        </p:grpSpPr>
        <p:sp>
          <p:nvSpPr>
            <p:cNvPr id="7" name="Google Shape;2014;p55">
              <a:extLst>
                <a:ext uri="{FF2B5EF4-FFF2-40B4-BE49-F238E27FC236}">
                  <a16:creationId xmlns:a16="http://schemas.microsoft.com/office/drawing/2014/main" id="{362CE2F4-9D1C-76C4-8986-5AF999F46F91}"/>
                </a:ext>
              </a:extLst>
            </p:cNvPr>
            <p:cNvSpPr/>
            <p:nvPr/>
          </p:nvSpPr>
          <p:spPr>
            <a:xfrm>
              <a:off x="381569" y="3883898"/>
              <a:ext cx="1721307" cy="197550"/>
            </a:xfrm>
            <a:custGeom>
              <a:avLst/>
              <a:gdLst/>
              <a:ahLst/>
              <a:cxnLst/>
              <a:rect l="l" t="t" r="r" b="b"/>
              <a:pathLst>
                <a:path w="54649" h="7902" extrusionOk="0">
                  <a:moveTo>
                    <a:pt x="24550" y="0"/>
                  </a:moveTo>
                  <a:lnTo>
                    <a:pt x="21822" y="94"/>
                  </a:lnTo>
                  <a:lnTo>
                    <a:pt x="19188" y="188"/>
                  </a:lnTo>
                  <a:lnTo>
                    <a:pt x="16696" y="283"/>
                  </a:lnTo>
                  <a:lnTo>
                    <a:pt x="14297" y="471"/>
                  </a:lnTo>
                  <a:lnTo>
                    <a:pt x="12040" y="659"/>
                  </a:lnTo>
                  <a:lnTo>
                    <a:pt x="9924" y="894"/>
                  </a:lnTo>
                  <a:lnTo>
                    <a:pt x="7995" y="1129"/>
                  </a:lnTo>
                  <a:lnTo>
                    <a:pt x="6208" y="1411"/>
                  </a:lnTo>
                  <a:lnTo>
                    <a:pt x="4656" y="1740"/>
                  </a:lnTo>
                  <a:lnTo>
                    <a:pt x="3292" y="2070"/>
                  </a:lnTo>
                  <a:lnTo>
                    <a:pt x="2117" y="2399"/>
                  </a:lnTo>
                  <a:lnTo>
                    <a:pt x="1223" y="2775"/>
                  </a:lnTo>
                  <a:lnTo>
                    <a:pt x="847" y="2963"/>
                  </a:lnTo>
                  <a:lnTo>
                    <a:pt x="518" y="3151"/>
                  </a:lnTo>
                  <a:lnTo>
                    <a:pt x="283" y="3339"/>
                  </a:lnTo>
                  <a:lnTo>
                    <a:pt x="142" y="3528"/>
                  </a:lnTo>
                  <a:lnTo>
                    <a:pt x="0" y="3716"/>
                  </a:lnTo>
                  <a:lnTo>
                    <a:pt x="0" y="3951"/>
                  </a:lnTo>
                  <a:lnTo>
                    <a:pt x="0" y="4139"/>
                  </a:lnTo>
                  <a:lnTo>
                    <a:pt x="142" y="4327"/>
                  </a:lnTo>
                  <a:lnTo>
                    <a:pt x="283" y="4515"/>
                  </a:lnTo>
                  <a:lnTo>
                    <a:pt x="518" y="4750"/>
                  </a:lnTo>
                  <a:lnTo>
                    <a:pt x="847" y="4938"/>
                  </a:lnTo>
                  <a:lnTo>
                    <a:pt x="1223" y="5127"/>
                  </a:lnTo>
                  <a:lnTo>
                    <a:pt x="2117" y="5456"/>
                  </a:lnTo>
                  <a:lnTo>
                    <a:pt x="3292" y="5832"/>
                  </a:lnTo>
                  <a:lnTo>
                    <a:pt x="4656" y="6161"/>
                  </a:lnTo>
                  <a:lnTo>
                    <a:pt x="6208" y="6443"/>
                  </a:lnTo>
                  <a:lnTo>
                    <a:pt x="7995" y="6726"/>
                  </a:lnTo>
                  <a:lnTo>
                    <a:pt x="9924" y="6961"/>
                  </a:lnTo>
                  <a:lnTo>
                    <a:pt x="12040" y="7196"/>
                  </a:lnTo>
                  <a:lnTo>
                    <a:pt x="14297" y="7384"/>
                  </a:lnTo>
                  <a:lnTo>
                    <a:pt x="16696" y="7572"/>
                  </a:lnTo>
                  <a:lnTo>
                    <a:pt x="19188" y="7713"/>
                  </a:lnTo>
                  <a:lnTo>
                    <a:pt x="21822" y="7807"/>
                  </a:lnTo>
                  <a:lnTo>
                    <a:pt x="24550" y="7854"/>
                  </a:lnTo>
                  <a:lnTo>
                    <a:pt x="27324" y="7901"/>
                  </a:lnTo>
                  <a:lnTo>
                    <a:pt x="30099" y="7854"/>
                  </a:lnTo>
                  <a:lnTo>
                    <a:pt x="32827" y="7807"/>
                  </a:lnTo>
                  <a:lnTo>
                    <a:pt x="35461" y="7713"/>
                  </a:lnTo>
                  <a:lnTo>
                    <a:pt x="37953" y="7572"/>
                  </a:lnTo>
                  <a:lnTo>
                    <a:pt x="40352" y="7384"/>
                  </a:lnTo>
                  <a:lnTo>
                    <a:pt x="42609" y="7196"/>
                  </a:lnTo>
                  <a:lnTo>
                    <a:pt x="44725" y="6961"/>
                  </a:lnTo>
                  <a:lnTo>
                    <a:pt x="46653" y="6726"/>
                  </a:lnTo>
                  <a:lnTo>
                    <a:pt x="48441" y="6443"/>
                  </a:lnTo>
                  <a:lnTo>
                    <a:pt x="49993" y="6161"/>
                  </a:lnTo>
                  <a:lnTo>
                    <a:pt x="51356" y="5832"/>
                  </a:lnTo>
                  <a:lnTo>
                    <a:pt x="52532" y="5456"/>
                  </a:lnTo>
                  <a:lnTo>
                    <a:pt x="53426" y="5127"/>
                  </a:lnTo>
                  <a:lnTo>
                    <a:pt x="53802" y="4938"/>
                  </a:lnTo>
                  <a:lnTo>
                    <a:pt x="54131" y="4750"/>
                  </a:lnTo>
                  <a:lnTo>
                    <a:pt x="54366" y="4515"/>
                  </a:lnTo>
                  <a:lnTo>
                    <a:pt x="54507" y="4327"/>
                  </a:lnTo>
                  <a:lnTo>
                    <a:pt x="54648" y="4139"/>
                  </a:lnTo>
                  <a:lnTo>
                    <a:pt x="54648" y="3951"/>
                  </a:lnTo>
                  <a:lnTo>
                    <a:pt x="54648" y="3716"/>
                  </a:lnTo>
                  <a:lnTo>
                    <a:pt x="54507" y="3528"/>
                  </a:lnTo>
                  <a:lnTo>
                    <a:pt x="54366" y="3339"/>
                  </a:lnTo>
                  <a:lnTo>
                    <a:pt x="54131" y="3151"/>
                  </a:lnTo>
                  <a:lnTo>
                    <a:pt x="53802" y="2963"/>
                  </a:lnTo>
                  <a:lnTo>
                    <a:pt x="53426" y="2775"/>
                  </a:lnTo>
                  <a:lnTo>
                    <a:pt x="52532" y="2399"/>
                  </a:lnTo>
                  <a:lnTo>
                    <a:pt x="51356" y="2070"/>
                  </a:lnTo>
                  <a:lnTo>
                    <a:pt x="49993" y="1740"/>
                  </a:lnTo>
                  <a:lnTo>
                    <a:pt x="48441" y="1411"/>
                  </a:lnTo>
                  <a:lnTo>
                    <a:pt x="46653" y="1129"/>
                  </a:lnTo>
                  <a:lnTo>
                    <a:pt x="44725" y="894"/>
                  </a:lnTo>
                  <a:lnTo>
                    <a:pt x="42609" y="659"/>
                  </a:lnTo>
                  <a:lnTo>
                    <a:pt x="40352" y="471"/>
                  </a:lnTo>
                  <a:lnTo>
                    <a:pt x="37953" y="283"/>
                  </a:lnTo>
                  <a:lnTo>
                    <a:pt x="35461" y="188"/>
                  </a:lnTo>
                  <a:lnTo>
                    <a:pt x="32827" y="94"/>
                  </a:lnTo>
                  <a:lnTo>
                    <a:pt x="30099"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15;p55">
              <a:extLst>
                <a:ext uri="{FF2B5EF4-FFF2-40B4-BE49-F238E27FC236}">
                  <a16:creationId xmlns:a16="http://schemas.microsoft.com/office/drawing/2014/main" id="{B29A5416-E214-BA98-CD57-2D840DFF0AFE}"/>
                </a:ext>
              </a:extLst>
            </p:cNvPr>
            <p:cNvSpPr/>
            <p:nvPr/>
          </p:nvSpPr>
          <p:spPr>
            <a:xfrm>
              <a:off x="2031100" y="2839850"/>
              <a:ext cx="194025" cy="349225"/>
            </a:xfrm>
            <a:custGeom>
              <a:avLst/>
              <a:gdLst/>
              <a:ahLst/>
              <a:cxnLst/>
              <a:rect l="l" t="t" r="r" b="b"/>
              <a:pathLst>
                <a:path w="7761" h="13969" extrusionOk="0">
                  <a:moveTo>
                    <a:pt x="565" y="1"/>
                  </a:moveTo>
                  <a:lnTo>
                    <a:pt x="1" y="1082"/>
                  </a:lnTo>
                  <a:lnTo>
                    <a:pt x="612" y="1505"/>
                  </a:lnTo>
                  <a:lnTo>
                    <a:pt x="1176" y="1929"/>
                  </a:lnTo>
                  <a:lnTo>
                    <a:pt x="1694" y="2399"/>
                  </a:lnTo>
                  <a:lnTo>
                    <a:pt x="2211" y="2869"/>
                  </a:lnTo>
                  <a:lnTo>
                    <a:pt x="2681" y="3340"/>
                  </a:lnTo>
                  <a:lnTo>
                    <a:pt x="3152" y="3857"/>
                  </a:lnTo>
                  <a:lnTo>
                    <a:pt x="3998" y="4892"/>
                  </a:lnTo>
                  <a:lnTo>
                    <a:pt x="4704" y="5926"/>
                  </a:lnTo>
                  <a:lnTo>
                    <a:pt x="5362" y="7008"/>
                  </a:lnTo>
                  <a:lnTo>
                    <a:pt x="5879" y="8090"/>
                  </a:lnTo>
                  <a:lnTo>
                    <a:pt x="6350" y="9124"/>
                  </a:lnTo>
                  <a:lnTo>
                    <a:pt x="6726" y="10112"/>
                  </a:lnTo>
                  <a:lnTo>
                    <a:pt x="7008" y="11005"/>
                  </a:lnTo>
                  <a:lnTo>
                    <a:pt x="7290" y="11805"/>
                  </a:lnTo>
                  <a:lnTo>
                    <a:pt x="7478" y="12557"/>
                  </a:lnTo>
                  <a:lnTo>
                    <a:pt x="7666" y="13592"/>
                  </a:lnTo>
                  <a:lnTo>
                    <a:pt x="7761" y="13968"/>
                  </a:lnTo>
                  <a:lnTo>
                    <a:pt x="7619" y="13028"/>
                  </a:lnTo>
                  <a:lnTo>
                    <a:pt x="7525" y="12087"/>
                  </a:lnTo>
                  <a:lnTo>
                    <a:pt x="7337" y="11241"/>
                  </a:lnTo>
                  <a:lnTo>
                    <a:pt x="7149" y="10394"/>
                  </a:lnTo>
                  <a:lnTo>
                    <a:pt x="6961" y="9594"/>
                  </a:lnTo>
                  <a:lnTo>
                    <a:pt x="6726" y="8842"/>
                  </a:lnTo>
                  <a:lnTo>
                    <a:pt x="6209" y="7431"/>
                  </a:lnTo>
                  <a:lnTo>
                    <a:pt x="5644" y="6161"/>
                  </a:lnTo>
                  <a:lnTo>
                    <a:pt x="5033" y="4986"/>
                  </a:lnTo>
                  <a:lnTo>
                    <a:pt x="4421" y="3998"/>
                  </a:lnTo>
                  <a:lnTo>
                    <a:pt x="3763" y="3104"/>
                  </a:lnTo>
                  <a:lnTo>
                    <a:pt x="3152" y="2352"/>
                  </a:lnTo>
                  <a:lnTo>
                    <a:pt x="2587" y="1694"/>
                  </a:lnTo>
                  <a:lnTo>
                    <a:pt x="2023" y="1129"/>
                  </a:lnTo>
                  <a:lnTo>
                    <a:pt x="1553" y="706"/>
                  </a:lnTo>
                  <a:lnTo>
                    <a:pt x="800" y="142"/>
                  </a:lnTo>
                  <a:lnTo>
                    <a:pt x="5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16;p55">
              <a:extLst>
                <a:ext uri="{FF2B5EF4-FFF2-40B4-BE49-F238E27FC236}">
                  <a16:creationId xmlns:a16="http://schemas.microsoft.com/office/drawing/2014/main" id="{71E860F2-DB39-74B9-1CF4-759862AE9B90}"/>
                </a:ext>
              </a:extLst>
            </p:cNvPr>
            <p:cNvSpPr/>
            <p:nvPr/>
          </p:nvSpPr>
          <p:spPr>
            <a:xfrm>
              <a:off x="1613725" y="3444175"/>
              <a:ext cx="344500" cy="538500"/>
            </a:xfrm>
            <a:custGeom>
              <a:avLst/>
              <a:gdLst/>
              <a:ahLst/>
              <a:cxnLst/>
              <a:rect l="l" t="t" r="r" b="b"/>
              <a:pathLst>
                <a:path w="13780" h="21540" extrusionOk="0">
                  <a:moveTo>
                    <a:pt x="0" y="1"/>
                  </a:moveTo>
                  <a:lnTo>
                    <a:pt x="235" y="1976"/>
                  </a:lnTo>
                  <a:lnTo>
                    <a:pt x="518" y="3763"/>
                  </a:lnTo>
                  <a:lnTo>
                    <a:pt x="894" y="5362"/>
                  </a:lnTo>
                  <a:lnTo>
                    <a:pt x="1270" y="6820"/>
                  </a:lnTo>
                  <a:lnTo>
                    <a:pt x="1693" y="8090"/>
                  </a:lnTo>
                  <a:lnTo>
                    <a:pt x="2117" y="9218"/>
                  </a:lnTo>
                  <a:lnTo>
                    <a:pt x="2587" y="10206"/>
                  </a:lnTo>
                  <a:lnTo>
                    <a:pt x="3010" y="11052"/>
                  </a:lnTo>
                  <a:lnTo>
                    <a:pt x="3433" y="11805"/>
                  </a:lnTo>
                  <a:lnTo>
                    <a:pt x="3857" y="12369"/>
                  </a:lnTo>
                  <a:lnTo>
                    <a:pt x="4233" y="12886"/>
                  </a:lnTo>
                  <a:lnTo>
                    <a:pt x="4562" y="13263"/>
                  </a:lnTo>
                  <a:lnTo>
                    <a:pt x="5079" y="13733"/>
                  </a:lnTo>
                  <a:lnTo>
                    <a:pt x="5268" y="13874"/>
                  </a:lnTo>
                  <a:lnTo>
                    <a:pt x="3386" y="21540"/>
                  </a:lnTo>
                  <a:lnTo>
                    <a:pt x="6020" y="21540"/>
                  </a:lnTo>
                  <a:lnTo>
                    <a:pt x="6208" y="21305"/>
                  </a:lnTo>
                  <a:lnTo>
                    <a:pt x="6772" y="20552"/>
                  </a:lnTo>
                  <a:lnTo>
                    <a:pt x="7149" y="19988"/>
                  </a:lnTo>
                  <a:lnTo>
                    <a:pt x="7572" y="19235"/>
                  </a:lnTo>
                  <a:lnTo>
                    <a:pt x="8042" y="18342"/>
                  </a:lnTo>
                  <a:lnTo>
                    <a:pt x="8607" y="17213"/>
                  </a:lnTo>
                  <a:lnTo>
                    <a:pt x="9171" y="15896"/>
                  </a:lnTo>
                  <a:lnTo>
                    <a:pt x="9782" y="14391"/>
                  </a:lnTo>
                  <a:lnTo>
                    <a:pt x="10441" y="12698"/>
                  </a:lnTo>
                  <a:lnTo>
                    <a:pt x="11099" y="10723"/>
                  </a:lnTo>
                  <a:lnTo>
                    <a:pt x="11758" y="8513"/>
                  </a:lnTo>
                  <a:lnTo>
                    <a:pt x="12416" y="6067"/>
                  </a:lnTo>
                  <a:lnTo>
                    <a:pt x="13074" y="3293"/>
                  </a:lnTo>
                  <a:lnTo>
                    <a:pt x="13733" y="330"/>
                  </a:lnTo>
                  <a:lnTo>
                    <a:pt x="13780"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17;p55">
              <a:extLst>
                <a:ext uri="{FF2B5EF4-FFF2-40B4-BE49-F238E27FC236}">
                  <a16:creationId xmlns:a16="http://schemas.microsoft.com/office/drawing/2014/main" id="{1C67B062-140E-7117-6137-A2E12C8217F3}"/>
                </a:ext>
              </a:extLst>
            </p:cNvPr>
            <p:cNvSpPr/>
            <p:nvPr/>
          </p:nvSpPr>
          <p:spPr>
            <a:xfrm>
              <a:off x="890650" y="3607600"/>
              <a:ext cx="157575" cy="364500"/>
            </a:xfrm>
            <a:custGeom>
              <a:avLst/>
              <a:gdLst/>
              <a:ahLst/>
              <a:cxnLst/>
              <a:rect l="l" t="t" r="r" b="b"/>
              <a:pathLst>
                <a:path w="6303" h="14580" extrusionOk="0">
                  <a:moveTo>
                    <a:pt x="0" y="1"/>
                  </a:moveTo>
                  <a:lnTo>
                    <a:pt x="612" y="14580"/>
                  </a:lnTo>
                  <a:lnTo>
                    <a:pt x="3010" y="14580"/>
                  </a:lnTo>
                  <a:lnTo>
                    <a:pt x="6302"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8;p55">
              <a:extLst>
                <a:ext uri="{FF2B5EF4-FFF2-40B4-BE49-F238E27FC236}">
                  <a16:creationId xmlns:a16="http://schemas.microsoft.com/office/drawing/2014/main" id="{9C064004-672E-5367-239D-0875D04FE9C8}"/>
                </a:ext>
              </a:extLst>
            </p:cNvPr>
            <p:cNvSpPr/>
            <p:nvPr/>
          </p:nvSpPr>
          <p:spPr>
            <a:xfrm>
              <a:off x="1698375" y="3945025"/>
              <a:ext cx="92900" cy="37650"/>
            </a:xfrm>
            <a:custGeom>
              <a:avLst/>
              <a:gdLst/>
              <a:ahLst/>
              <a:cxnLst/>
              <a:rect l="l" t="t" r="r" b="b"/>
              <a:pathLst>
                <a:path w="3716" h="1506" extrusionOk="0">
                  <a:moveTo>
                    <a:pt x="377" y="1"/>
                  </a:moveTo>
                  <a:lnTo>
                    <a:pt x="0" y="1506"/>
                  </a:lnTo>
                  <a:lnTo>
                    <a:pt x="2634" y="1506"/>
                  </a:lnTo>
                  <a:lnTo>
                    <a:pt x="2916" y="1130"/>
                  </a:lnTo>
                  <a:lnTo>
                    <a:pt x="3245" y="706"/>
                  </a:lnTo>
                  <a:lnTo>
                    <a:pt x="371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19;p55">
              <a:extLst>
                <a:ext uri="{FF2B5EF4-FFF2-40B4-BE49-F238E27FC236}">
                  <a16:creationId xmlns:a16="http://schemas.microsoft.com/office/drawing/2014/main" id="{FCA3C8E7-7795-BEA0-2974-EE4C4F15DC3A}"/>
                </a:ext>
              </a:extLst>
            </p:cNvPr>
            <p:cNvSpPr/>
            <p:nvPr/>
          </p:nvSpPr>
          <p:spPr>
            <a:xfrm>
              <a:off x="903575" y="3927400"/>
              <a:ext cx="72925" cy="44700"/>
            </a:xfrm>
            <a:custGeom>
              <a:avLst/>
              <a:gdLst/>
              <a:ahLst/>
              <a:cxnLst/>
              <a:rect l="l" t="t" r="r" b="b"/>
              <a:pathLst>
                <a:path w="2917" h="1788" extrusionOk="0">
                  <a:moveTo>
                    <a:pt x="1" y="0"/>
                  </a:moveTo>
                  <a:lnTo>
                    <a:pt x="95" y="1788"/>
                  </a:lnTo>
                  <a:lnTo>
                    <a:pt x="2493" y="1788"/>
                  </a:lnTo>
                  <a:lnTo>
                    <a:pt x="291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20;p55">
              <a:extLst>
                <a:ext uri="{FF2B5EF4-FFF2-40B4-BE49-F238E27FC236}">
                  <a16:creationId xmlns:a16="http://schemas.microsoft.com/office/drawing/2014/main" id="{2F8D1BEC-385E-1C83-D77F-4658B64502AD}"/>
                </a:ext>
              </a:extLst>
            </p:cNvPr>
            <p:cNvSpPr/>
            <p:nvPr/>
          </p:nvSpPr>
          <p:spPr>
            <a:xfrm>
              <a:off x="1380925" y="3615825"/>
              <a:ext cx="289250" cy="288075"/>
            </a:xfrm>
            <a:custGeom>
              <a:avLst/>
              <a:gdLst/>
              <a:ahLst/>
              <a:cxnLst/>
              <a:rect l="l" t="t" r="r" b="b"/>
              <a:pathLst>
                <a:path w="11570" h="11523" extrusionOk="0">
                  <a:moveTo>
                    <a:pt x="5174" y="1"/>
                  </a:moveTo>
                  <a:lnTo>
                    <a:pt x="4609" y="95"/>
                  </a:lnTo>
                  <a:lnTo>
                    <a:pt x="4045" y="236"/>
                  </a:lnTo>
                  <a:lnTo>
                    <a:pt x="3528" y="424"/>
                  </a:lnTo>
                  <a:lnTo>
                    <a:pt x="3010" y="659"/>
                  </a:lnTo>
                  <a:lnTo>
                    <a:pt x="2540" y="988"/>
                  </a:lnTo>
                  <a:lnTo>
                    <a:pt x="2117" y="1318"/>
                  </a:lnTo>
                  <a:lnTo>
                    <a:pt x="1694" y="1694"/>
                  </a:lnTo>
                  <a:lnTo>
                    <a:pt x="1317" y="2070"/>
                  </a:lnTo>
                  <a:lnTo>
                    <a:pt x="988" y="2540"/>
                  </a:lnTo>
                  <a:lnTo>
                    <a:pt x="706" y="3011"/>
                  </a:lnTo>
                  <a:lnTo>
                    <a:pt x="471" y="3528"/>
                  </a:lnTo>
                  <a:lnTo>
                    <a:pt x="283" y="4045"/>
                  </a:lnTo>
                  <a:lnTo>
                    <a:pt x="142" y="4610"/>
                  </a:lnTo>
                  <a:lnTo>
                    <a:pt x="48" y="5174"/>
                  </a:lnTo>
                  <a:lnTo>
                    <a:pt x="0" y="5738"/>
                  </a:lnTo>
                  <a:lnTo>
                    <a:pt x="48" y="6350"/>
                  </a:lnTo>
                  <a:lnTo>
                    <a:pt x="142" y="6961"/>
                  </a:lnTo>
                  <a:lnTo>
                    <a:pt x="283" y="7525"/>
                  </a:lnTo>
                  <a:lnTo>
                    <a:pt x="471" y="8043"/>
                  </a:lnTo>
                  <a:lnTo>
                    <a:pt x="753" y="8560"/>
                  </a:lnTo>
                  <a:lnTo>
                    <a:pt x="1035" y="9030"/>
                  </a:lnTo>
                  <a:lnTo>
                    <a:pt x="1364" y="9501"/>
                  </a:lnTo>
                  <a:lnTo>
                    <a:pt x="1741" y="9924"/>
                  </a:lnTo>
                  <a:lnTo>
                    <a:pt x="2164" y="10253"/>
                  </a:lnTo>
                  <a:lnTo>
                    <a:pt x="2587" y="10582"/>
                  </a:lnTo>
                  <a:lnTo>
                    <a:pt x="3057" y="10864"/>
                  </a:lnTo>
                  <a:lnTo>
                    <a:pt x="3575" y="11100"/>
                  </a:lnTo>
                  <a:lnTo>
                    <a:pt x="4092" y="11288"/>
                  </a:lnTo>
                  <a:lnTo>
                    <a:pt x="4656" y="11429"/>
                  </a:lnTo>
                  <a:lnTo>
                    <a:pt x="5221" y="11523"/>
                  </a:lnTo>
                  <a:lnTo>
                    <a:pt x="6255" y="11523"/>
                  </a:lnTo>
                  <a:lnTo>
                    <a:pt x="6726" y="11476"/>
                  </a:lnTo>
                  <a:lnTo>
                    <a:pt x="7149" y="11382"/>
                  </a:lnTo>
                  <a:lnTo>
                    <a:pt x="7572" y="11241"/>
                  </a:lnTo>
                  <a:lnTo>
                    <a:pt x="7995" y="11100"/>
                  </a:lnTo>
                  <a:lnTo>
                    <a:pt x="8419" y="10911"/>
                  </a:lnTo>
                  <a:lnTo>
                    <a:pt x="8795" y="10676"/>
                  </a:lnTo>
                  <a:lnTo>
                    <a:pt x="9171" y="10441"/>
                  </a:lnTo>
                  <a:lnTo>
                    <a:pt x="9500" y="10159"/>
                  </a:lnTo>
                  <a:lnTo>
                    <a:pt x="9830" y="9877"/>
                  </a:lnTo>
                  <a:lnTo>
                    <a:pt x="10159" y="9548"/>
                  </a:lnTo>
                  <a:lnTo>
                    <a:pt x="10394" y="9218"/>
                  </a:lnTo>
                  <a:lnTo>
                    <a:pt x="10676" y="8842"/>
                  </a:lnTo>
                  <a:lnTo>
                    <a:pt x="10864" y="8466"/>
                  </a:lnTo>
                  <a:lnTo>
                    <a:pt x="11099" y="8090"/>
                  </a:lnTo>
                  <a:lnTo>
                    <a:pt x="11240" y="7666"/>
                  </a:lnTo>
                  <a:lnTo>
                    <a:pt x="11382" y="7196"/>
                  </a:lnTo>
                  <a:lnTo>
                    <a:pt x="11476" y="6726"/>
                  </a:lnTo>
                  <a:lnTo>
                    <a:pt x="11523" y="6256"/>
                  </a:lnTo>
                  <a:lnTo>
                    <a:pt x="11570" y="5738"/>
                  </a:lnTo>
                  <a:lnTo>
                    <a:pt x="11523" y="5174"/>
                  </a:lnTo>
                  <a:lnTo>
                    <a:pt x="11429" y="4610"/>
                  </a:lnTo>
                  <a:lnTo>
                    <a:pt x="11288" y="4045"/>
                  </a:lnTo>
                  <a:lnTo>
                    <a:pt x="11099" y="3528"/>
                  </a:lnTo>
                  <a:lnTo>
                    <a:pt x="10864" y="3011"/>
                  </a:lnTo>
                  <a:lnTo>
                    <a:pt x="10582" y="2540"/>
                  </a:lnTo>
                  <a:lnTo>
                    <a:pt x="10253" y="2070"/>
                  </a:lnTo>
                  <a:lnTo>
                    <a:pt x="9877" y="1694"/>
                  </a:lnTo>
                  <a:lnTo>
                    <a:pt x="9453" y="1318"/>
                  </a:lnTo>
                  <a:lnTo>
                    <a:pt x="9030" y="988"/>
                  </a:lnTo>
                  <a:lnTo>
                    <a:pt x="8560" y="659"/>
                  </a:lnTo>
                  <a:lnTo>
                    <a:pt x="8042" y="424"/>
                  </a:lnTo>
                  <a:lnTo>
                    <a:pt x="7525" y="236"/>
                  </a:lnTo>
                  <a:lnTo>
                    <a:pt x="6961" y="95"/>
                  </a:lnTo>
                  <a:lnTo>
                    <a:pt x="6396" y="1"/>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1;p55">
              <a:extLst>
                <a:ext uri="{FF2B5EF4-FFF2-40B4-BE49-F238E27FC236}">
                  <a16:creationId xmlns:a16="http://schemas.microsoft.com/office/drawing/2014/main" id="{6E767348-0313-8E72-B9A4-317EEFA384B6}"/>
                </a:ext>
              </a:extLst>
            </p:cNvPr>
            <p:cNvSpPr/>
            <p:nvPr/>
          </p:nvSpPr>
          <p:spPr>
            <a:xfrm>
              <a:off x="1566700" y="3847450"/>
              <a:ext cx="62325" cy="77625"/>
            </a:xfrm>
            <a:custGeom>
              <a:avLst/>
              <a:gdLst/>
              <a:ahLst/>
              <a:cxnLst/>
              <a:rect l="l" t="t" r="r" b="b"/>
              <a:pathLst>
                <a:path w="2493" h="3105" extrusionOk="0">
                  <a:moveTo>
                    <a:pt x="564" y="0"/>
                  </a:moveTo>
                  <a:lnTo>
                    <a:pt x="423" y="48"/>
                  </a:lnTo>
                  <a:lnTo>
                    <a:pt x="282" y="95"/>
                  </a:lnTo>
                  <a:lnTo>
                    <a:pt x="141" y="189"/>
                  </a:lnTo>
                  <a:lnTo>
                    <a:pt x="47" y="283"/>
                  </a:lnTo>
                  <a:lnTo>
                    <a:pt x="0" y="424"/>
                  </a:lnTo>
                  <a:lnTo>
                    <a:pt x="0" y="659"/>
                  </a:lnTo>
                  <a:lnTo>
                    <a:pt x="94" y="941"/>
                  </a:lnTo>
                  <a:lnTo>
                    <a:pt x="188" y="1176"/>
                  </a:lnTo>
                  <a:lnTo>
                    <a:pt x="611" y="1882"/>
                  </a:lnTo>
                  <a:lnTo>
                    <a:pt x="1129" y="2540"/>
                  </a:lnTo>
                  <a:lnTo>
                    <a:pt x="1364" y="2869"/>
                  </a:lnTo>
                  <a:lnTo>
                    <a:pt x="1505" y="2963"/>
                  </a:lnTo>
                  <a:lnTo>
                    <a:pt x="1693" y="3057"/>
                  </a:lnTo>
                  <a:lnTo>
                    <a:pt x="1881" y="3104"/>
                  </a:lnTo>
                  <a:lnTo>
                    <a:pt x="2069" y="3104"/>
                  </a:lnTo>
                  <a:lnTo>
                    <a:pt x="2258" y="3057"/>
                  </a:lnTo>
                  <a:lnTo>
                    <a:pt x="2399" y="2963"/>
                  </a:lnTo>
                  <a:lnTo>
                    <a:pt x="2493" y="2775"/>
                  </a:lnTo>
                  <a:lnTo>
                    <a:pt x="2493" y="2540"/>
                  </a:lnTo>
                  <a:lnTo>
                    <a:pt x="2446" y="2352"/>
                  </a:lnTo>
                  <a:lnTo>
                    <a:pt x="2399" y="2117"/>
                  </a:lnTo>
                  <a:lnTo>
                    <a:pt x="2210" y="1646"/>
                  </a:lnTo>
                  <a:lnTo>
                    <a:pt x="1928" y="1223"/>
                  </a:lnTo>
                  <a:lnTo>
                    <a:pt x="1646" y="800"/>
                  </a:lnTo>
                  <a:lnTo>
                    <a:pt x="1270" y="424"/>
                  </a:lnTo>
                  <a:lnTo>
                    <a:pt x="1035" y="189"/>
                  </a:lnTo>
                  <a:lnTo>
                    <a:pt x="894" y="95"/>
                  </a:lnTo>
                  <a:lnTo>
                    <a:pt x="753" y="48"/>
                  </a:lnTo>
                  <a:lnTo>
                    <a:pt x="564"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22;p55">
              <a:extLst>
                <a:ext uri="{FF2B5EF4-FFF2-40B4-BE49-F238E27FC236}">
                  <a16:creationId xmlns:a16="http://schemas.microsoft.com/office/drawing/2014/main" id="{ABEE71DE-CE3F-7D7B-3AE3-CEE2F99AEDAE}"/>
                </a:ext>
              </a:extLst>
            </p:cNvPr>
            <p:cNvSpPr/>
            <p:nvPr/>
          </p:nvSpPr>
          <p:spPr>
            <a:xfrm>
              <a:off x="1517300" y="3873325"/>
              <a:ext cx="29425" cy="76425"/>
            </a:xfrm>
            <a:custGeom>
              <a:avLst/>
              <a:gdLst/>
              <a:ahLst/>
              <a:cxnLst/>
              <a:rect l="l" t="t" r="r" b="b"/>
              <a:pathLst>
                <a:path w="1177" h="3057" extrusionOk="0">
                  <a:moveTo>
                    <a:pt x="612" y="0"/>
                  </a:moveTo>
                  <a:lnTo>
                    <a:pt x="330" y="611"/>
                  </a:lnTo>
                  <a:lnTo>
                    <a:pt x="95" y="1223"/>
                  </a:lnTo>
                  <a:lnTo>
                    <a:pt x="48" y="1505"/>
                  </a:lnTo>
                  <a:lnTo>
                    <a:pt x="1" y="1834"/>
                  </a:lnTo>
                  <a:lnTo>
                    <a:pt x="1" y="2163"/>
                  </a:lnTo>
                  <a:lnTo>
                    <a:pt x="1" y="2493"/>
                  </a:lnTo>
                  <a:lnTo>
                    <a:pt x="48" y="2634"/>
                  </a:lnTo>
                  <a:lnTo>
                    <a:pt x="142" y="2822"/>
                  </a:lnTo>
                  <a:lnTo>
                    <a:pt x="236" y="2963"/>
                  </a:lnTo>
                  <a:lnTo>
                    <a:pt x="377" y="3057"/>
                  </a:lnTo>
                  <a:lnTo>
                    <a:pt x="706" y="3057"/>
                  </a:lnTo>
                  <a:lnTo>
                    <a:pt x="847" y="2963"/>
                  </a:lnTo>
                  <a:lnTo>
                    <a:pt x="988" y="2869"/>
                  </a:lnTo>
                  <a:lnTo>
                    <a:pt x="1036" y="2681"/>
                  </a:lnTo>
                  <a:lnTo>
                    <a:pt x="1130" y="2540"/>
                  </a:lnTo>
                  <a:lnTo>
                    <a:pt x="1177" y="2210"/>
                  </a:lnTo>
                  <a:lnTo>
                    <a:pt x="1177" y="1646"/>
                  </a:lnTo>
                  <a:lnTo>
                    <a:pt x="1083" y="1035"/>
                  </a:lnTo>
                  <a:lnTo>
                    <a:pt x="894" y="517"/>
                  </a:lnTo>
                  <a:lnTo>
                    <a:pt x="612"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23;p55">
              <a:extLst>
                <a:ext uri="{FF2B5EF4-FFF2-40B4-BE49-F238E27FC236}">
                  <a16:creationId xmlns:a16="http://schemas.microsoft.com/office/drawing/2014/main" id="{0A4D377A-63E7-4E90-29DC-048C76B1DAC1}"/>
                </a:ext>
              </a:extLst>
            </p:cNvPr>
            <p:cNvSpPr/>
            <p:nvPr/>
          </p:nvSpPr>
          <p:spPr>
            <a:xfrm>
              <a:off x="1436175" y="3875675"/>
              <a:ext cx="50600" cy="56450"/>
            </a:xfrm>
            <a:custGeom>
              <a:avLst/>
              <a:gdLst/>
              <a:ahLst/>
              <a:cxnLst/>
              <a:rect l="l" t="t" r="r" b="b"/>
              <a:pathLst>
                <a:path w="2024" h="2258" extrusionOk="0">
                  <a:moveTo>
                    <a:pt x="1412" y="0"/>
                  </a:moveTo>
                  <a:lnTo>
                    <a:pt x="1224" y="47"/>
                  </a:lnTo>
                  <a:lnTo>
                    <a:pt x="1083" y="141"/>
                  </a:lnTo>
                  <a:lnTo>
                    <a:pt x="800" y="376"/>
                  </a:lnTo>
                  <a:lnTo>
                    <a:pt x="424" y="941"/>
                  </a:lnTo>
                  <a:lnTo>
                    <a:pt x="48" y="1505"/>
                  </a:lnTo>
                  <a:lnTo>
                    <a:pt x="1" y="1693"/>
                  </a:lnTo>
                  <a:lnTo>
                    <a:pt x="48" y="1834"/>
                  </a:lnTo>
                  <a:lnTo>
                    <a:pt x="95" y="1975"/>
                  </a:lnTo>
                  <a:lnTo>
                    <a:pt x="189" y="2116"/>
                  </a:lnTo>
                  <a:lnTo>
                    <a:pt x="283" y="2211"/>
                  </a:lnTo>
                  <a:lnTo>
                    <a:pt x="424" y="2258"/>
                  </a:lnTo>
                  <a:lnTo>
                    <a:pt x="612" y="2258"/>
                  </a:lnTo>
                  <a:lnTo>
                    <a:pt x="753" y="2164"/>
                  </a:lnTo>
                  <a:lnTo>
                    <a:pt x="1035" y="1975"/>
                  </a:lnTo>
                  <a:lnTo>
                    <a:pt x="1271" y="1740"/>
                  </a:lnTo>
                  <a:lnTo>
                    <a:pt x="1506" y="1458"/>
                  </a:lnTo>
                  <a:lnTo>
                    <a:pt x="1835" y="894"/>
                  </a:lnTo>
                  <a:lnTo>
                    <a:pt x="1976" y="565"/>
                  </a:lnTo>
                  <a:lnTo>
                    <a:pt x="2023" y="423"/>
                  </a:lnTo>
                  <a:lnTo>
                    <a:pt x="1976" y="282"/>
                  </a:lnTo>
                  <a:lnTo>
                    <a:pt x="1882" y="141"/>
                  </a:lnTo>
                  <a:lnTo>
                    <a:pt x="1741" y="47"/>
                  </a:lnTo>
                  <a:lnTo>
                    <a:pt x="1600"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24;p55">
              <a:extLst>
                <a:ext uri="{FF2B5EF4-FFF2-40B4-BE49-F238E27FC236}">
                  <a16:creationId xmlns:a16="http://schemas.microsoft.com/office/drawing/2014/main" id="{2682504C-B2F1-D163-7ACA-91E39741F09A}"/>
                </a:ext>
              </a:extLst>
            </p:cNvPr>
            <p:cNvSpPr/>
            <p:nvPr/>
          </p:nvSpPr>
          <p:spPr>
            <a:xfrm>
              <a:off x="574375" y="2839850"/>
              <a:ext cx="1494375" cy="1005275"/>
            </a:xfrm>
            <a:custGeom>
              <a:avLst/>
              <a:gdLst/>
              <a:ahLst/>
              <a:cxnLst/>
              <a:rect l="l" t="t" r="r" b="b"/>
              <a:pathLst>
                <a:path w="59775" h="40211" extrusionOk="0">
                  <a:moveTo>
                    <a:pt x="8654" y="1"/>
                  </a:moveTo>
                  <a:lnTo>
                    <a:pt x="0" y="6820"/>
                  </a:lnTo>
                  <a:lnTo>
                    <a:pt x="283" y="8372"/>
                  </a:lnTo>
                  <a:lnTo>
                    <a:pt x="659" y="9877"/>
                  </a:lnTo>
                  <a:lnTo>
                    <a:pt x="988" y="11335"/>
                  </a:lnTo>
                  <a:lnTo>
                    <a:pt x="1364" y="12792"/>
                  </a:lnTo>
                  <a:lnTo>
                    <a:pt x="2023" y="14909"/>
                  </a:lnTo>
                  <a:lnTo>
                    <a:pt x="2681" y="16884"/>
                  </a:lnTo>
                  <a:lnTo>
                    <a:pt x="3434" y="18812"/>
                  </a:lnTo>
                  <a:lnTo>
                    <a:pt x="4186" y="20599"/>
                  </a:lnTo>
                  <a:lnTo>
                    <a:pt x="5033" y="22292"/>
                  </a:lnTo>
                  <a:lnTo>
                    <a:pt x="5879" y="23891"/>
                  </a:lnTo>
                  <a:lnTo>
                    <a:pt x="6490" y="24973"/>
                  </a:lnTo>
                  <a:lnTo>
                    <a:pt x="7102" y="26008"/>
                  </a:lnTo>
                  <a:lnTo>
                    <a:pt x="7760" y="26995"/>
                  </a:lnTo>
                  <a:lnTo>
                    <a:pt x="8419" y="27889"/>
                  </a:lnTo>
                  <a:lnTo>
                    <a:pt x="9077" y="28782"/>
                  </a:lnTo>
                  <a:lnTo>
                    <a:pt x="9735" y="29629"/>
                  </a:lnTo>
                  <a:lnTo>
                    <a:pt x="10441" y="30475"/>
                  </a:lnTo>
                  <a:lnTo>
                    <a:pt x="11146" y="31228"/>
                  </a:lnTo>
                  <a:lnTo>
                    <a:pt x="12369" y="32451"/>
                  </a:lnTo>
                  <a:lnTo>
                    <a:pt x="13263" y="33250"/>
                  </a:lnTo>
                  <a:lnTo>
                    <a:pt x="14203" y="34050"/>
                  </a:lnTo>
                  <a:lnTo>
                    <a:pt x="15144" y="34755"/>
                  </a:lnTo>
                  <a:lnTo>
                    <a:pt x="16131" y="35460"/>
                  </a:lnTo>
                  <a:lnTo>
                    <a:pt x="17119" y="36072"/>
                  </a:lnTo>
                  <a:lnTo>
                    <a:pt x="18154" y="36683"/>
                  </a:lnTo>
                  <a:lnTo>
                    <a:pt x="19235" y="37248"/>
                  </a:lnTo>
                  <a:lnTo>
                    <a:pt x="20270" y="37718"/>
                  </a:lnTo>
                  <a:lnTo>
                    <a:pt x="21352" y="38188"/>
                  </a:lnTo>
                  <a:lnTo>
                    <a:pt x="22480" y="38611"/>
                  </a:lnTo>
                  <a:lnTo>
                    <a:pt x="23562" y="38988"/>
                  </a:lnTo>
                  <a:lnTo>
                    <a:pt x="24691" y="39270"/>
                  </a:lnTo>
                  <a:lnTo>
                    <a:pt x="25866" y="39552"/>
                  </a:lnTo>
                  <a:lnTo>
                    <a:pt x="26995" y="39787"/>
                  </a:lnTo>
                  <a:lnTo>
                    <a:pt x="28171" y="39975"/>
                  </a:lnTo>
                  <a:lnTo>
                    <a:pt x="29300" y="40116"/>
                  </a:lnTo>
                  <a:lnTo>
                    <a:pt x="30475" y="40163"/>
                  </a:lnTo>
                  <a:lnTo>
                    <a:pt x="31651" y="40210"/>
                  </a:lnTo>
                  <a:lnTo>
                    <a:pt x="32827" y="40210"/>
                  </a:lnTo>
                  <a:lnTo>
                    <a:pt x="34003" y="40163"/>
                  </a:lnTo>
                  <a:lnTo>
                    <a:pt x="35178" y="40069"/>
                  </a:lnTo>
                  <a:lnTo>
                    <a:pt x="36354" y="39881"/>
                  </a:lnTo>
                  <a:lnTo>
                    <a:pt x="37483" y="39693"/>
                  </a:lnTo>
                  <a:lnTo>
                    <a:pt x="38658" y="39458"/>
                  </a:lnTo>
                  <a:lnTo>
                    <a:pt x="39787" y="39129"/>
                  </a:lnTo>
                  <a:lnTo>
                    <a:pt x="40963" y="38800"/>
                  </a:lnTo>
                  <a:lnTo>
                    <a:pt x="42092" y="38376"/>
                  </a:lnTo>
                  <a:lnTo>
                    <a:pt x="43173" y="37953"/>
                  </a:lnTo>
                  <a:lnTo>
                    <a:pt x="44302" y="37436"/>
                  </a:lnTo>
                  <a:lnTo>
                    <a:pt x="45384" y="36918"/>
                  </a:lnTo>
                  <a:lnTo>
                    <a:pt x="46418" y="36307"/>
                  </a:lnTo>
                  <a:lnTo>
                    <a:pt x="47500" y="35649"/>
                  </a:lnTo>
                  <a:lnTo>
                    <a:pt x="48252" y="35131"/>
                  </a:lnTo>
                  <a:lnTo>
                    <a:pt x="49052" y="34567"/>
                  </a:lnTo>
                  <a:lnTo>
                    <a:pt x="49757" y="34003"/>
                  </a:lnTo>
                  <a:lnTo>
                    <a:pt x="50463" y="33391"/>
                  </a:lnTo>
                  <a:lnTo>
                    <a:pt x="51121" y="32827"/>
                  </a:lnTo>
                  <a:lnTo>
                    <a:pt x="51733" y="32168"/>
                  </a:lnTo>
                  <a:lnTo>
                    <a:pt x="52344" y="31557"/>
                  </a:lnTo>
                  <a:lnTo>
                    <a:pt x="52908" y="30899"/>
                  </a:lnTo>
                  <a:lnTo>
                    <a:pt x="53473" y="30240"/>
                  </a:lnTo>
                  <a:lnTo>
                    <a:pt x="53990" y="29582"/>
                  </a:lnTo>
                  <a:lnTo>
                    <a:pt x="54931" y="28218"/>
                  </a:lnTo>
                  <a:lnTo>
                    <a:pt x="55777" y="26807"/>
                  </a:lnTo>
                  <a:lnTo>
                    <a:pt x="56530" y="25349"/>
                  </a:lnTo>
                  <a:lnTo>
                    <a:pt x="57188" y="23891"/>
                  </a:lnTo>
                  <a:lnTo>
                    <a:pt x="57752" y="22433"/>
                  </a:lnTo>
                  <a:lnTo>
                    <a:pt x="58223" y="20929"/>
                  </a:lnTo>
                  <a:lnTo>
                    <a:pt x="58646" y="19471"/>
                  </a:lnTo>
                  <a:lnTo>
                    <a:pt x="58975" y="17966"/>
                  </a:lnTo>
                  <a:lnTo>
                    <a:pt x="59257" y="16508"/>
                  </a:lnTo>
                  <a:lnTo>
                    <a:pt x="59445" y="15050"/>
                  </a:lnTo>
                  <a:lnTo>
                    <a:pt x="59634" y="13639"/>
                  </a:lnTo>
                  <a:lnTo>
                    <a:pt x="59728" y="12228"/>
                  </a:lnTo>
                  <a:lnTo>
                    <a:pt x="59775" y="10864"/>
                  </a:lnTo>
                  <a:lnTo>
                    <a:pt x="59775" y="9594"/>
                  </a:lnTo>
                  <a:lnTo>
                    <a:pt x="59775" y="8325"/>
                  </a:lnTo>
                  <a:lnTo>
                    <a:pt x="59728" y="7149"/>
                  </a:lnTo>
                  <a:lnTo>
                    <a:pt x="59681" y="6020"/>
                  </a:lnTo>
                  <a:lnTo>
                    <a:pt x="59492" y="3998"/>
                  </a:lnTo>
                  <a:lnTo>
                    <a:pt x="59257" y="2305"/>
                  </a:lnTo>
                  <a:lnTo>
                    <a:pt x="59022" y="1035"/>
                  </a:lnTo>
                  <a:lnTo>
                    <a:pt x="58834"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25;p55">
              <a:extLst>
                <a:ext uri="{FF2B5EF4-FFF2-40B4-BE49-F238E27FC236}">
                  <a16:creationId xmlns:a16="http://schemas.microsoft.com/office/drawing/2014/main" id="{BEFC61E7-777C-E519-A573-5C00F1118DE6}"/>
                </a:ext>
              </a:extLst>
            </p:cNvPr>
            <p:cNvSpPr/>
            <p:nvPr/>
          </p:nvSpPr>
          <p:spPr>
            <a:xfrm>
              <a:off x="574375" y="2839850"/>
              <a:ext cx="1472050" cy="871250"/>
            </a:xfrm>
            <a:custGeom>
              <a:avLst/>
              <a:gdLst/>
              <a:ahLst/>
              <a:cxnLst/>
              <a:rect l="l" t="t" r="r" b="b"/>
              <a:pathLst>
                <a:path w="58882" h="34850" extrusionOk="0">
                  <a:moveTo>
                    <a:pt x="8654" y="1"/>
                  </a:moveTo>
                  <a:lnTo>
                    <a:pt x="0" y="6820"/>
                  </a:lnTo>
                  <a:lnTo>
                    <a:pt x="283" y="8372"/>
                  </a:lnTo>
                  <a:lnTo>
                    <a:pt x="659" y="9877"/>
                  </a:lnTo>
                  <a:lnTo>
                    <a:pt x="988" y="11335"/>
                  </a:lnTo>
                  <a:lnTo>
                    <a:pt x="1364" y="12792"/>
                  </a:lnTo>
                  <a:lnTo>
                    <a:pt x="2023" y="14909"/>
                  </a:lnTo>
                  <a:lnTo>
                    <a:pt x="2681" y="16884"/>
                  </a:lnTo>
                  <a:lnTo>
                    <a:pt x="3434" y="18812"/>
                  </a:lnTo>
                  <a:lnTo>
                    <a:pt x="4186" y="20599"/>
                  </a:lnTo>
                  <a:lnTo>
                    <a:pt x="5033" y="22292"/>
                  </a:lnTo>
                  <a:lnTo>
                    <a:pt x="5879" y="23891"/>
                  </a:lnTo>
                  <a:lnTo>
                    <a:pt x="6679" y="24926"/>
                  </a:lnTo>
                  <a:lnTo>
                    <a:pt x="7525" y="25867"/>
                  </a:lnTo>
                  <a:lnTo>
                    <a:pt x="8748" y="27089"/>
                  </a:lnTo>
                  <a:lnTo>
                    <a:pt x="9641" y="27889"/>
                  </a:lnTo>
                  <a:lnTo>
                    <a:pt x="10582" y="28641"/>
                  </a:lnTo>
                  <a:lnTo>
                    <a:pt x="11570" y="29394"/>
                  </a:lnTo>
                  <a:lnTo>
                    <a:pt x="12557" y="30099"/>
                  </a:lnTo>
                  <a:lnTo>
                    <a:pt x="13545" y="30711"/>
                  </a:lnTo>
                  <a:lnTo>
                    <a:pt x="14579" y="31322"/>
                  </a:lnTo>
                  <a:lnTo>
                    <a:pt x="15614" y="31839"/>
                  </a:lnTo>
                  <a:lnTo>
                    <a:pt x="16696" y="32357"/>
                  </a:lnTo>
                  <a:lnTo>
                    <a:pt x="17777" y="32827"/>
                  </a:lnTo>
                  <a:lnTo>
                    <a:pt x="18859" y="33250"/>
                  </a:lnTo>
                  <a:lnTo>
                    <a:pt x="19988" y="33579"/>
                  </a:lnTo>
                  <a:lnTo>
                    <a:pt x="21117" y="33909"/>
                  </a:lnTo>
                  <a:lnTo>
                    <a:pt x="22245" y="34191"/>
                  </a:lnTo>
                  <a:lnTo>
                    <a:pt x="23421" y="34426"/>
                  </a:lnTo>
                  <a:lnTo>
                    <a:pt x="24550" y="34614"/>
                  </a:lnTo>
                  <a:lnTo>
                    <a:pt x="25725" y="34708"/>
                  </a:lnTo>
                  <a:lnTo>
                    <a:pt x="26901" y="34802"/>
                  </a:lnTo>
                  <a:lnTo>
                    <a:pt x="28077" y="34849"/>
                  </a:lnTo>
                  <a:lnTo>
                    <a:pt x="29253" y="34849"/>
                  </a:lnTo>
                  <a:lnTo>
                    <a:pt x="30428" y="34802"/>
                  </a:lnTo>
                  <a:lnTo>
                    <a:pt x="31604" y="34661"/>
                  </a:lnTo>
                  <a:lnTo>
                    <a:pt x="32733" y="34520"/>
                  </a:lnTo>
                  <a:lnTo>
                    <a:pt x="33909" y="34332"/>
                  </a:lnTo>
                  <a:lnTo>
                    <a:pt x="35084" y="34050"/>
                  </a:lnTo>
                  <a:lnTo>
                    <a:pt x="36213" y="33767"/>
                  </a:lnTo>
                  <a:lnTo>
                    <a:pt x="37342" y="33438"/>
                  </a:lnTo>
                  <a:lnTo>
                    <a:pt x="38470" y="33015"/>
                  </a:lnTo>
                  <a:lnTo>
                    <a:pt x="39599" y="32592"/>
                  </a:lnTo>
                  <a:lnTo>
                    <a:pt x="40681" y="32074"/>
                  </a:lnTo>
                  <a:lnTo>
                    <a:pt x="41762" y="31510"/>
                  </a:lnTo>
                  <a:lnTo>
                    <a:pt x="42844" y="30946"/>
                  </a:lnTo>
                  <a:lnTo>
                    <a:pt x="43879" y="30287"/>
                  </a:lnTo>
                  <a:lnTo>
                    <a:pt x="45007" y="29535"/>
                  </a:lnTo>
                  <a:lnTo>
                    <a:pt x="46089" y="28735"/>
                  </a:lnTo>
                  <a:lnTo>
                    <a:pt x="47077" y="27889"/>
                  </a:lnTo>
                  <a:lnTo>
                    <a:pt x="48064" y="27042"/>
                  </a:lnTo>
                  <a:lnTo>
                    <a:pt x="48958" y="26149"/>
                  </a:lnTo>
                  <a:lnTo>
                    <a:pt x="49851" y="25208"/>
                  </a:lnTo>
                  <a:lnTo>
                    <a:pt x="50698" y="24268"/>
                  </a:lnTo>
                  <a:lnTo>
                    <a:pt x="51450" y="23327"/>
                  </a:lnTo>
                  <a:lnTo>
                    <a:pt x="52203" y="22339"/>
                  </a:lnTo>
                  <a:lnTo>
                    <a:pt x="52908" y="21352"/>
                  </a:lnTo>
                  <a:lnTo>
                    <a:pt x="53520" y="20317"/>
                  </a:lnTo>
                  <a:lnTo>
                    <a:pt x="54131" y="19282"/>
                  </a:lnTo>
                  <a:lnTo>
                    <a:pt x="54695" y="18248"/>
                  </a:lnTo>
                  <a:lnTo>
                    <a:pt x="55213" y="17213"/>
                  </a:lnTo>
                  <a:lnTo>
                    <a:pt x="55730" y="16179"/>
                  </a:lnTo>
                  <a:lnTo>
                    <a:pt x="56153" y="15097"/>
                  </a:lnTo>
                  <a:lnTo>
                    <a:pt x="56577" y="14062"/>
                  </a:lnTo>
                  <a:lnTo>
                    <a:pt x="56953" y="13028"/>
                  </a:lnTo>
                  <a:lnTo>
                    <a:pt x="57282" y="11993"/>
                  </a:lnTo>
                  <a:lnTo>
                    <a:pt x="57611" y="10958"/>
                  </a:lnTo>
                  <a:lnTo>
                    <a:pt x="57846" y="9924"/>
                  </a:lnTo>
                  <a:lnTo>
                    <a:pt x="58082" y="8889"/>
                  </a:lnTo>
                  <a:lnTo>
                    <a:pt x="58317" y="7901"/>
                  </a:lnTo>
                  <a:lnTo>
                    <a:pt x="58458" y="6914"/>
                  </a:lnTo>
                  <a:lnTo>
                    <a:pt x="58693" y="5033"/>
                  </a:lnTo>
                  <a:lnTo>
                    <a:pt x="58834" y="3199"/>
                  </a:lnTo>
                  <a:lnTo>
                    <a:pt x="58881" y="1553"/>
                  </a:lnTo>
                  <a:lnTo>
                    <a:pt x="587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26;p55">
              <a:extLst>
                <a:ext uri="{FF2B5EF4-FFF2-40B4-BE49-F238E27FC236}">
                  <a16:creationId xmlns:a16="http://schemas.microsoft.com/office/drawing/2014/main" id="{F0FDF893-2C4A-9545-7E2D-DC7D6E44287E}"/>
                </a:ext>
              </a:extLst>
            </p:cNvPr>
            <p:cNvSpPr/>
            <p:nvPr/>
          </p:nvSpPr>
          <p:spPr>
            <a:xfrm>
              <a:off x="574375" y="2839850"/>
              <a:ext cx="393900" cy="319825"/>
            </a:xfrm>
            <a:custGeom>
              <a:avLst/>
              <a:gdLst/>
              <a:ahLst/>
              <a:cxnLst/>
              <a:rect l="l" t="t" r="r" b="b"/>
              <a:pathLst>
                <a:path w="15756" h="12793" extrusionOk="0">
                  <a:moveTo>
                    <a:pt x="8654" y="1"/>
                  </a:moveTo>
                  <a:lnTo>
                    <a:pt x="0" y="6820"/>
                  </a:lnTo>
                  <a:lnTo>
                    <a:pt x="283" y="8372"/>
                  </a:lnTo>
                  <a:lnTo>
                    <a:pt x="659" y="9877"/>
                  </a:lnTo>
                  <a:lnTo>
                    <a:pt x="988" y="11335"/>
                  </a:lnTo>
                  <a:lnTo>
                    <a:pt x="1364" y="12792"/>
                  </a:lnTo>
                  <a:lnTo>
                    <a:pt x="2070" y="12792"/>
                  </a:lnTo>
                  <a:lnTo>
                    <a:pt x="3198" y="12745"/>
                  </a:lnTo>
                  <a:lnTo>
                    <a:pt x="4280" y="12604"/>
                  </a:lnTo>
                  <a:lnTo>
                    <a:pt x="5268" y="12369"/>
                  </a:lnTo>
                  <a:lnTo>
                    <a:pt x="5738" y="12228"/>
                  </a:lnTo>
                  <a:lnTo>
                    <a:pt x="6208" y="12040"/>
                  </a:lnTo>
                  <a:lnTo>
                    <a:pt x="6632" y="11852"/>
                  </a:lnTo>
                  <a:lnTo>
                    <a:pt x="7055" y="11617"/>
                  </a:lnTo>
                  <a:lnTo>
                    <a:pt x="7431" y="11335"/>
                  </a:lnTo>
                  <a:lnTo>
                    <a:pt x="7807" y="11099"/>
                  </a:lnTo>
                  <a:lnTo>
                    <a:pt x="8183" y="10770"/>
                  </a:lnTo>
                  <a:lnTo>
                    <a:pt x="8513" y="10488"/>
                  </a:lnTo>
                  <a:lnTo>
                    <a:pt x="8795" y="10112"/>
                  </a:lnTo>
                  <a:lnTo>
                    <a:pt x="9124" y="9783"/>
                  </a:lnTo>
                  <a:lnTo>
                    <a:pt x="9406" y="9359"/>
                  </a:lnTo>
                  <a:lnTo>
                    <a:pt x="9641" y="8936"/>
                  </a:lnTo>
                  <a:lnTo>
                    <a:pt x="9877" y="8513"/>
                  </a:lnTo>
                  <a:lnTo>
                    <a:pt x="10112" y="8043"/>
                  </a:lnTo>
                  <a:lnTo>
                    <a:pt x="10441" y="7149"/>
                  </a:lnTo>
                  <a:lnTo>
                    <a:pt x="10676" y="6208"/>
                  </a:lnTo>
                  <a:lnTo>
                    <a:pt x="10864" y="5268"/>
                  </a:lnTo>
                  <a:lnTo>
                    <a:pt x="10958" y="4280"/>
                  </a:lnTo>
                  <a:lnTo>
                    <a:pt x="11005" y="3340"/>
                  </a:lnTo>
                  <a:lnTo>
                    <a:pt x="10958" y="2446"/>
                  </a:lnTo>
                  <a:lnTo>
                    <a:pt x="11758" y="2258"/>
                  </a:lnTo>
                  <a:lnTo>
                    <a:pt x="12510" y="2023"/>
                  </a:lnTo>
                  <a:lnTo>
                    <a:pt x="13169" y="1788"/>
                  </a:lnTo>
                  <a:lnTo>
                    <a:pt x="13780" y="1458"/>
                  </a:lnTo>
                  <a:lnTo>
                    <a:pt x="14344" y="1129"/>
                  </a:lnTo>
                  <a:lnTo>
                    <a:pt x="14862" y="753"/>
                  </a:lnTo>
                  <a:lnTo>
                    <a:pt x="15332" y="377"/>
                  </a:lnTo>
                  <a:lnTo>
                    <a:pt x="15755"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7;p55">
              <a:extLst>
                <a:ext uri="{FF2B5EF4-FFF2-40B4-BE49-F238E27FC236}">
                  <a16:creationId xmlns:a16="http://schemas.microsoft.com/office/drawing/2014/main" id="{91F3D7A8-94C9-25C9-4FC4-1658BD4C5791}"/>
                </a:ext>
              </a:extLst>
            </p:cNvPr>
            <p:cNvSpPr/>
            <p:nvPr/>
          </p:nvSpPr>
          <p:spPr>
            <a:xfrm>
              <a:off x="307475" y="2669375"/>
              <a:ext cx="164625" cy="175200"/>
            </a:xfrm>
            <a:custGeom>
              <a:avLst/>
              <a:gdLst/>
              <a:ahLst/>
              <a:cxnLst/>
              <a:rect l="l" t="t" r="r" b="b"/>
              <a:pathLst>
                <a:path w="6585" h="7008" extrusionOk="0">
                  <a:moveTo>
                    <a:pt x="48" y="0"/>
                  </a:moveTo>
                  <a:lnTo>
                    <a:pt x="48" y="330"/>
                  </a:lnTo>
                  <a:lnTo>
                    <a:pt x="1" y="1176"/>
                  </a:lnTo>
                  <a:lnTo>
                    <a:pt x="1" y="1740"/>
                  </a:lnTo>
                  <a:lnTo>
                    <a:pt x="95" y="2352"/>
                  </a:lnTo>
                  <a:lnTo>
                    <a:pt x="189" y="3010"/>
                  </a:lnTo>
                  <a:lnTo>
                    <a:pt x="377" y="3716"/>
                  </a:lnTo>
                  <a:lnTo>
                    <a:pt x="659" y="4374"/>
                  </a:lnTo>
                  <a:lnTo>
                    <a:pt x="847" y="4703"/>
                  </a:lnTo>
                  <a:lnTo>
                    <a:pt x="1035" y="5032"/>
                  </a:lnTo>
                  <a:lnTo>
                    <a:pt x="1271" y="5315"/>
                  </a:lnTo>
                  <a:lnTo>
                    <a:pt x="1553" y="5597"/>
                  </a:lnTo>
                  <a:lnTo>
                    <a:pt x="1835" y="5879"/>
                  </a:lnTo>
                  <a:lnTo>
                    <a:pt x="2164" y="6114"/>
                  </a:lnTo>
                  <a:lnTo>
                    <a:pt x="2540" y="6349"/>
                  </a:lnTo>
                  <a:lnTo>
                    <a:pt x="2917" y="6537"/>
                  </a:lnTo>
                  <a:lnTo>
                    <a:pt x="3387" y="6726"/>
                  </a:lnTo>
                  <a:lnTo>
                    <a:pt x="3857" y="6867"/>
                  </a:lnTo>
                  <a:lnTo>
                    <a:pt x="4374" y="6961"/>
                  </a:lnTo>
                  <a:lnTo>
                    <a:pt x="4986" y="7008"/>
                  </a:lnTo>
                  <a:lnTo>
                    <a:pt x="6256" y="7008"/>
                  </a:lnTo>
                  <a:lnTo>
                    <a:pt x="6585" y="4891"/>
                  </a:lnTo>
                  <a:lnTo>
                    <a:pt x="6020" y="3433"/>
                  </a:lnTo>
                  <a:lnTo>
                    <a:pt x="5973" y="3292"/>
                  </a:lnTo>
                  <a:lnTo>
                    <a:pt x="5738" y="2916"/>
                  </a:lnTo>
                  <a:lnTo>
                    <a:pt x="5362" y="2399"/>
                  </a:lnTo>
                  <a:lnTo>
                    <a:pt x="5127" y="2070"/>
                  </a:lnTo>
                  <a:lnTo>
                    <a:pt x="4798" y="1740"/>
                  </a:lnTo>
                  <a:lnTo>
                    <a:pt x="4469" y="1458"/>
                  </a:lnTo>
                  <a:lnTo>
                    <a:pt x="4045" y="1129"/>
                  </a:lnTo>
                  <a:lnTo>
                    <a:pt x="3528" y="847"/>
                  </a:lnTo>
                  <a:lnTo>
                    <a:pt x="3011" y="612"/>
                  </a:lnTo>
                  <a:lnTo>
                    <a:pt x="2352" y="377"/>
                  </a:lnTo>
                  <a:lnTo>
                    <a:pt x="1694" y="188"/>
                  </a:lnTo>
                  <a:lnTo>
                    <a:pt x="894" y="47"/>
                  </a:lnTo>
                  <a:lnTo>
                    <a:pt x="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28;p55">
              <a:extLst>
                <a:ext uri="{FF2B5EF4-FFF2-40B4-BE49-F238E27FC236}">
                  <a16:creationId xmlns:a16="http://schemas.microsoft.com/office/drawing/2014/main" id="{66B0859C-A998-AF2E-3230-5A154D95761C}"/>
                </a:ext>
              </a:extLst>
            </p:cNvPr>
            <p:cNvSpPr/>
            <p:nvPr/>
          </p:nvSpPr>
          <p:spPr>
            <a:xfrm>
              <a:off x="346275" y="2712875"/>
              <a:ext cx="85850" cy="92900"/>
            </a:xfrm>
            <a:custGeom>
              <a:avLst/>
              <a:gdLst/>
              <a:ahLst/>
              <a:cxnLst/>
              <a:rect l="l" t="t" r="r" b="b"/>
              <a:pathLst>
                <a:path w="3434" h="3716" extrusionOk="0">
                  <a:moveTo>
                    <a:pt x="1" y="0"/>
                  </a:moveTo>
                  <a:lnTo>
                    <a:pt x="95" y="706"/>
                  </a:lnTo>
                  <a:lnTo>
                    <a:pt x="283" y="1364"/>
                  </a:lnTo>
                  <a:lnTo>
                    <a:pt x="424" y="1693"/>
                  </a:lnTo>
                  <a:lnTo>
                    <a:pt x="565" y="2023"/>
                  </a:lnTo>
                  <a:lnTo>
                    <a:pt x="753" y="2352"/>
                  </a:lnTo>
                  <a:lnTo>
                    <a:pt x="941" y="2634"/>
                  </a:lnTo>
                  <a:lnTo>
                    <a:pt x="1176" y="2869"/>
                  </a:lnTo>
                  <a:lnTo>
                    <a:pt x="1412" y="3057"/>
                  </a:lnTo>
                  <a:lnTo>
                    <a:pt x="1694" y="3245"/>
                  </a:lnTo>
                  <a:lnTo>
                    <a:pt x="1976" y="3387"/>
                  </a:lnTo>
                  <a:lnTo>
                    <a:pt x="2258" y="3481"/>
                  </a:lnTo>
                  <a:lnTo>
                    <a:pt x="2634" y="3575"/>
                  </a:lnTo>
                  <a:lnTo>
                    <a:pt x="2964" y="3669"/>
                  </a:lnTo>
                  <a:lnTo>
                    <a:pt x="3387" y="3716"/>
                  </a:lnTo>
                  <a:lnTo>
                    <a:pt x="3434" y="3339"/>
                  </a:lnTo>
                  <a:lnTo>
                    <a:pt x="3011" y="2258"/>
                  </a:lnTo>
                  <a:lnTo>
                    <a:pt x="2869" y="1929"/>
                  </a:lnTo>
                  <a:lnTo>
                    <a:pt x="2681" y="1646"/>
                  </a:lnTo>
                  <a:lnTo>
                    <a:pt x="2352" y="1317"/>
                  </a:lnTo>
                  <a:lnTo>
                    <a:pt x="1976" y="941"/>
                  </a:lnTo>
                  <a:lnTo>
                    <a:pt x="1459" y="565"/>
                  </a:lnTo>
                  <a:lnTo>
                    <a:pt x="800" y="283"/>
                  </a:lnTo>
                  <a:lnTo>
                    <a:pt x="424" y="142"/>
                  </a:lnTo>
                  <a:lnTo>
                    <a:pt x="1"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29;p55">
              <a:extLst>
                <a:ext uri="{FF2B5EF4-FFF2-40B4-BE49-F238E27FC236}">
                  <a16:creationId xmlns:a16="http://schemas.microsoft.com/office/drawing/2014/main" id="{F90BA531-2B43-F8C0-3D81-27A06AF4D77F}"/>
                </a:ext>
              </a:extLst>
            </p:cNvPr>
            <p:cNvSpPr/>
            <p:nvPr/>
          </p:nvSpPr>
          <p:spPr>
            <a:xfrm>
              <a:off x="784825" y="2710525"/>
              <a:ext cx="222250" cy="171675"/>
            </a:xfrm>
            <a:custGeom>
              <a:avLst/>
              <a:gdLst/>
              <a:ahLst/>
              <a:cxnLst/>
              <a:rect l="l" t="t" r="r" b="b"/>
              <a:pathLst>
                <a:path w="8890" h="6867" extrusionOk="0">
                  <a:moveTo>
                    <a:pt x="6961" y="0"/>
                  </a:moveTo>
                  <a:lnTo>
                    <a:pt x="6067" y="47"/>
                  </a:lnTo>
                  <a:lnTo>
                    <a:pt x="5315" y="141"/>
                  </a:lnTo>
                  <a:lnTo>
                    <a:pt x="4562" y="330"/>
                  </a:lnTo>
                  <a:lnTo>
                    <a:pt x="3951" y="565"/>
                  </a:lnTo>
                  <a:lnTo>
                    <a:pt x="3340" y="894"/>
                  </a:lnTo>
                  <a:lnTo>
                    <a:pt x="2822" y="1176"/>
                  </a:lnTo>
                  <a:lnTo>
                    <a:pt x="2399" y="1505"/>
                  </a:lnTo>
                  <a:lnTo>
                    <a:pt x="2023" y="1835"/>
                  </a:lnTo>
                  <a:lnTo>
                    <a:pt x="1694" y="2164"/>
                  </a:lnTo>
                  <a:lnTo>
                    <a:pt x="1412" y="2446"/>
                  </a:lnTo>
                  <a:lnTo>
                    <a:pt x="1082" y="2869"/>
                  </a:lnTo>
                  <a:lnTo>
                    <a:pt x="988" y="3057"/>
                  </a:lnTo>
                  <a:lnTo>
                    <a:pt x="1" y="5832"/>
                  </a:lnTo>
                  <a:lnTo>
                    <a:pt x="988" y="6867"/>
                  </a:lnTo>
                  <a:lnTo>
                    <a:pt x="1600" y="6820"/>
                  </a:lnTo>
                  <a:lnTo>
                    <a:pt x="2211" y="6726"/>
                  </a:lnTo>
                  <a:lnTo>
                    <a:pt x="2822" y="6631"/>
                  </a:lnTo>
                  <a:lnTo>
                    <a:pt x="3340" y="6490"/>
                  </a:lnTo>
                  <a:lnTo>
                    <a:pt x="3857" y="6302"/>
                  </a:lnTo>
                  <a:lnTo>
                    <a:pt x="4327" y="6114"/>
                  </a:lnTo>
                  <a:lnTo>
                    <a:pt x="4798" y="5926"/>
                  </a:lnTo>
                  <a:lnTo>
                    <a:pt x="5174" y="5691"/>
                  </a:lnTo>
                  <a:lnTo>
                    <a:pt x="5597" y="5456"/>
                  </a:lnTo>
                  <a:lnTo>
                    <a:pt x="5926" y="5174"/>
                  </a:lnTo>
                  <a:lnTo>
                    <a:pt x="6585" y="4609"/>
                  </a:lnTo>
                  <a:lnTo>
                    <a:pt x="7149" y="3998"/>
                  </a:lnTo>
                  <a:lnTo>
                    <a:pt x="7572" y="3433"/>
                  </a:lnTo>
                  <a:lnTo>
                    <a:pt x="7949" y="2822"/>
                  </a:lnTo>
                  <a:lnTo>
                    <a:pt x="8231" y="2211"/>
                  </a:lnTo>
                  <a:lnTo>
                    <a:pt x="8466" y="1693"/>
                  </a:lnTo>
                  <a:lnTo>
                    <a:pt x="8654" y="1223"/>
                  </a:lnTo>
                  <a:lnTo>
                    <a:pt x="8842" y="471"/>
                  </a:lnTo>
                  <a:lnTo>
                    <a:pt x="8889" y="236"/>
                  </a:lnTo>
                  <a:lnTo>
                    <a:pt x="7855" y="47"/>
                  </a:lnTo>
                  <a:lnTo>
                    <a:pt x="69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30;p55">
              <a:extLst>
                <a:ext uri="{FF2B5EF4-FFF2-40B4-BE49-F238E27FC236}">
                  <a16:creationId xmlns:a16="http://schemas.microsoft.com/office/drawing/2014/main" id="{5B9F402F-97C3-578D-EE02-6F57C6B79753}"/>
                </a:ext>
              </a:extLst>
            </p:cNvPr>
            <p:cNvSpPr/>
            <p:nvPr/>
          </p:nvSpPr>
          <p:spPr>
            <a:xfrm>
              <a:off x="831850" y="2749325"/>
              <a:ext cx="124650" cy="91725"/>
            </a:xfrm>
            <a:custGeom>
              <a:avLst/>
              <a:gdLst/>
              <a:ahLst/>
              <a:cxnLst/>
              <a:rect l="l" t="t" r="r" b="b"/>
              <a:pathLst>
                <a:path w="4986" h="3669" extrusionOk="0">
                  <a:moveTo>
                    <a:pt x="4469" y="0"/>
                  </a:moveTo>
                  <a:lnTo>
                    <a:pt x="3998" y="47"/>
                  </a:lnTo>
                  <a:lnTo>
                    <a:pt x="3575" y="141"/>
                  </a:lnTo>
                  <a:lnTo>
                    <a:pt x="3152" y="283"/>
                  </a:lnTo>
                  <a:lnTo>
                    <a:pt x="2776" y="424"/>
                  </a:lnTo>
                  <a:lnTo>
                    <a:pt x="2399" y="565"/>
                  </a:lnTo>
                  <a:lnTo>
                    <a:pt x="1788" y="941"/>
                  </a:lnTo>
                  <a:lnTo>
                    <a:pt x="1318" y="1317"/>
                  </a:lnTo>
                  <a:lnTo>
                    <a:pt x="941" y="1646"/>
                  </a:lnTo>
                  <a:lnTo>
                    <a:pt x="659" y="1976"/>
                  </a:lnTo>
                  <a:lnTo>
                    <a:pt x="471" y="2211"/>
                  </a:lnTo>
                  <a:lnTo>
                    <a:pt x="1" y="3669"/>
                  </a:lnTo>
                  <a:lnTo>
                    <a:pt x="518" y="3575"/>
                  </a:lnTo>
                  <a:lnTo>
                    <a:pt x="1035" y="3433"/>
                  </a:lnTo>
                  <a:lnTo>
                    <a:pt x="1506" y="3292"/>
                  </a:lnTo>
                  <a:lnTo>
                    <a:pt x="1976" y="3104"/>
                  </a:lnTo>
                  <a:lnTo>
                    <a:pt x="2352" y="2869"/>
                  </a:lnTo>
                  <a:lnTo>
                    <a:pt x="2728" y="2681"/>
                  </a:lnTo>
                  <a:lnTo>
                    <a:pt x="3105" y="2446"/>
                  </a:lnTo>
                  <a:lnTo>
                    <a:pt x="3387" y="2164"/>
                  </a:lnTo>
                  <a:lnTo>
                    <a:pt x="3951" y="1646"/>
                  </a:lnTo>
                  <a:lnTo>
                    <a:pt x="4375" y="1082"/>
                  </a:lnTo>
                  <a:lnTo>
                    <a:pt x="4751" y="518"/>
                  </a:lnTo>
                  <a:lnTo>
                    <a:pt x="4986"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31;p55">
              <a:extLst>
                <a:ext uri="{FF2B5EF4-FFF2-40B4-BE49-F238E27FC236}">
                  <a16:creationId xmlns:a16="http://schemas.microsoft.com/office/drawing/2014/main" id="{96D75726-EACC-22F5-D62A-15E8FEFB425A}"/>
                </a:ext>
              </a:extLst>
            </p:cNvPr>
            <p:cNvSpPr/>
            <p:nvPr/>
          </p:nvSpPr>
          <p:spPr>
            <a:xfrm>
              <a:off x="486200" y="2685825"/>
              <a:ext cx="68200" cy="110550"/>
            </a:xfrm>
            <a:custGeom>
              <a:avLst/>
              <a:gdLst/>
              <a:ahLst/>
              <a:cxnLst/>
              <a:rect l="l" t="t" r="r" b="b"/>
              <a:pathLst>
                <a:path w="2728" h="4422" extrusionOk="0">
                  <a:moveTo>
                    <a:pt x="800" y="1"/>
                  </a:moveTo>
                  <a:lnTo>
                    <a:pt x="659" y="95"/>
                  </a:lnTo>
                  <a:lnTo>
                    <a:pt x="565" y="236"/>
                  </a:lnTo>
                  <a:lnTo>
                    <a:pt x="470" y="424"/>
                  </a:lnTo>
                  <a:lnTo>
                    <a:pt x="423" y="612"/>
                  </a:lnTo>
                  <a:lnTo>
                    <a:pt x="235" y="1553"/>
                  </a:lnTo>
                  <a:lnTo>
                    <a:pt x="94" y="2493"/>
                  </a:lnTo>
                  <a:lnTo>
                    <a:pt x="47" y="3481"/>
                  </a:lnTo>
                  <a:lnTo>
                    <a:pt x="0" y="4421"/>
                  </a:lnTo>
                  <a:lnTo>
                    <a:pt x="2022" y="4045"/>
                  </a:lnTo>
                  <a:lnTo>
                    <a:pt x="2399" y="3951"/>
                  </a:lnTo>
                  <a:lnTo>
                    <a:pt x="2540" y="3857"/>
                  </a:lnTo>
                  <a:lnTo>
                    <a:pt x="2681" y="3716"/>
                  </a:lnTo>
                  <a:lnTo>
                    <a:pt x="2728" y="3528"/>
                  </a:lnTo>
                  <a:lnTo>
                    <a:pt x="2728" y="3293"/>
                  </a:lnTo>
                  <a:lnTo>
                    <a:pt x="2681" y="3058"/>
                  </a:lnTo>
                  <a:lnTo>
                    <a:pt x="2587" y="2870"/>
                  </a:lnTo>
                  <a:lnTo>
                    <a:pt x="1552" y="612"/>
                  </a:lnTo>
                  <a:lnTo>
                    <a:pt x="1458" y="377"/>
                  </a:lnTo>
                  <a:lnTo>
                    <a:pt x="1270" y="142"/>
                  </a:lnTo>
                  <a:lnTo>
                    <a:pt x="1176" y="95"/>
                  </a:lnTo>
                  <a:lnTo>
                    <a:pt x="10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32;p55">
              <a:extLst>
                <a:ext uri="{FF2B5EF4-FFF2-40B4-BE49-F238E27FC236}">
                  <a16:creationId xmlns:a16="http://schemas.microsoft.com/office/drawing/2014/main" id="{05C60A1A-23CC-E80E-B5AA-2CC8E81BBE8A}"/>
                </a:ext>
              </a:extLst>
            </p:cNvPr>
            <p:cNvSpPr/>
            <p:nvPr/>
          </p:nvSpPr>
          <p:spPr>
            <a:xfrm>
              <a:off x="703700" y="2699950"/>
              <a:ext cx="81150" cy="104650"/>
            </a:xfrm>
            <a:custGeom>
              <a:avLst/>
              <a:gdLst/>
              <a:ahLst/>
              <a:cxnLst/>
              <a:rect l="l" t="t" r="r" b="b"/>
              <a:pathLst>
                <a:path w="3246" h="4186" extrusionOk="0">
                  <a:moveTo>
                    <a:pt x="2681" y="0"/>
                  </a:moveTo>
                  <a:lnTo>
                    <a:pt x="2540" y="94"/>
                  </a:lnTo>
                  <a:lnTo>
                    <a:pt x="2399" y="188"/>
                  </a:lnTo>
                  <a:lnTo>
                    <a:pt x="2258" y="329"/>
                  </a:lnTo>
                  <a:lnTo>
                    <a:pt x="1647" y="1082"/>
                  </a:lnTo>
                  <a:lnTo>
                    <a:pt x="1035" y="1834"/>
                  </a:lnTo>
                  <a:lnTo>
                    <a:pt x="518" y="2634"/>
                  </a:lnTo>
                  <a:lnTo>
                    <a:pt x="1" y="3480"/>
                  </a:lnTo>
                  <a:lnTo>
                    <a:pt x="1976" y="4092"/>
                  </a:lnTo>
                  <a:lnTo>
                    <a:pt x="2352" y="4186"/>
                  </a:lnTo>
                  <a:lnTo>
                    <a:pt x="2493" y="4186"/>
                  </a:lnTo>
                  <a:lnTo>
                    <a:pt x="2681" y="4139"/>
                  </a:lnTo>
                  <a:lnTo>
                    <a:pt x="2822" y="3998"/>
                  </a:lnTo>
                  <a:lnTo>
                    <a:pt x="2963" y="3809"/>
                  </a:lnTo>
                  <a:lnTo>
                    <a:pt x="3010" y="3574"/>
                  </a:lnTo>
                  <a:lnTo>
                    <a:pt x="3010" y="3339"/>
                  </a:lnTo>
                  <a:lnTo>
                    <a:pt x="3246" y="894"/>
                  </a:lnTo>
                  <a:lnTo>
                    <a:pt x="3246" y="659"/>
                  </a:lnTo>
                  <a:lnTo>
                    <a:pt x="3199" y="376"/>
                  </a:lnTo>
                  <a:lnTo>
                    <a:pt x="3152" y="235"/>
                  </a:lnTo>
                  <a:lnTo>
                    <a:pt x="3105" y="141"/>
                  </a:lnTo>
                  <a:lnTo>
                    <a:pt x="2963" y="47"/>
                  </a:lnTo>
                  <a:lnTo>
                    <a:pt x="28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33;p55">
              <a:extLst>
                <a:ext uri="{FF2B5EF4-FFF2-40B4-BE49-F238E27FC236}">
                  <a16:creationId xmlns:a16="http://schemas.microsoft.com/office/drawing/2014/main" id="{F8938770-49FC-8439-B633-052E48AA7829}"/>
                </a:ext>
              </a:extLst>
            </p:cNvPr>
            <p:cNvSpPr/>
            <p:nvPr/>
          </p:nvSpPr>
          <p:spPr>
            <a:xfrm>
              <a:off x="441525" y="3031500"/>
              <a:ext cx="176375" cy="176375"/>
            </a:xfrm>
            <a:custGeom>
              <a:avLst/>
              <a:gdLst/>
              <a:ahLst/>
              <a:cxnLst/>
              <a:rect l="l" t="t" r="r" b="b"/>
              <a:pathLst>
                <a:path w="7055" h="7055" extrusionOk="0">
                  <a:moveTo>
                    <a:pt x="3527" y="0"/>
                  </a:moveTo>
                  <a:lnTo>
                    <a:pt x="3198" y="47"/>
                  </a:lnTo>
                  <a:lnTo>
                    <a:pt x="2822" y="94"/>
                  </a:lnTo>
                  <a:lnTo>
                    <a:pt x="2493" y="188"/>
                  </a:lnTo>
                  <a:lnTo>
                    <a:pt x="2163" y="282"/>
                  </a:lnTo>
                  <a:lnTo>
                    <a:pt x="1881" y="424"/>
                  </a:lnTo>
                  <a:lnTo>
                    <a:pt x="1552" y="612"/>
                  </a:lnTo>
                  <a:lnTo>
                    <a:pt x="1317" y="800"/>
                  </a:lnTo>
                  <a:lnTo>
                    <a:pt x="1035" y="1035"/>
                  </a:lnTo>
                  <a:lnTo>
                    <a:pt x="800" y="1317"/>
                  </a:lnTo>
                  <a:lnTo>
                    <a:pt x="611" y="1552"/>
                  </a:lnTo>
                  <a:lnTo>
                    <a:pt x="423" y="1881"/>
                  </a:lnTo>
                  <a:lnTo>
                    <a:pt x="282" y="2164"/>
                  </a:lnTo>
                  <a:lnTo>
                    <a:pt x="188" y="2493"/>
                  </a:lnTo>
                  <a:lnTo>
                    <a:pt x="94" y="2822"/>
                  </a:lnTo>
                  <a:lnTo>
                    <a:pt x="47" y="3198"/>
                  </a:lnTo>
                  <a:lnTo>
                    <a:pt x="0" y="3527"/>
                  </a:lnTo>
                  <a:lnTo>
                    <a:pt x="47" y="3904"/>
                  </a:lnTo>
                  <a:lnTo>
                    <a:pt x="94" y="4233"/>
                  </a:lnTo>
                  <a:lnTo>
                    <a:pt x="188" y="4609"/>
                  </a:lnTo>
                  <a:lnTo>
                    <a:pt x="282" y="4891"/>
                  </a:lnTo>
                  <a:lnTo>
                    <a:pt x="423" y="5221"/>
                  </a:lnTo>
                  <a:lnTo>
                    <a:pt x="611" y="5503"/>
                  </a:lnTo>
                  <a:lnTo>
                    <a:pt x="800" y="5785"/>
                  </a:lnTo>
                  <a:lnTo>
                    <a:pt x="1035" y="6020"/>
                  </a:lnTo>
                  <a:lnTo>
                    <a:pt x="1317" y="6255"/>
                  </a:lnTo>
                  <a:lnTo>
                    <a:pt x="1552" y="6443"/>
                  </a:lnTo>
                  <a:lnTo>
                    <a:pt x="1881" y="6631"/>
                  </a:lnTo>
                  <a:lnTo>
                    <a:pt x="2163" y="6772"/>
                  </a:lnTo>
                  <a:lnTo>
                    <a:pt x="2493" y="6914"/>
                  </a:lnTo>
                  <a:lnTo>
                    <a:pt x="2822" y="7008"/>
                  </a:lnTo>
                  <a:lnTo>
                    <a:pt x="3198" y="7055"/>
                  </a:lnTo>
                  <a:lnTo>
                    <a:pt x="3904" y="7055"/>
                  </a:lnTo>
                  <a:lnTo>
                    <a:pt x="4233" y="7008"/>
                  </a:lnTo>
                  <a:lnTo>
                    <a:pt x="4609" y="6914"/>
                  </a:lnTo>
                  <a:lnTo>
                    <a:pt x="4891" y="6772"/>
                  </a:lnTo>
                  <a:lnTo>
                    <a:pt x="5220" y="6631"/>
                  </a:lnTo>
                  <a:lnTo>
                    <a:pt x="5502" y="6443"/>
                  </a:lnTo>
                  <a:lnTo>
                    <a:pt x="5785" y="6255"/>
                  </a:lnTo>
                  <a:lnTo>
                    <a:pt x="6020" y="6020"/>
                  </a:lnTo>
                  <a:lnTo>
                    <a:pt x="6255" y="5785"/>
                  </a:lnTo>
                  <a:lnTo>
                    <a:pt x="6443" y="5503"/>
                  </a:lnTo>
                  <a:lnTo>
                    <a:pt x="6631" y="5221"/>
                  </a:lnTo>
                  <a:lnTo>
                    <a:pt x="6772" y="4891"/>
                  </a:lnTo>
                  <a:lnTo>
                    <a:pt x="6913" y="4609"/>
                  </a:lnTo>
                  <a:lnTo>
                    <a:pt x="7007" y="4233"/>
                  </a:lnTo>
                  <a:lnTo>
                    <a:pt x="7054" y="3904"/>
                  </a:lnTo>
                  <a:lnTo>
                    <a:pt x="7054" y="3527"/>
                  </a:lnTo>
                  <a:lnTo>
                    <a:pt x="7054" y="3198"/>
                  </a:lnTo>
                  <a:lnTo>
                    <a:pt x="7007" y="2822"/>
                  </a:lnTo>
                  <a:lnTo>
                    <a:pt x="6913" y="2493"/>
                  </a:lnTo>
                  <a:lnTo>
                    <a:pt x="6772" y="2164"/>
                  </a:lnTo>
                  <a:lnTo>
                    <a:pt x="6631" y="1881"/>
                  </a:lnTo>
                  <a:lnTo>
                    <a:pt x="6443" y="1552"/>
                  </a:lnTo>
                  <a:lnTo>
                    <a:pt x="6255" y="1317"/>
                  </a:lnTo>
                  <a:lnTo>
                    <a:pt x="6020" y="1035"/>
                  </a:lnTo>
                  <a:lnTo>
                    <a:pt x="5785" y="800"/>
                  </a:lnTo>
                  <a:lnTo>
                    <a:pt x="5502" y="612"/>
                  </a:lnTo>
                  <a:lnTo>
                    <a:pt x="5220" y="424"/>
                  </a:lnTo>
                  <a:lnTo>
                    <a:pt x="4891" y="282"/>
                  </a:lnTo>
                  <a:lnTo>
                    <a:pt x="4609" y="188"/>
                  </a:lnTo>
                  <a:lnTo>
                    <a:pt x="4233" y="94"/>
                  </a:lnTo>
                  <a:lnTo>
                    <a:pt x="3904" y="47"/>
                  </a:lnTo>
                  <a:lnTo>
                    <a:pt x="35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34;p55">
              <a:extLst>
                <a:ext uri="{FF2B5EF4-FFF2-40B4-BE49-F238E27FC236}">
                  <a16:creationId xmlns:a16="http://schemas.microsoft.com/office/drawing/2014/main" id="{63B05C76-5893-4476-5A86-A35E85FFB1F6}"/>
                </a:ext>
              </a:extLst>
            </p:cNvPr>
            <p:cNvSpPr/>
            <p:nvPr/>
          </p:nvSpPr>
          <p:spPr>
            <a:xfrm>
              <a:off x="238125" y="3138475"/>
              <a:ext cx="141100" cy="50600"/>
            </a:xfrm>
            <a:custGeom>
              <a:avLst/>
              <a:gdLst/>
              <a:ahLst/>
              <a:cxnLst/>
              <a:rect l="l" t="t" r="r" b="b"/>
              <a:pathLst>
                <a:path w="5644" h="2024" extrusionOk="0">
                  <a:moveTo>
                    <a:pt x="3433" y="1"/>
                  </a:moveTo>
                  <a:lnTo>
                    <a:pt x="3057" y="48"/>
                  </a:lnTo>
                  <a:lnTo>
                    <a:pt x="2634" y="95"/>
                  </a:lnTo>
                  <a:lnTo>
                    <a:pt x="2257" y="236"/>
                  </a:lnTo>
                  <a:lnTo>
                    <a:pt x="1881" y="377"/>
                  </a:lnTo>
                  <a:lnTo>
                    <a:pt x="1552" y="565"/>
                  </a:lnTo>
                  <a:lnTo>
                    <a:pt x="1176" y="753"/>
                  </a:lnTo>
                  <a:lnTo>
                    <a:pt x="847" y="989"/>
                  </a:lnTo>
                  <a:lnTo>
                    <a:pt x="564" y="1271"/>
                  </a:lnTo>
                  <a:lnTo>
                    <a:pt x="282" y="1553"/>
                  </a:lnTo>
                  <a:lnTo>
                    <a:pt x="0" y="1835"/>
                  </a:lnTo>
                  <a:lnTo>
                    <a:pt x="752" y="1976"/>
                  </a:lnTo>
                  <a:lnTo>
                    <a:pt x="1505" y="2023"/>
                  </a:lnTo>
                  <a:lnTo>
                    <a:pt x="2257" y="1976"/>
                  </a:lnTo>
                  <a:lnTo>
                    <a:pt x="3010" y="1835"/>
                  </a:lnTo>
                  <a:lnTo>
                    <a:pt x="3715" y="1600"/>
                  </a:lnTo>
                  <a:lnTo>
                    <a:pt x="4421" y="1271"/>
                  </a:lnTo>
                  <a:lnTo>
                    <a:pt x="5079" y="895"/>
                  </a:lnTo>
                  <a:lnTo>
                    <a:pt x="5644" y="424"/>
                  </a:lnTo>
                  <a:lnTo>
                    <a:pt x="4938" y="189"/>
                  </a:lnTo>
                  <a:lnTo>
                    <a:pt x="4562" y="95"/>
                  </a:lnTo>
                  <a:lnTo>
                    <a:pt x="418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35;p55">
              <a:extLst>
                <a:ext uri="{FF2B5EF4-FFF2-40B4-BE49-F238E27FC236}">
                  <a16:creationId xmlns:a16="http://schemas.microsoft.com/office/drawing/2014/main" id="{C828DABF-BDB1-5CCB-DC61-65C0CEDA37BF}"/>
                </a:ext>
              </a:extLst>
            </p:cNvPr>
            <p:cNvSpPr/>
            <p:nvPr/>
          </p:nvSpPr>
          <p:spPr>
            <a:xfrm>
              <a:off x="289850" y="3140850"/>
              <a:ext cx="91725" cy="114050"/>
            </a:xfrm>
            <a:custGeom>
              <a:avLst/>
              <a:gdLst/>
              <a:ahLst/>
              <a:cxnLst/>
              <a:rect l="l" t="t" r="r" b="b"/>
              <a:pathLst>
                <a:path w="3669" h="4562" extrusionOk="0">
                  <a:moveTo>
                    <a:pt x="3669" y="0"/>
                  </a:moveTo>
                  <a:lnTo>
                    <a:pt x="2916" y="282"/>
                  </a:lnTo>
                  <a:lnTo>
                    <a:pt x="2540" y="423"/>
                  </a:lnTo>
                  <a:lnTo>
                    <a:pt x="2211" y="611"/>
                  </a:lnTo>
                  <a:lnTo>
                    <a:pt x="1881" y="800"/>
                  </a:lnTo>
                  <a:lnTo>
                    <a:pt x="1599" y="1035"/>
                  </a:lnTo>
                  <a:lnTo>
                    <a:pt x="1317" y="1270"/>
                  </a:lnTo>
                  <a:lnTo>
                    <a:pt x="1082" y="1599"/>
                  </a:lnTo>
                  <a:lnTo>
                    <a:pt x="847" y="1928"/>
                  </a:lnTo>
                  <a:lnTo>
                    <a:pt x="659" y="2257"/>
                  </a:lnTo>
                  <a:lnTo>
                    <a:pt x="471" y="2634"/>
                  </a:lnTo>
                  <a:lnTo>
                    <a:pt x="282" y="3010"/>
                  </a:lnTo>
                  <a:lnTo>
                    <a:pt x="188" y="3386"/>
                  </a:lnTo>
                  <a:lnTo>
                    <a:pt x="94" y="3762"/>
                  </a:lnTo>
                  <a:lnTo>
                    <a:pt x="47" y="4186"/>
                  </a:lnTo>
                  <a:lnTo>
                    <a:pt x="0" y="4562"/>
                  </a:lnTo>
                  <a:lnTo>
                    <a:pt x="706" y="4233"/>
                  </a:lnTo>
                  <a:lnTo>
                    <a:pt x="1317" y="3809"/>
                  </a:lnTo>
                  <a:lnTo>
                    <a:pt x="1881" y="3292"/>
                  </a:lnTo>
                  <a:lnTo>
                    <a:pt x="2399" y="2728"/>
                  </a:lnTo>
                  <a:lnTo>
                    <a:pt x="2822" y="2116"/>
                  </a:lnTo>
                  <a:lnTo>
                    <a:pt x="3198" y="1458"/>
                  </a:lnTo>
                  <a:lnTo>
                    <a:pt x="3480" y="752"/>
                  </a:lnTo>
                  <a:lnTo>
                    <a:pt x="3669"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36;p55">
              <a:extLst>
                <a:ext uri="{FF2B5EF4-FFF2-40B4-BE49-F238E27FC236}">
                  <a16:creationId xmlns:a16="http://schemas.microsoft.com/office/drawing/2014/main" id="{581A893B-1C9D-4306-5629-78AABF64492E}"/>
                </a:ext>
              </a:extLst>
            </p:cNvPr>
            <p:cNvSpPr/>
            <p:nvPr/>
          </p:nvSpPr>
          <p:spPr>
            <a:xfrm>
              <a:off x="553200" y="3112625"/>
              <a:ext cx="64700" cy="131700"/>
            </a:xfrm>
            <a:custGeom>
              <a:avLst/>
              <a:gdLst/>
              <a:ahLst/>
              <a:cxnLst/>
              <a:rect l="l" t="t" r="r" b="b"/>
              <a:pathLst>
                <a:path w="2588" h="5268" extrusionOk="0">
                  <a:moveTo>
                    <a:pt x="142" y="0"/>
                  </a:moveTo>
                  <a:lnTo>
                    <a:pt x="1" y="753"/>
                  </a:lnTo>
                  <a:lnTo>
                    <a:pt x="1" y="1176"/>
                  </a:lnTo>
                  <a:lnTo>
                    <a:pt x="1" y="1552"/>
                  </a:lnTo>
                  <a:lnTo>
                    <a:pt x="48" y="1929"/>
                  </a:lnTo>
                  <a:lnTo>
                    <a:pt x="142" y="2305"/>
                  </a:lnTo>
                  <a:lnTo>
                    <a:pt x="236" y="2634"/>
                  </a:lnTo>
                  <a:lnTo>
                    <a:pt x="377" y="3010"/>
                  </a:lnTo>
                  <a:lnTo>
                    <a:pt x="565" y="3386"/>
                  </a:lnTo>
                  <a:lnTo>
                    <a:pt x="800" y="3716"/>
                  </a:lnTo>
                  <a:lnTo>
                    <a:pt x="1035" y="4045"/>
                  </a:lnTo>
                  <a:lnTo>
                    <a:pt x="1318" y="4327"/>
                  </a:lnTo>
                  <a:lnTo>
                    <a:pt x="1600" y="4609"/>
                  </a:lnTo>
                  <a:lnTo>
                    <a:pt x="1929" y="4891"/>
                  </a:lnTo>
                  <a:lnTo>
                    <a:pt x="2258" y="5079"/>
                  </a:lnTo>
                  <a:lnTo>
                    <a:pt x="2587" y="5268"/>
                  </a:lnTo>
                  <a:lnTo>
                    <a:pt x="2587" y="4515"/>
                  </a:lnTo>
                  <a:lnTo>
                    <a:pt x="2493" y="3763"/>
                  </a:lnTo>
                  <a:lnTo>
                    <a:pt x="2258" y="3057"/>
                  </a:lnTo>
                  <a:lnTo>
                    <a:pt x="2023" y="2352"/>
                  </a:lnTo>
                  <a:lnTo>
                    <a:pt x="1647" y="1693"/>
                  </a:lnTo>
                  <a:lnTo>
                    <a:pt x="1224" y="1035"/>
                  </a:lnTo>
                  <a:lnTo>
                    <a:pt x="706" y="471"/>
                  </a:lnTo>
                  <a:lnTo>
                    <a:pt x="142"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37;p55">
              <a:extLst>
                <a:ext uri="{FF2B5EF4-FFF2-40B4-BE49-F238E27FC236}">
                  <a16:creationId xmlns:a16="http://schemas.microsoft.com/office/drawing/2014/main" id="{72D3E633-35E8-6232-4475-941084A446A5}"/>
                </a:ext>
              </a:extLst>
            </p:cNvPr>
            <p:cNvSpPr/>
            <p:nvPr/>
          </p:nvSpPr>
          <p:spPr>
            <a:xfrm>
              <a:off x="548500" y="3112625"/>
              <a:ext cx="129350" cy="69400"/>
            </a:xfrm>
            <a:custGeom>
              <a:avLst/>
              <a:gdLst/>
              <a:ahLst/>
              <a:cxnLst/>
              <a:rect l="l" t="t" r="r" b="b"/>
              <a:pathLst>
                <a:path w="5174" h="2776" extrusionOk="0">
                  <a:moveTo>
                    <a:pt x="1" y="0"/>
                  </a:moveTo>
                  <a:lnTo>
                    <a:pt x="377" y="706"/>
                  </a:lnTo>
                  <a:lnTo>
                    <a:pt x="612" y="988"/>
                  </a:lnTo>
                  <a:lnTo>
                    <a:pt x="847" y="1317"/>
                  </a:lnTo>
                  <a:lnTo>
                    <a:pt x="1082" y="1552"/>
                  </a:lnTo>
                  <a:lnTo>
                    <a:pt x="1365" y="1834"/>
                  </a:lnTo>
                  <a:lnTo>
                    <a:pt x="1694" y="2070"/>
                  </a:lnTo>
                  <a:lnTo>
                    <a:pt x="2023" y="2258"/>
                  </a:lnTo>
                  <a:lnTo>
                    <a:pt x="2399" y="2399"/>
                  </a:lnTo>
                  <a:lnTo>
                    <a:pt x="2775" y="2540"/>
                  </a:lnTo>
                  <a:lnTo>
                    <a:pt x="3152" y="2634"/>
                  </a:lnTo>
                  <a:lnTo>
                    <a:pt x="3575" y="2728"/>
                  </a:lnTo>
                  <a:lnTo>
                    <a:pt x="3951" y="2775"/>
                  </a:lnTo>
                  <a:lnTo>
                    <a:pt x="4751" y="2775"/>
                  </a:lnTo>
                  <a:lnTo>
                    <a:pt x="5174" y="2681"/>
                  </a:lnTo>
                  <a:lnTo>
                    <a:pt x="4704" y="2117"/>
                  </a:lnTo>
                  <a:lnTo>
                    <a:pt x="4139" y="1599"/>
                  </a:lnTo>
                  <a:lnTo>
                    <a:pt x="3575" y="1129"/>
                  </a:lnTo>
                  <a:lnTo>
                    <a:pt x="2917" y="706"/>
                  </a:lnTo>
                  <a:lnTo>
                    <a:pt x="2211" y="424"/>
                  </a:lnTo>
                  <a:lnTo>
                    <a:pt x="1506" y="188"/>
                  </a:lnTo>
                  <a:lnTo>
                    <a:pt x="753" y="47"/>
                  </a:lnTo>
                  <a:lnTo>
                    <a:pt x="1"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38;p55">
              <a:extLst>
                <a:ext uri="{FF2B5EF4-FFF2-40B4-BE49-F238E27FC236}">
                  <a16:creationId xmlns:a16="http://schemas.microsoft.com/office/drawing/2014/main" id="{9DFF1861-7F27-1D28-4605-68CAFC4549A9}"/>
                </a:ext>
              </a:extLst>
            </p:cNvPr>
            <p:cNvSpPr/>
            <p:nvPr/>
          </p:nvSpPr>
          <p:spPr>
            <a:xfrm>
              <a:off x="321600" y="2755200"/>
              <a:ext cx="504400" cy="380950"/>
            </a:xfrm>
            <a:custGeom>
              <a:avLst/>
              <a:gdLst/>
              <a:ahLst/>
              <a:cxnLst/>
              <a:rect l="l" t="t" r="r" b="b"/>
              <a:pathLst>
                <a:path w="20176" h="15238" extrusionOk="0">
                  <a:moveTo>
                    <a:pt x="5455" y="0"/>
                  </a:moveTo>
                  <a:lnTo>
                    <a:pt x="5220" y="894"/>
                  </a:lnTo>
                  <a:lnTo>
                    <a:pt x="4891" y="1788"/>
                  </a:lnTo>
                  <a:lnTo>
                    <a:pt x="4562" y="2681"/>
                  </a:lnTo>
                  <a:lnTo>
                    <a:pt x="4139" y="3528"/>
                  </a:lnTo>
                  <a:lnTo>
                    <a:pt x="3715" y="4374"/>
                  </a:lnTo>
                  <a:lnTo>
                    <a:pt x="3245" y="5127"/>
                  </a:lnTo>
                  <a:lnTo>
                    <a:pt x="2822" y="5879"/>
                  </a:lnTo>
                  <a:lnTo>
                    <a:pt x="2352" y="6538"/>
                  </a:lnTo>
                  <a:lnTo>
                    <a:pt x="1458" y="7760"/>
                  </a:lnTo>
                  <a:lnTo>
                    <a:pt x="706" y="8654"/>
                  </a:lnTo>
                  <a:lnTo>
                    <a:pt x="0" y="9453"/>
                  </a:lnTo>
                  <a:lnTo>
                    <a:pt x="8653" y="14862"/>
                  </a:lnTo>
                  <a:lnTo>
                    <a:pt x="10064" y="15097"/>
                  </a:lnTo>
                  <a:lnTo>
                    <a:pt x="11334" y="15238"/>
                  </a:lnTo>
                  <a:lnTo>
                    <a:pt x="12510" y="15238"/>
                  </a:lnTo>
                  <a:lnTo>
                    <a:pt x="13592" y="15191"/>
                  </a:lnTo>
                  <a:lnTo>
                    <a:pt x="14532" y="15003"/>
                  </a:lnTo>
                  <a:lnTo>
                    <a:pt x="15426" y="14768"/>
                  </a:lnTo>
                  <a:lnTo>
                    <a:pt x="16225" y="14438"/>
                  </a:lnTo>
                  <a:lnTo>
                    <a:pt x="16931" y="14062"/>
                  </a:lnTo>
                  <a:lnTo>
                    <a:pt x="17542" y="13592"/>
                  </a:lnTo>
                  <a:lnTo>
                    <a:pt x="18059" y="13075"/>
                  </a:lnTo>
                  <a:lnTo>
                    <a:pt x="18530" y="12510"/>
                  </a:lnTo>
                  <a:lnTo>
                    <a:pt x="18906" y="11946"/>
                  </a:lnTo>
                  <a:lnTo>
                    <a:pt x="19235" y="11287"/>
                  </a:lnTo>
                  <a:lnTo>
                    <a:pt x="19517" y="10629"/>
                  </a:lnTo>
                  <a:lnTo>
                    <a:pt x="19752" y="9924"/>
                  </a:lnTo>
                  <a:lnTo>
                    <a:pt x="19893" y="9218"/>
                  </a:lnTo>
                  <a:lnTo>
                    <a:pt x="20035" y="8513"/>
                  </a:lnTo>
                  <a:lnTo>
                    <a:pt x="20129" y="7807"/>
                  </a:lnTo>
                  <a:lnTo>
                    <a:pt x="20176" y="7102"/>
                  </a:lnTo>
                  <a:lnTo>
                    <a:pt x="20176" y="6396"/>
                  </a:lnTo>
                  <a:lnTo>
                    <a:pt x="20129" y="5033"/>
                  </a:lnTo>
                  <a:lnTo>
                    <a:pt x="19988" y="3857"/>
                  </a:lnTo>
                  <a:lnTo>
                    <a:pt x="19846" y="2775"/>
                  </a:lnTo>
                  <a:lnTo>
                    <a:pt x="19658" y="1976"/>
                  </a:lnTo>
                  <a:lnTo>
                    <a:pt x="19517" y="1270"/>
                  </a:lnTo>
                  <a:lnTo>
                    <a:pt x="54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039;p55">
              <a:extLst>
                <a:ext uri="{FF2B5EF4-FFF2-40B4-BE49-F238E27FC236}">
                  <a16:creationId xmlns:a16="http://schemas.microsoft.com/office/drawing/2014/main" id="{D5A54C93-8E77-478A-D75F-AED3FF94CF09}"/>
                </a:ext>
              </a:extLst>
            </p:cNvPr>
            <p:cNvSpPr/>
            <p:nvPr/>
          </p:nvSpPr>
          <p:spPr>
            <a:xfrm>
              <a:off x="268675" y="2971525"/>
              <a:ext cx="312775" cy="211675"/>
            </a:xfrm>
            <a:custGeom>
              <a:avLst/>
              <a:gdLst/>
              <a:ahLst/>
              <a:cxnLst/>
              <a:rect l="l" t="t" r="r" b="b"/>
              <a:pathLst>
                <a:path w="12511" h="8467" extrusionOk="0">
                  <a:moveTo>
                    <a:pt x="3058" y="1"/>
                  </a:moveTo>
                  <a:lnTo>
                    <a:pt x="2681" y="48"/>
                  </a:lnTo>
                  <a:lnTo>
                    <a:pt x="2258" y="142"/>
                  </a:lnTo>
                  <a:lnTo>
                    <a:pt x="1882" y="330"/>
                  </a:lnTo>
                  <a:lnTo>
                    <a:pt x="1412" y="565"/>
                  </a:lnTo>
                  <a:lnTo>
                    <a:pt x="1035" y="894"/>
                  </a:lnTo>
                  <a:lnTo>
                    <a:pt x="706" y="1318"/>
                  </a:lnTo>
                  <a:lnTo>
                    <a:pt x="424" y="1741"/>
                  </a:lnTo>
                  <a:lnTo>
                    <a:pt x="236" y="2211"/>
                  </a:lnTo>
                  <a:lnTo>
                    <a:pt x="95" y="2729"/>
                  </a:lnTo>
                  <a:lnTo>
                    <a:pt x="1" y="3246"/>
                  </a:lnTo>
                  <a:lnTo>
                    <a:pt x="1" y="3763"/>
                  </a:lnTo>
                  <a:lnTo>
                    <a:pt x="95" y="4280"/>
                  </a:lnTo>
                  <a:lnTo>
                    <a:pt x="236" y="4751"/>
                  </a:lnTo>
                  <a:lnTo>
                    <a:pt x="424" y="5221"/>
                  </a:lnTo>
                  <a:lnTo>
                    <a:pt x="659" y="5691"/>
                  </a:lnTo>
                  <a:lnTo>
                    <a:pt x="988" y="6115"/>
                  </a:lnTo>
                  <a:lnTo>
                    <a:pt x="1318" y="6491"/>
                  </a:lnTo>
                  <a:lnTo>
                    <a:pt x="1694" y="6867"/>
                  </a:lnTo>
                  <a:lnTo>
                    <a:pt x="2117" y="7196"/>
                  </a:lnTo>
                  <a:lnTo>
                    <a:pt x="2540" y="7478"/>
                  </a:lnTo>
                  <a:lnTo>
                    <a:pt x="3011" y="7714"/>
                  </a:lnTo>
                  <a:lnTo>
                    <a:pt x="3481" y="7902"/>
                  </a:lnTo>
                  <a:lnTo>
                    <a:pt x="3951" y="8090"/>
                  </a:lnTo>
                  <a:lnTo>
                    <a:pt x="4469" y="8231"/>
                  </a:lnTo>
                  <a:lnTo>
                    <a:pt x="4986" y="8325"/>
                  </a:lnTo>
                  <a:lnTo>
                    <a:pt x="5503" y="8419"/>
                  </a:lnTo>
                  <a:lnTo>
                    <a:pt x="6021" y="8466"/>
                  </a:lnTo>
                  <a:lnTo>
                    <a:pt x="7008" y="8466"/>
                  </a:lnTo>
                  <a:lnTo>
                    <a:pt x="7478" y="8419"/>
                  </a:lnTo>
                  <a:lnTo>
                    <a:pt x="7949" y="8372"/>
                  </a:lnTo>
                  <a:lnTo>
                    <a:pt x="8466" y="8278"/>
                  </a:lnTo>
                  <a:lnTo>
                    <a:pt x="8936" y="8184"/>
                  </a:lnTo>
                  <a:lnTo>
                    <a:pt x="9360" y="8043"/>
                  </a:lnTo>
                  <a:lnTo>
                    <a:pt x="9830" y="7808"/>
                  </a:lnTo>
                  <a:lnTo>
                    <a:pt x="10253" y="7620"/>
                  </a:lnTo>
                  <a:lnTo>
                    <a:pt x="10676" y="7337"/>
                  </a:lnTo>
                  <a:lnTo>
                    <a:pt x="11053" y="7008"/>
                  </a:lnTo>
                  <a:lnTo>
                    <a:pt x="11382" y="6679"/>
                  </a:lnTo>
                  <a:lnTo>
                    <a:pt x="11711" y="6303"/>
                  </a:lnTo>
                  <a:lnTo>
                    <a:pt x="11993" y="5879"/>
                  </a:lnTo>
                  <a:lnTo>
                    <a:pt x="12181" y="5456"/>
                  </a:lnTo>
                  <a:lnTo>
                    <a:pt x="12369" y="4986"/>
                  </a:lnTo>
                  <a:lnTo>
                    <a:pt x="12464" y="4516"/>
                  </a:lnTo>
                  <a:lnTo>
                    <a:pt x="12511" y="4045"/>
                  </a:lnTo>
                  <a:lnTo>
                    <a:pt x="12464" y="3528"/>
                  </a:lnTo>
                  <a:lnTo>
                    <a:pt x="12369" y="3058"/>
                  </a:lnTo>
                  <a:lnTo>
                    <a:pt x="12228" y="2587"/>
                  </a:lnTo>
                  <a:lnTo>
                    <a:pt x="11993" y="2164"/>
                  </a:lnTo>
                  <a:lnTo>
                    <a:pt x="11711" y="1788"/>
                  </a:lnTo>
                  <a:lnTo>
                    <a:pt x="11382" y="1459"/>
                  </a:lnTo>
                  <a:lnTo>
                    <a:pt x="11006" y="1224"/>
                  </a:lnTo>
                  <a:lnTo>
                    <a:pt x="10676" y="1035"/>
                  </a:lnTo>
                  <a:lnTo>
                    <a:pt x="10300" y="847"/>
                  </a:lnTo>
                  <a:lnTo>
                    <a:pt x="9877" y="753"/>
                  </a:lnTo>
                  <a:lnTo>
                    <a:pt x="9077" y="565"/>
                  </a:lnTo>
                  <a:lnTo>
                    <a:pt x="8231" y="471"/>
                  </a:lnTo>
                  <a:lnTo>
                    <a:pt x="5174" y="95"/>
                  </a:lnTo>
                  <a:lnTo>
                    <a:pt x="43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40;p55">
              <a:extLst>
                <a:ext uri="{FF2B5EF4-FFF2-40B4-BE49-F238E27FC236}">
                  <a16:creationId xmlns:a16="http://schemas.microsoft.com/office/drawing/2014/main" id="{083FD3BD-BE63-E4AD-4F60-2EBC7FFC4AAE}"/>
                </a:ext>
              </a:extLst>
            </p:cNvPr>
            <p:cNvSpPr/>
            <p:nvPr/>
          </p:nvSpPr>
          <p:spPr>
            <a:xfrm>
              <a:off x="329825" y="3025625"/>
              <a:ext cx="28225" cy="38825"/>
            </a:xfrm>
            <a:custGeom>
              <a:avLst/>
              <a:gdLst/>
              <a:ahLst/>
              <a:cxnLst/>
              <a:rect l="l" t="t" r="r" b="b"/>
              <a:pathLst>
                <a:path w="1129" h="1553" extrusionOk="0">
                  <a:moveTo>
                    <a:pt x="565" y="0"/>
                  </a:moveTo>
                  <a:lnTo>
                    <a:pt x="424" y="47"/>
                  </a:lnTo>
                  <a:lnTo>
                    <a:pt x="329" y="47"/>
                  </a:lnTo>
                  <a:lnTo>
                    <a:pt x="141" y="235"/>
                  </a:lnTo>
                  <a:lnTo>
                    <a:pt x="47" y="470"/>
                  </a:lnTo>
                  <a:lnTo>
                    <a:pt x="0" y="800"/>
                  </a:lnTo>
                  <a:lnTo>
                    <a:pt x="47" y="1082"/>
                  </a:lnTo>
                  <a:lnTo>
                    <a:pt x="141" y="1317"/>
                  </a:lnTo>
                  <a:lnTo>
                    <a:pt x="329" y="1505"/>
                  </a:lnTo>
                  <a:lnTo>
                    <a:pt x="424" y="1552"/>
                  </a:lnTo>
                  <a:lnTo>
                    <a:pt x="659" y="1552"/>
                  </a:lnTo>
                  <a:lnTo>
                    <a:pt x="800" y="1505"/>
                  </a:lnTo>
                  <a:lnTo>
                    <a:pt x="941" y="1317"/>
                  </a:lnTo>
                  <a:lnTo>
                    <a:pt x="1082" y="1082"/>
                  </a:lnTo>
                  <a:lnTo>
                    <a:pt x="1129" y="800"/>
                  </a:lnTo>
                  <a:lnTo>
                    <a:pt x="1082" y="470"/>
                  </a:lnTo>
                  <a:lnTo>
                    <a:pt x="941" y="235"/>
                  </a:lnTo>
                  <a:lnTo>
                    <a:pt x="800" y="47"/>
                  </a:lnTo>
                  <a:lnTo>
                    <a:pt x="659" y="47"/>
                  </a:lnTo>
                  <a:lnTo>
                    <a:pt x="56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41;p55">
              <a:extLst>
                <a:ext uri="{FF2B5EF4-FFF2-40B4-BE49-F238E27FC236}">
                  <a16:creationId xmlns:a16="http://schemas.microsoft.com/office/drawing/2014/main" id="{EFCE3EC8-EEEF-BDDC-DFD4-298E500E0447}"/>
                </a:ext>
              </a:extLst>
            </p:cNvPr>
            <p:cNvSpPr/>
            <p:nvPr/>
          </p:nvSpPr>
          <p:spPr>
            <a:xfrm>
              <a:off x="457975" y="3038550"/>
              <a:ext cx="28250" cy="38825"/>
            </a:xfrm>
            <a:custGeom>
              <a:avLst/>
              <a:gdLst/>
              <a:ahLst/>
              <a:cxnLst/>
              <a:rect l="l" t="t" r="r" b="b"/>
              <a:pathLst>
                <a:path w="1130" h="1553" extrusionOk="0">
                  <a:moveTo>
                    <a:pt x="471" y="0"/>
                  </a:moveTo>
                  <a:lnTo>
                    <a:pt x="330" y="48"/>
                  </a:lnTo>
                  <a:lnTo>
                    <a:pt x="142" y="236"/>
                  </a:lnTo>
                  <a:lnTo>
                    <a:pt x="48" y="471"/>
                  </a:lnTo>
                  <a:lnTo>
                    <a:pt x="0" y="753"/>
                  </a:lnTo>
                  <a:lnTo>
                    <a:pt x="48" y="1082"/>
                  </a:lnTo>
                  <a:lnTo>
                    <a:pt x="142" y="1317"/>
                  </a:lnTo>
                  <a:lnTo>
                    <a:pt x="330" y="1505"/>
                  </a:lnTo>
                  <a:lnTo>
                    <a:pt x="471" y="1505"/>
                  </a:lnTo>
                  <a:lnTo>
                    <a:pt x="565" y="1552"/>
                  </a:lnTo>
                  <a:lnTo>
                    <a:pt x="659" y="1505"/>
                  </a:lnTo>
                  <a:lnTo>
                    <a:pt x="800" y="1505"/>
                  </a:lnTo>
                  <a:lnTo>
                    <a:pt x="988" y="1317"/>
                  </a:lnTo>
                  <a:lnTo>
                    <a:pt x="1082" y="1082"/>
                  </a:lnTo>
                  <a:lnTo>
                    <a:pt x="1129" y="753"/>
                  </a:lnTo>
                  <a:lnTo>
                    <a:pt x="1082" y="471"/>
                  </a:lnTo>
                  <a:lnTo>
                    <a:pt x="988" y="236"/>
                  </a:lnTo>
                  <a:lnTo>
                    <a:pt x="800" y="48"/>
                  </a:lnTo>
                  <a:lnTo>
                    <a:pt x="65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42;p55">
              <a:extLst>
                <a:ext uri="{FF2B5EF4-FFF2-40B4-BE49-F238E27FC236}">
                  <a16:creationId xmlns:a16="http://schemas.microsoft.com/office/drawing/2014/main" id="{156E68A5-BEDE-74A5-7C13-B3EC7596B028}"/>
                </a:ext>
              </a:extLst>
            </p:cNvPr>
            <p:cNvSpPr/>
            <p:nvPr/>
          </p:nvSpPr>
          <p:spPr>
            <a:xfrm>
              <a:off x="435625" y="2851600"/>
              <a:ext cx="30600" cy="30600"/>
            </a:xfrm>
            <a:custGeom>
              <a:avLst/>
              <a:gdLst/>
              <a:ahLst/>
              <a:cxnLst/>
              <a:rect l="l" t="t" r="r" b="b"/>
              <a:pathLst>
                <a:path w="1224" h="1224" extrusionOk="0">
                  <a:moveTo>
                    <a:pt x="612" y="1"/>
                  </a:moveTo>
                  <a:lnTo>
                    <a:pt x="377" y="48"/>
                  </a:lnTo>
                  <a:lnTo>
                    <a:pt x="189" y="189"/>
                  </a:lnTo>
                  <a:lnTo>
                    <a:pt x="48" y="377"/>
                  </a:lnTo>
                  <a:lnTo>
                    <a:pt x="1" y="612"/>
                  </a:lnTo>
                  <a:lnTo>
                    <a:pt x="48" y="847"/>
                  </a:lnTo>
                  <a:lnTo>
                    <a:pt x="189" y="1035"/>
                  </a:lnTo>
                  <a:lnTo>
                    <a:pt x="377" y="1177"/>
                  </a:lnTo>
                  <a:lnTo>
                    <a:pt x="612" y="1224"/>
                  </a:lnTo>
                  <a:lnTo>
                    <a:pt x="847" y="1177"/>
                  </a:lnTo>
                  <a:lnTo>
                    <a:pt x="1036" y="1035"/>
                  </a:lnTo>
                  <a:lnTo>
                    <a:pt x="1177" y="847"/>
                  </a:lnTo>
                  <a:lnTo>
                    <a:pt x="1224" y="612"/>
                  </a:lnTo>
                  <a:lnTo>
                    <a:pt x="1177" y="377"/>
                  </a:lnTo>
                  <a:lnTo>
                    <a:pt x="1036" y="189"/>
                  </a:lnTo>
                  <a:lnTo>
                    <a:pt x="847" y="48"/>
                  </a:lnTo>
                  <a:lnTo>
                    <a:pt x="61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43;p55">
              <a:extLst>
                <a:ext uri="{FF2B5EF4-FFF2-40B4-BE49-F238E27FC236}">
                  <a16:creationId xmlns:a16="http://schemas.microsoft.com/office/drawing/2014/main" id="{48D3D356-02A6-1455-7033-66B5114C7A92}"/>
                </a:ext>
              </a:extLst>
            </p:cNvPr>
            <p:cNvSpPr/>
            <p:nvPr/>
          </p:nvSpPr>
          <p:spPr>
            <a:xfrm>
              <a:off x="653150" y="2882175"/>
              <a:ext cx="30600" cy="30600"/>
            </a:xfrm>
            <a:custGeom>
              <a:avLst/>
              <a:gdLst/>
              <a:ahLst/>
              <a:cxnLst/>
              <a:rect l="l" t="t" r="r" b="b"/>
              <a:pathLst>
                <a:path w="1224" h="1224" extrusionOk="0">
                  <a:moveTo>
                    <a:pt x="612" y="1"/>
                  </a:moveTo>
                  <a:lnTo>
                    <a:pt x="377" y="48"/>
                  </a:lnTo>
                  <a:lnTo>
                    <a:pt x="188" y="189"/>
                  </a:lnTo>
                  <a:lnTo>
                    <a:pt x="47" y="377"/>
                  </a:lnTo>
                  <a:lnTo>
                    <a:pt x="0" y="612"/>
                  </a:lnTo>
                  <a:lnTo>
                    <a:pt x="47" y="847"/>
                  </a:lnTo>
                  <a:lnTo>
                    <a:pt x="188" y="1035"/>
                  </a:lnTo>
                  <a:lnTo>
                    <a:pt x="377" y="1176"/>
                  </a:lnTo>
                  <a:lnTo>
                    <a:pt x="612" y="1223"/>
                  </a:lnTo>
                  <a:lnTo>
                    <a:pt x="847" y="1176"/>
                  </a:lnTo>
                  <a:lnTo>
                    <a:pt x="1035" y="1035"/>
                  </a:lnTo>
                  <a:lnTo>
                    <a:pt x="1176" y="847"/>
                  </a:lnTo>
                  <a:lnTo>
                    <a:pt x="1223" y="612"/>
                  </a:lnTo>
                  <a:lnTo>
                    <a:pt x="1176" y="377"/>
                  </a:lnTo>
                  <a:lnTo>
                    <a:pt x="1035" y="189"/>
                  </a:lnTo>
                  <a:lnTo>
                    <a:pt x="847" y="48"/>
                  </a:lnTo>
                  <a:lnTo>
                    <a:pt x="61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44;p55">
              <a:extLst>
                <a:ext uri="{FF2B5EF4-FFF2-40B4-BE49-F238E27FC236}">
                  <a16:creationId xmlns:a16="http://schemas.microsoft.com/office/drawing/2014/main" id="{3AC22AC1-CE9C-DE5D-78D3-D084DA50F86F}"/>
                </a:ext>
              </a:extLst>
            </p:cNvPr>
            <p:cNvSpPr/>
            <p:nvPr/>
          </p:nvSpPr>
          <p:spPr>
            <a:xfrm>
              <a:off x="1740700" y="2839850"/>
              <a:ext cx="372725" cy="1158125"/>
            </a:xfrm>
            <a:custGeom>
              <a:avLst/>
              <a:gdLst/>
              <a:ahLst/>
              <a:cxnLst/>
              <a:rect l="l" t="t" r="r" b="b"/>
              <a:pathLst>
                <a:path w="14909" h="46325" extrusionOk="0">
                  <a:moveTo>
                    <a:pt x="12181" y="1"/>
                  </a:moveTo>
                  <a:lnTo>
                    <a:pt x="0" y="24691"/>
                  </a:lnTo>
                  <a:lnTo>
                    <a:pt x="189" y="26572"/>
                  </a:lnTo>
                  <a:lnTo>
                    <a:pt x="424" y="28124"/>
                  </a:lnTo>
                  <a:lnTo>
                    <a:pt x="706" y="29488"/>
                  </a:lnTo>
                  <a:lnTo>
                    <a:pt x="1035" y="30758"/>
                  </a:lnTo>
                  <a:lnTo>
                    <a:pt x="1364" y="31933"/>
                  </a:lnTo>
                  <a:lnTo>
                    <a:pt x="1693" y="33015"/>
                  </a:lnTo>
                  <a:lnTo>
                    <a:pt x="2070" y="33956"/>
                  </a:lnTo>
                  <a:lnTo>
                    <a:pt x="2446" y="34802"/>
                  </a:lnTo>
                  <a:lnTo>
                    <a:pt x="2822" y="35555"/>
                  </a:lnTo>
                  <a:lnTo>
                    <a:pt x="3292" y="36354"/>
                  </a:lnTo>
                  <a:lnTo>
                    <a:pt x="3716" y="37012"/>
                  </a:lnTo>
                  <a:lnTo>
                    <a:pt x="4139" y="37577"/>
                  </a:lnTo>
                  <a:lnTo>
                    <a:pt x="4515" y="38000"/>
                  </a:lnTo>
                  <a:lnTo>
                    <a:pt x="5033" y="38517"/>
                  </a:lnTo>
                  <a:lnTo>
                    <a:pt x="5221" y="38658"/>
                  </a:lnTo>
                  <a:lnTo>
                    <a:pt x="3387" y="46324"/>
                  </a:lnTo>
                  <a:lnTo>
                    <a:pt x="6020" y="46324"/>
                  </a:lnTo>
                  <a:lnTo>
                    <a:pt x="6208" y="46089"/>
                  </a:lnTo>
                  <a:lnTo>
                    <a:pt x="6726" y="45384"/>
                  </a:lnTo>
                  <a:lnTo>
                    <a:pt x="7102" y="44772"/>
                  </a:lnTo>
                  <a:lnTo>
                    <a:pt x="7525" y="44020"/>
                  </a:lnTo>
                  <a:lnTo>
                    <a:pt x="8042" y="43126"/>
                  </a:lnTo>
                  <a:lnTo>
                    <a:pt x="8560" y="41998"/>
                  </a:lnTo>
                  <a:lnTo>
                    <a:pt x="9171" y="40728"/>
                  </a:lnTo>
                  <a:lnTo>
                    <a:pt x="9783" y="39223"/>
                  </a:lnTo>
                  <a:lnTo>
                    <a:pt x="10394" y="37483"/>
                  </a:lnTo>
                  <a:lnTo>
                    <a:pt x="11052" y="35508"/>
                  </a:lnTo>
                  <a:lnTo>
                    <a:pt x="11711" y="33297"/>
                  </a:lnTo>
                  <a:lnTo>
                    <a:pt x="12416" y="30852"/>
                  </a:lnTo>
                  <a:lnTo>
                    <a:pt x="13075" y="28124"/>
                  </a:lnTo>
                  <a:lnTo>
                    <a:pt x="13686" y="25114"/>
                  </a:lnTo>
                  <a:lnTo>
                    <a:pt x="14015" y="23468"/>
                  </a:lnTo>
                  <a:lnTo>
                    <a:pt x="14250" y="21916"/>
                  </a:lnTo>
                  <a:lnTo>
                    <a:pt x="14438" y="20411"/>
                  </a:lnTo>
                  <a:lnTo>
                    <a:pt x="14627" y="19000"/>
                  </a:lnTo>
                  <a:lnTo>
                    <a:pt x="14721" y="17589"/>
                  </a:lnTo>
                  <a:lnTo>
                    <a:pt x="14815" y="16273"/>
                  </a:lnTo>
                  <a:lnTo>
                    <a:pt x="14862" y="15003"/>
                  </a:lnTo>
                  <a:lnTo>
                    <a:pt x="14909" y="13780"/>
                  </a:lnTo>
                  <a:lnTo>
                    <a:pt x="14909" y="12604"/>
                  </a:lnTo>
                  <a:lnTo>
                    <a:pt x="14862" y="11523"/>
                  </a:lnTo>
                  <a:lnTo>
                    <a:pt x="14721" y="9453"/>
                  </a:lnTo>
                  <a:lnTo>
                    <a:pt x="14485" y="7619"/>
                  </a:lnTo>
                  <a:lnTo>
                    <a:pt x="14203" y="5973"/>
                  </a:lnTo>
                  <a:lnTo>
                    <a:pt x="13874" y="4515"/>
                  </a:lnTo>
                  <a:lnTo>
                    <a:pt x="13545" y="3293"/>
                  </a:lnTo>
                  <a:lnTo>
                    <a:pt x="13216" y="2258"/>
                  </a:lnTo>
                  <a:lnTo>
                    <a:pt x="12886" y="1458"/>
                  </a:lnTo>
                  <a:lnTo>
                    <a:pt x="12604" y="800"/>
                  </a:lnTo>
                  <a:lnTo>
                    <a:pt x="12369" y="330"/>
                  </a:lnTo>
                  <a:lnTo>
                    <a:pt x="121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45;p55">
              <a:extLst>
                <a:ext uri="{FF2B5EF4-FFF2-40B4-BE49-F238E27FC236}">
                  <a16:creationId xmlns:a16="http://schemas.microsoft.com/office/drawing/2014/main" id="{E5CAE9BA-515A-E2C3-E0CF-43F5932C6726}"/>
                </a:ext>
              </a:extLst>
            </p:cNvPr>
            <p:cNvSpPr/>
            <p:nvPr/>
          </p:nvSpPr>
          <p:spPr>
            <a:xfrm>
              <a:off x="1745400" y="3485325"/>
              <a:ext cx="188150" cy="245750"/>
            </a:xfrm>
            <a:custGeom>
              <a:avLst/>
              <a:gdLst/>
              <a:ahLst/>
              <a:cxnLst/>
              <a:rect l="l" t="t" r="r" b="b"/>
              <a:pathLst>
                <a:path w="7526" h="9830" extrusionOk="0">
                  <a:moveTo>
                    <a:pt x="1741" y="1"/>
                  </a:moveTo>
                  <a:lnTo>
                    <a:pt x="1270" y="48"/>
                  </a:lnTo>
                  <a:lnTo>
                    <a:pt x="800" y="236"/>
                  </a:lnTo>
                  <a:lnTo>
                    <a:pt x="377" y="471"/>
                  </a:lnTo>
                  <a:lnTo>
                    <a:pt x="1" y="753"/>
                  </a:lnTo>
                  <a:lnTo>
                    <a:pt x="236" y="2305"/>
                  </a:lnTo>
                  <a:lnTo>
                    <a:pt x="518" y="3669"/>
                  </a:lnTo>
                  <a:lnTo>
                    <a:pt x="847" y="4939"/>
                  </a:lnTo>
                  <a:lnTo>
                    <a:pt x="1176" y="6114"/>
                  </a:lnTo>
                  <a:lnTo>
                    <a:pt x="1505" y="7196"/>
                  </a:lnTo>
                  <a:lnTo>
                    <a:pt x="1882" y="8137"/>
                  </a:lnTo>
                  <a:lnTo>
                    <a:pt x="2258" y="8983"/>
                  </a:lnTo>
                  <a:lnTo>
                    <a:pt x="2634" y="9736"/>
                  </a:lnTo>
                  <a:lnTo>
                    <a:pt x="3340" y="9830"/>
                  </a:lnTo>
                  <a:lnTo>
                    <a:pt x="4045" y="9830"/>
                  </a:lnTo>
                  <a:lnTo>
                    <a:pt x="4421" y="9783"/>
                  </a:lnTo>
                  <a:lnTo>
                    <a:pt x="4751" y="9736"/>
                  </a:lnTo>
                  <a:lnTo>
                    <a:pt x="5127" y="9641"/>
                  </a:lnTo>
                  <a:lnTo>
                    <a:pt x="5456" y="9500"/>
                  </a:lnTo>
                  <a:lnTo>
                    <a:pt x="6020" y="9218"/>
                  </a:lnTo>
                  <a:lnTo>
                    <a:pt x="6302" y="9030"/>
                  </a:lnTo>
                  <a:lnTo>
                    <a:pt x="6538" y="8842"/>
                  </a:lnTo>
                  <a:lnTo>
                    <a:pt x="6773" y="8607"/>
                  </a:lnTo>
                  <a:lnTo>
                    <a:pt x="6961" y="8372"/>
                  </a:lnTo>
                  <a:lnTo>
                    <a:pt x="7149" y="8090"/>
                  </a:lnTo>
                  <a:lnTo>
                    <a:pt x="7290" y="7807"/>
                  </a:lnTo>
                  <a:lnTo>
                    <a:pt x="7431" y="7525"/>
                  </a:lnTo>
                  <a:lnTo>
                    <a:pt x="7478" y="7196"/>
                  </a:lnTo>
                  <a:lnTo>
                    <a:pt x="7525" y="6867"/>
                  </a:lnTo>
                  <a:lnTo>
                    <a:pt x="7525" y="6585"/>
                  </a:lnTo>
                  <a:lnTo>
                    <a:pt x="7478" y="6255"/>
                  </a:lnTo>
                  <a:lnTo>
                    <a:pt x="7384" y="5926"/>
                  </a:lnTo>
                  <a:lnTo>
                    <a:pt x="7243" y="5644"/>
                  </a:lnTo>
                  <a:lnTo>
                    <a:pt x="7055" y="5409"/>
                  </a:lnTo>
                  <a:lnTo>
                    <a:pt x="6773" y="5174"/>
                  </a:lnTo>
                  <a:lnTo>
                    <a:pt x="6538" y="4939"/>
                  </a:lnTo>
                  <a:lnTo>
                    <a:pt x="5926" y="4562"/>
                  </a:lnTo>
                  <a:lnTo>
                    <a:pt x="5315" y="4186"/>
                  </a:lnTo>
                  <a:lnTo>
                    <a:pt x="5080" y="3951"/>
                  </a:lnTo>
                  <a:lnTo>
                    <a:pt x="4845" y="3669"/>
                  </a:lnTo>
                  <a:lnTo>
                    <a:pt x="4703" y="3387"/>
                  </a:lnTo>
                  <a:lnTo>
                    <a:pt x="4609" y="3104"/>
                  </a:lnTo>
                  <a:lnTo>
                    <a:pt x="4515" y="2493"/>
                  </a:lnTo>
                  <a:lnTo>
                    <a:pt x="4374" y="1882"/>
                  </a:lnTo>
                  <a:lnTo>
                    <a:pt x="4327" y="1600"/>
                  </a:lnTo>
                  <a:lnTo>
                    <a:pt x="4233" y="1270"/>
                  </a:lnTo>
                  <a:lnTo>
                    <a:pt x="4092" y="1082"/>
                  </a:lnTo>
                  <a:lnTo>
                    <a:pt x="3951" y="847"/>
                  </a:lnTo>
                  <a:lnTo>
                    <a:pt x="3810" y="706"/>
                  </a:lnTo>
                  <a:lnTo>
                    <a:pt x="3622" y="518"/>
                  </a:lnTo>
                  <a:lnTo>
                    <a:pt x="3199" y="283"/>
                  </a:lnTo>
                  <a:lnTo>
                    <a:pt x="2775" y="95"/>
                  </a:lnTo>
                  <a:lnTo>
                    <a:pt x="225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46;p55">
              <a:extLst>
                <a:ext uri="{FF2B5EF4-FFF2-40B4-BE49-F238E27FC236}">
                  <a16:creationId xmlns:a16="http://schemas.microsoft.com/office/drawing/2014/main" id="{F24C1C69-758B-EE90-67A4-5B25552D9F60}"/>
                </a:ext>
              </a:extLst>
            </p:cNvPr>
            <p:cNvSpPr/>
            <p:nvPr/>
          </p:nvSpPr>
          <p:spPr>
            <a:xfrm>
              <a:off x="1231600" y="2839850"/>
              <a:ext cx="641975" cy="276325"/>
            </a:xfrm>
            <a:custGeom>
              <a:avLst/>
              <a:gdLst/>
              <a:ahLst/>
              <a:cxnLst/>
              <a:rect l="l" t="t" r="r" b="b"/>
              <a:pathLst>
                <a:path w="25679" h="11053" extrusionOk="0">
                  <a:moveTo>
                    <a:pt x="1" y="1"/>
                  </a:moveTo>
                  <a:lnTo>
                    <a:pt x="95" y="471"/>
                  </a:lnTo>
                  <a:lnTo>
                    <a:pt x="377" y="1411"/>
                  </a:lnTo>
                  <a:lnTo>
                    <a:pt x="753" y="2305"/>
                  </a:lnTo>
                  <a:lnTo>
                    <a:pt x="1224" y="3152"/>
                  </a:lnTo>
                  <a:lnTo>
                    <a:pt x="1788" y="3951"/>
                  </a:lnTo>
                  <a:lnTo>
                    <a:pt x="2446" y="4656"/>
                  </a:lnTo>
                  <a:lnTo>
                    <a:pt x="3152" y="5315"/>
                  </a:lnTo>
                  <a:lnTo>
                    <a:pt x="3951" y="5926"/>
                  </a:lnTo>
                  <a:lnTo>
                    <a:pt x="4751" y="6397"/>
                  </a:lnTo>
                  <a:lnTo>
                    <a:pt x="5315" y="6679"/>
                  </a:lnTo>
                  <a:lnTo>
                    <a:pt x="5926" y="6914"/>
                  </a:lnTo>
                  <a:lnTo>
                    <a:pt x="6491" y="7102"/>
                  </a:lnTo>
                  <a:lnTo>
                    <a:pt x="7102" y="7290"/>
                  </a:lnTo>
                  <a:lnTo>
                    <a:pt x="8372" y="7572"/>
                  </a:lnTo>
                  <a:lnTo>
                    <a:pt x="9595" y="7854"/>
                  </a:lnTo>
                  <a:lnTo>
                    <a:pt x="10865" y="8043"/>
                  </a:lnTo>
                  <a:lnTo>
                    <a:pt x="12134" y="8325"/>
                  </a:lnTo>
                  <a:lnTo>
                    <a:pt x="13357" y="8654"/>
                  </a:lnTo>
                  <a:lnTo>
                    <a:pt x="13921" y="8842"/>
                  </a:lnTo>
                  <a:lnTo>
                    <a:pt x="14533" y="9077"/>
                  </a:lnTo>
                  <a:lnTo>
                    <a:pt x="15332" y="9406"/>
                  </a:lnTo>
                  <a:lnTo>
                    <a:pt x="16085" y="9783"/>
                  </a:lnTo>
                  <a:lnTo>
                    <a:pt x="16837" y="10206"/>
                  </a:lnTo>
                  <a:lnTo>
                    <a:pt x="17637" y="10535"/>
                  </a:lnTo>
                  <a:lnTo>
                    <a:pt x="18436" y="10817"/>
                  </a:lnTo>
                  <a:lnTo>
                    <a:pt x="18860" y="10911"/>
                  </a:lnTo>
                  <a:lnTo>
                    <a:pt x="19283" y="11005"/>
                  </a:lnTo>
                  <a:lnTo>
                    <a:pt x="19706" y="11052"/>
                  </a:lnTo>
                  <a:lnTo>
                    <a:pt x="20129" y="11052"/>
                  </a:lnTo>
                  <a:lnTo>
                    <a:pt x="20553" y="11005"/>
                  </a:lnTo>
                  <a:lnTo>
                    <a:pt x="20976" y="10911"/>
                  </a:lnTo>
                  <a:lnTo>
                    <a:pt x="21352" y="10817"/>
                  </a:lnTo>
                  <a:lnTo>
                    <a:pt x="21681" y="10629"/>
                  </a:lnTo>
                  <a:lnTo>
                    <a:pt x="22010" y="10441"/>
                  </a:lnTo>
                  <a:lnTo>
                    <a:pt x="22340" y="10206"/>
                  </a:lnTo>
                  <a:lnTo>
                    <a:pt x="22622" y="9971"/>
                  </a:lnTo>
                  <a:lnTo>
                    <a:pt x="22904" y="9689"/>
                  </a:lnTo>
                  <a:lnTo>
                    <a:pt x="23374" y="9077"/>
                  </a:lnTo>
                  <a:lnTo>
                    <a:pt x="23798" y="8372"/>
                  </a:lnTo>
                  <a:lnTo>
                    <a:pt x="24174" y="7666"/>
                  </a:lnTo>
                  <a:lnTo>
                    <a:pt x="24503" y="6914"/>
                  </a:lnTo>
                  <a:lnTo>
                    <a:pt x="24785" y="6161"/>
                  </a:lnTo>
                  <a:lnTo>
                    <a:pt x="25114" y="5268"/>
                  </a:lnTo>
                  <a:lnTo>
                    <a:pt x="25350" y="4421"/>
                  </a:lnTo>
                  <a:lnTo>
                    <a:pt x="25538" y="3528"/>
                  </a:lnTo>
                  <a:lnTo>
                    <a:pt x="25679" y="2634"/>
                  </a:lnTo>
                  <a:lnTo>
                    <a:pt x="25679" y="1929"/>
                  </a:lnTo>
                  <a:lnTo>
                    <a:pt x="25632" y="1270"/>
                  </a:lnTo>
                  <a:lnTo>
                    <a:pt x="25491" y="612"/>
                  </a:lnTo>
                  <a:lnTo>
                    <a:pt x="253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47;p55">
              <a:extLst>
                <a:ext uri="{FF2B5EF4-FFF2-40B4-BE49-F238E27FC236}">
                  <a16:creationId xmlns:a16="http://schemas.microsoft.com/office/drawing/2014/main" id="{988482D5-5114-2A6E-59E9-A45C2CB8E693}"/>
                </a:ext>
              </a:extLst>
            </p:cNvPr>
            <p:cNvSpPr/>
            <p:nvPr/>
          </p:nvSpPr>
          <p:spPr>
            <a:xfrm>
              <a:off x="641400" y="3178450"/>
              <a:ext cx="368025" cy="472675"/>
            </a:xfrm>
            <a:custGeom>
              <a:avLst/>
              <a:gdLst/>
              <a:ahLst/>
              <a:cxnLst/>
              <a:rect l="l" t="t" r="r" b="b"/>
              <a:pathLst>
                <a:path w="14721" h="18907" extrusionOk="0">
                  <a:moveTo>
                    <a:pt x="5314" y="1"/>
                  </a:moveTo>
                  <a:lnTo>
                    <a:pt x="4891" y="48"/>
                  </a:lnTo>
                  <a:lnTo>
                    <a:pt x="4468" y="95"/>
                  </a:lnTo>
                  <a:lnTo>
                    <a:pt x="4045" y="189"/>
                  </a:lnTo>
                  <a:lnTo>
                    <a:pt x="3621" y="330"/>
                  </a:lnTo>
                  <a:lnTo>
                    <a:pt x="3245" y="471"/>
                  </a:lnTo>
                  <a:lnTo>
                    <a:pt x="2822" y="659"/>
                  </a:lnTo>
                  <a:lnTo>
                    <a:pt x="2446" y="847"/>
                  </a:lnTo>
                  <a:lnTo>
                    <a:pt x="1740" y="1365"/>
                  </a:lnTo>
                  <a:lnTo>
                    <a:pt x="1082" y="1976"/>
                  </a:lnTo>
                  <a:lnTo>
                    <a:pt x="517" y="2635"/>
                  </a:lnTo>
                  <a:lnTo>
                    <a:pt x="0" y="3340"/>
                  </a:lnTo>
                  <a:lnTo>
                    <a:pt x="470" y="4516"/>
                  </a:lnTo>
                  <a:lnTo>
                    <a:pt x="894" y="5644"/>
                  </a:lnTo>
                  <a:lnTo>
                    <a:pt x="1364" y="6726"/>
                  </a:lnTo>
                  <a:lnTo>
                    <a:pt x="1834" y="7761"/>
                  </a:lnTo>
                  <a:lnTo>
                    <a:pt x="2822" y="9736"/>
                  </a:lnTo>
                  <a:lnTo>
                    <a:pt x="3903" y="11570"/>
                  </a:lnTo>
                  <a:lnTo>
                    <a:pt x="4985" y="13310"/>
                  </a:lnTo>
                  <a:lnTo>
                    <a:pt x="6114" y="14862"/>
                  </a:lnTo>
                  <a:lnTo>
                    <a:pt x="7290" y="16320"/>
                  </a:lnTo>
                  <a:lnTo>
                    <a:pt x="8465" y="17684"/>
                  </a:lnTo>
                  <a:lnTo>
                    <a:pt x="9688" y="18907"/>
                  </a:lnTo>
                  <a:lnTo>
                    <a:pt x="10252" y="18766"/>
                  </a:lnTo>
                  <a:lnTo>
                    <a:pt x="10864" y="18624"/>
                  </a:lnTo>
                  <a:lnTo>
                    <a:pt x="11475" y="18342"/>
                  </a:lnTo>
                  <a:lnTo>
                    <a:pt x="12040" y="18060"/>
                  </a:lnTo>
                  <a:lnTo>
                    <a:pt x="12604" y="17637"/>
                  </a:lnTo>
                  <a:lnTo>
                    <a:pt x="13121" y="17214"/>
                  </a:lnTo>
                  <a:lnTo>
                    <a:pt x="13544" y="16696"/>
                  </a:lnTo>
                  <a:lnTo>
                    <a:pt x="13968" y="16179"/>
                  </a:lnTo>
                  <a:lnTo>
                    <a:pt x="14250" y="15568"/>
                  </a:lnTo>
                  <a:lnTo>
                    <a:pt x="14532" y="14956"/>
                  </a:lnTo>
                  <a:lnTo>
                    <a:pt x="14673" y="14298"/>
                  </a:lnTo>
                  <a:lnTo>
                    <a:pt x="14720" y="13639"/>
                  </a:lnTo>
                  <a:lnTo>
                    <a:pt x="14673" y="12934"/>
                  </a:lnTo>
                  <a:lnTo>
                    <a:pt x="14579" y="12276"/>
                  </a:lnTo>
                  <a:lnTo>
                    <a:pt x="14344" y="11664"/>
                  </a:lnTo>
                  <a:lnTo>
                    <a:pt x="14062" y="11053"/>
                  </a:lnTo>
                  <a:lnTo>
                    <a:pt x="13686" y="10535"/>
                  </a:lnTo>
                  <a:lnTo>
                    <a:pt x="13215" y="10018"/>
                  </a:lnTo>
                  <a:lnTo>
                    <a:pt x="12839" y="9736"/>
                  </a:lnTo>
                  <a:lnTo>
                    <a:pt x="12463" y="9454"/>
                  </a:lnTo>
                  <a:lnTo>
                    <a:pt x="11663" y="8936"/>
                  </a:lnTo>
                  <a:lnTo>
                    <a:pt x="11240" y="8654"/>
                  </a:lnTo>
                  <a:lnTo>
                    <a:pt x="10911" y="8372"/>
                  </a:lnTo>
                  <a:lnTo>
                    <a:pt x="10582" y="8043"/>
                  </a:lnTo>
                  <a:lnTo>
                    <a:pt x="10299" y="7714"/>
                  </a:lnTo>
                  <a:lnTo>
                    <a:pt x="10111" y="7385"/>
                  </a:lnTo>
                  <a:lnTo>
                    <a:pt x="9970" y="7102"/>
                  </a:lnTo>
                  <a:lnTo>
                    <a:pt x="9876" y="6773"/>
                  </a:lnTo>
                  <a:lnTo>
                    <a:pt x="9829" y="6444"/>
                  </a:lnTo>
                  <a:lnTo>
                    <a:pt x="9735" y="5786"/>
                  </a:lnTo>
                  <a:lnTo>
                    <a:pt x="9688" y="5080"/>
                  </a:lnTo>
                  <a:lnTo>
                    <a:pt x="9688" y="4375"/>
                  </a:lnTo>
                  <a:lnTo>
                    <a:pt x="9641" y="3669"/>
                  </a:lnTo>
                  <a:lnTo>
                    <a:pt x="9547" y="2964"/>
                  </a:lnTo>
                  <a:lnTo>
                    <a:pt x="9453" y="2635"/>
                  </a:lnTo>
                  <a:lnTo>
                    <a:pt x="9312" y="2352"/>
                  </a:lnTo>
                  <a:lnTo>
                    <a:pt x="9077" y="1835"/>
                  </a:lnTo>
                  <a:lnTo>
                    <a:pt x="8747" y="1412"/>
                  </a:lnTo>
                  <a:lnTo>
                    <a:pt x="8324" y="1036"/>
                  </a:lnTo>
                  <a:lnTo>
                    <a:pt x="7901" y="706"/>
                  </a:lnTo>
                  <a:lnTo>
                    <a:pt x="7384" y="424"/>
                  </a:lnTo>
                  <a:lnTo>
                    <a:pt x="6866" y="236"/>
                  </a:lnTo>
                  <a:lnTo>
                    <a:pt x="6302" y="95"/>
                  </a:lnTo>
                  <a:lnTo>
                    <a:pt x="57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8;p55">
              <a:extLst>
                <a:ext uri="{FF2B5EF4-FFF2-40B4-BE49-F238E27FC236}">
                  <a16:creationId xmlns:a16="http://schemas.microsoft.com/office/drawing/2014/main" id="{4924D15E-6E26-270B-DD4B-059BC5780F76}"/>
                </a:ext>
              </a:extLst>
            </p:cNvPr>
            <p:cNvSpPr/>
            <p:nvPr/>
          </p:nvSpPr>
          <p:spPr>
            <a:xfrm>
              <a:off x="977650" y="3633475"/>
              <a:ext cx="158750" cy="364500"/>
            </a:xfrm>
            <a:custGeom>
              <a:avLst/>
              <a:gdLst/>
              <a:ahLst/>
              <a:cxnLst/>
              <a:rect l="l" t="t" r="r" b="b"/>
              <a:pathLst>
                <a:path w="6350" h="14580" extrusionOk="0">
                  <a:moveTo>
                    <a:pt x="0" y="0"/>
                  </a:moveTo>
                  <a:lnTo>
                    <a:pt x="612" y="14579"/>
                  </a:lnTo>
                  <a:lnTo>
                    <a:pt x="3057" y="14579"/>
                  </a:lnTo>
                  <a:lnTo>
                    <a:pt x="63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49;p55">
              <a:extLst>
                <a:ext uri="{FF2B5EF4-FFF2-40B4-BE49-F238E27FC236}">
                  <a16:creationId xmlns:a16="http://schemas.microsoft.com/office/drawing/2014/main" id="{922E8C6F-AEC0-D69B-5BE8-BE3B2B9548C7}"/>
                </a:ext>
              </a:extLst>
            </p:cNvPr>
            <p:cNvSpPr/>
            <p:nvPr/>
          </p:nvSpPr>
          <p:spPr>
            <a:xfrm>
              <a:off x="1825350" y="3956800"/>
              <a:ext cx="94075" cy="41175"/>
            </a:xfrm>
            <a:custGeom>
              <a:avLst/>
              <a:gdLst/>
              <a:ahLst/>
              <a:cxnLst/>
              <a:rect l="l" t="t" r="r" b="b"/>
              <a:pathLst>
                <a:path w="3763" h="1647" extrusionOk="0">
                  <a:moveTo>
                    <a:pt x="377" y="0"/>
                  </a:moveTo>
                  <a:lnTo>
                    <a:pt x="1" y="1646"/>
                  </a:lnTo>
                  <a:lnTo>
                    <a:pt x="2634" y="1646"/>
                  </a:lnTo>
                  <a:lnTo>
                    <a:pt x="2916" y="1270"/>
                  </a:lnTo>
                  <a:lnTo>
                    <a:pt x="3293" y="753"/>
                  </a:lnTo>
                  <a:lnTo>
                    <a:pt x="37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50;p55">
              <a:extLst>
                <a:ext uri="{FF2B5EF4-FFF2-40B4-BE49-F238E27FC236}">
                  <a16:creationId xmlns:a16="http://schemas.microsoft.com/office/drawing/2014/main" id="{6DB56F20-A3E1-2C4A-9F63-83629B13D3BB}"/>
                </a:ext>
              </a:extLst>
            </p:cNvPr>
            <p:cNvSpPr/>
            <p:nvPr/>
          </p:nvSpPr>
          <p:spPr>
            <a:xfrm>
              <a:off x="991750" y="3956800"/>
              <a:ext cx="70575" cy="41175"/>
            </a:xfrm>
            <a:custGeom>
              <a:avLst/>
              <a:gdLst/>
              <a:ahLst/>
              <a:cxnLst/>
              <a:rect l="l" t="t" r="r" b="b"/>
              <a:pathLst>
                <a:path w="2823" h="1647" extrusionOk="0">
                  <a:moveTo>
                    <a:pt x="1" y="0"/>
                  </a:moveTo>
                  <a:lnTo>
                    <a:pt x="48" y="1646"/>
                  </a:lnTo>
                  <a:lnTo>
                    <a:pt x="2493" y="1646"/>
                  </a:lnTo>
                  <a:lnTo>
                    <a:pt x="28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51;p55">
              <a:extLst>
                <a:ext uri="{FF2B5EF4-FFF2-40B4-BE49-F238E27FC236}">
                  <a16:creationId xmlns:a16="http://schemas.microsoft.com/office/drawing/2014/main" id="{9F49F1EC-68D1-F33B-BBE9-DEF581512276}"/>
                </a:ext>
              </a:extLst>
            </p:cNvPr>
            <p:cNvSpPr/>
            <p:nvPr/>
          </p:nvSpPr>
          <p:spPr>
            <a:xfrm>
              <a:off x="2161600" y="3143200"/>
              <a:ext cx="116425" cy="196350"/>
            </a:xfrm>
            <a:custGeom>
              <a:avLst/>
              <a:gdLst/>
              <a:ahLst/>
              <a:cxnLst/>
              <a:rect l="l" t="t" r="r" b="b"/>
              <a:pathLst>
                <a:path w="4657" h="7854" extrusionOk="0">
                  <a:moveTo>
                    <a:pt x="2211" y="0"/>
                  </a:moveTo>
                  <a:lnTo>
                    <a:pt x="1882" y="47"/>
                  </a:lnTo>
                  <a:lnTo>
                    <a:pt x="1553" y="141"/>
                  </a:lnTo>
                  <a:lnTo>
                    <a:pt x="1271" y="235"/>
                  </a:lnTo>
                  <a:lnTo>
                    <a:pt x="989" y="423"/>
                  </a:lnTo>
                  <a:lnTo>
                    <a:pt x="753" y="611"/>
                  </a:lnTo>
                  <a:lnTo>
                    <a:pt x="518" y="894"/>
                  </a:lnTo>
                  <a:lnTo>
                    <a:pt x="330" y="1129"/>
                  </a:lnTo>
                  <a:lnTo>
                    <a:pt x="189" y="1411"/>
                  </a:lnTo>
                  <a:lnTo>
                    <a:pt x="95" y="1740"/>
                  </a:lnTo>
                  <a:lnTo>
                    <a:pt x="48" y="2069"/>
                  </a:lnTo>
                  <a:lnTo>
                    <a:pt x="1" y="2399"/>
                  </a:lnTo>
                  <a:lnTo>
                    <a:pt x="1" y="2681"/>
                  </a:lnTo>
                  <a:lnTo>
                    <a:pt x="1" y="3010"/>
                  </a:lnTo>
                  <a:lnTo>
                    <a:pt x="95" y="3339"/>
                  </a:lnTo>
                  <a:lnTo>
                    <a:pt x="236" y="3903"/>
                  </a:lnTo>
                  <a:lnTo>
                    <a:pt x="471" y="4421"/>
                  </a:lnTo>
                  <a:lnTo>
                    <a:pt x="753" y="4891"/>
                  </a:lnTo>
                  <a:lnTo>
                    <a:pt x="1036" y="5408"/>
                  </a:lnTo>
                  <a:lnTo>
                    <a:pt x="2541" y="7854"/>
                  </a:lnTo>
                  <a:lnTo>
                    <a:pt x="2870" y="7572"/>
                  </a:lnTo>
                  <a:lnTo>
                    <a:pt x="3199" y="7290"/>
                  </a:lnTo>
                  <a:lnTo>
                    <a:pt x="3481" y="6960"/>
                  </a:lnTo>
                  <a:lnTo>
                    <a:pt x="3716" y="6631"/>
                  </a:lnTo>
                  <a:lnTo>
                    <a:pt x="3951" y="6255"/>
                  </a:lnTo>
                  <a:lnTo>
                    <a:pt x="4140" y="5879"/>
                  </a:lnTo>
                  <a:lnTo>
                    <a:pt x="4328" y="5455"/>
                  </a:lnTo>
                  <a:lnTo>
                    <a:pt x="4469" y="5079"/>
                  </a:lnTo>
                  <a:lnTo>
                    <a:pt x="4563" y="4656"/>
                  </a:lnTo>
                  <a:lnTo>
                    <a:pt x="4657" y="4233"/>
                  </a:lnTo>
                  <a:lnTo>
                    <a:pt x="4657" y="3762"/>
                  </a:lnTo>
                  <a:lnTo>
                    <a:pt x="4657" y="3339"/>
                  </a:lnTo>
                  <a:lnTo>
                    <a:pt x="4657" y="2916"/>
                  </a:lnTo>
                  <a:lnTo>
                    <a:pt x="4563" y="2493"/>
                  </a:lnTo>
                  <a:lnTo>
                    <a:pt x="4469" y="2069"/>
                  </a:lnTo>
                  <a:lnTo>
                    <a:pt x="4281" y="1693"/>
                  </a:lnTo>
                  <a:lnTo>
                    <a:pt x="4045" y="1176"/>
                  </a:lnTo>
                  <a:lnTo>
                    <a:pt x="3716" y="706"/>
                  </a:lnTo>
                  <a:lnTo>
                    <a:pt x="3528" y="517"/>
                  </a:lnTo>
                  <a:lnTo>
                    <a:pt x="3293" y="329"/>
                  </a:lnTo>
                  <a:lnTo>
                    <a:pt x="3105" y="188"/>
                  </a:lnTo>
                  <a:lnTo>
                    <a:pt x="2823" y="94"/>
                  </a:lnTo>
                  <a:lnTo>
                    <a:pt x="2541"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52;p55">
              <a:extLst>
                <a:ext uri="{FF2B5EF4-FFF2-40B4-BE49-F238E27FC236}">
                  <a16:creationId xmlns:a16="http://schemas.microsoft.com/office/drawing/2014/main" id="{051FDB45-FEB8-2AB6-25E4-CF94276A446A}"/>
                </a:ext>
              </a:extLst>
            </p:cNvPr>
            <p:cNvSpPr/>
            <p:nvPr/>
          </p:nvSpPr>
          <p:spPr>
            <a:xfrm>
              <a:off x="1714825" y="3189050"/>
              <a:ext cx="84675" cy="542025"/>
            </a:xfrm>
            <a:custGeom>
              <a:avLst/>
              <a:gdLst/>
              <a:ahLst/>
              <a:cxnLst/>
              <a:rect l="l" t="t" r="r" b="b"/>
              <a:pathLst>
                <a:path w="3387" h="21681" extrusionOk="0">
                  <a:moveTo>
                    <a:pt x="471" y="0"/>
                  </a:moveTo>
                  <a:lnTo>
                    <a:pt x="236" y="2775"/>
                  </a:lnTo>
                  <a:lnTo>
                    <a:pt x="95" y="5362"/>
                  </a:lnTo>
                  <a:lnTo>
                    <a:pt x="1" y="7713"/>
                  </a:lnTo>
                  <a:lnTo>
                    <a:pt x="48" y="9876"/>
                  </a:lnTo>
                  <a:lnTo>
                    <a:pt x="95" y="11852"/>
                  </a:lnTo>
                  <a:lnTo>
                    <a:pt x="236" y="13639"/>
                  </a:lnTo>
                  <a:lnTo>
                    <a:pt x="377" y="15238"/>
                  </a:lnTo>
                  <a:lnTo>
                    <a:pt x="612" y="16648"/>
                  </a:lnTo>
                  <a:lnTo>
                    <a:pt x="800" y="17871"/>
                  </a:lnTo>
                  <a:lnTo>
                    <a:pt x="1035" y="18906"/>
                  </a:lnTo>
                  <a:lnTo>
                    <a:pt x="1224" y="19752"/>
                  </a:lnTo>
                  <a:lnTo>
                    <a:pt x="1412" y="20458"/>
                  </a:lnTo>
                  <a:lnTo>
                    <a:pt x="1741" y="21398"/>
                  </a:lnTo>
                  <a:lnTo>
                    <a:pt x="1882" y="21681"/>
                  </a:lnTo>
                  <a:lnTo>
                    <a:pt x="3387" y="20599"/>
                  </a:lnTo>
                  <a:lnTo>
                    <a:pt x="3105" y="19893"/>
                  </a:lnTo>
                  <a:lnTo>
                    <a:pt x="2823" y="19094"/>
                  </a:lnTo>
                  <a:lnTo>
                    <a:pt x="2305" y="17495"/>
                  </a:lnTo>
                  <a:lnTo>
                    <a:pt x="1929" y="15802"/>
                  </a:lnTo>
                  <a:lnTo>
                    <a:pt x="1553" y="14109"/>
                  </a:lnTo>
                  <a:lnTo>
                    <a:pt x="1271" y="12369"/>
                  </a:lnTo>
                  <a:lnTo>
                    <a:pt x="1035" y="10629"/>
                  </a:lnTo>
                  <a:lnTo>
                    <a:pt x="847" y="8983"/>
                  </a:lnTo>
                  <a:lnTo>
                    <a:pt x="706" y="7384"/>
                  </a:lnTo>
                  <a:lnTo>
                    <a:pt x="518" y="4468"/>
                  </a:lnTo>
                  <a:lnTo>
                    <a:pt x="471" y="2117"/>
                  </a:lnTo>
                  <a:lnTo>
                    <a:pt x="471" y="565"/>
                  </a:lnTo>
                  <a:lnTo>
                    <a:pt x="471"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53;p55">
              <a:extLst>
                <a:ext uri="{FF2B5EF4-FFF2-40B4-BE49-F238E27FC236}">
                  <a16:creationId xmlns:a16="http://schemas.microsoft.com/office/drawing/2014/main" id="{CBA16298-56ED-1939-5C33-4A9DD544AF2B}"/>
                </a:ext>
              </a:extLst>
            </p:cNvPr>
            <p:cNvSpPr/>
            <p:nvPr/>
          </p:nvSpPr>
          <p:spPr>
            <a:xfrm>
              <a:off x="1102275" y="3558225"/>
              <a:ext cx="34125" cy="243400"/>
            </a:xfrm>
            <a:custGeom>
              <a:avLst/>
              <a:gdLst/>
              <a:ahLst/>
              <a:cxnLst/>
              <a:rect l="l" t="t" r="r" b="b"/>
              <a:pathLst>
                <a:path w="1365" h="9736" extrusionOk="0">
                  <a:moveTo>
                    <a:pt x="1364" y="0"/>
                  </a:moveTo>
                  <a:lnTo>
                    <a:pt x="1" y="9077"/>
                  </a:lnTo>
                  <a:lnTo>
                    <a:pt x="1035" y="9735"/>
                  </a:lnTo>
                  <a:lnTo>
                    <a:pt x="1364"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2086;p56">
            <a:extLst>
              <a:ext uri="{FF2B5EF4-FFF2-40B4-BE49-F238E27FC236}">
                <a16:creationId xmlns:a16="http://schemas.microsoft.com/office/drawing/2014/main" id="{11DEA825-B67E-8FC6-CA82-029855CA3BDC}"/>
              </a:ext>
            </a:extLst>
          </p:cNvPr>
          <p:cNvGrpSpPr/>
          <p:nvPr/>
        </p:nvGrpSpPr>
        <p:grpSpPr>
          <a:xfrm>
            <a:off x="3373473" y="2604879"/>
            <a:ext cx="1503933" cy="1032701"/>
            <a:chOff x="2077337" y="1480399"/>
            <a:chExt cx="1836977" cy="1261391"/>
          </a:xfrm>
        </p:grpSpPr>
        <p:sp>
          <p:nvSpPr>
            <p:cNvPr id="55" name="Google Shape;2087;p56">
              <a:extLst>
                <a:ext uri="{FF2B5EF4-FFF2-40B4-BE49-F238E27FC236}">
                  <a16:creationId xmlns:a16="http://schemas.microsoft.com/office/drawing/2014/main" id="{5983C828-F0DC-01DE-08C1-72D59CA7C226}"/>
                </a:ext>
              </a:extLst>
            </p:cNvPr>
            <p:cNvSpPr/>
            <p:nvPr/>
          </p:nvSpPr>
          <p:spPr>
            <a:xfrm>
              <a:off x="2077337" y="2571750"/>
              <a:ext cx="1836977" cy="170040"/>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2088;p56">
              <a:extLst>
                <a:ext uri="{FF2B5EF4-FFF2-40B4-BE49-F238E27FC236}">
                  <a16:creationId xmlns:a16="http://schemas.microsoft.com/office/drawing/2014/main" id="{A5DB52EA-F3C5-4B4E-918A-82886E568236}"/>
                </a:ext>
              </a:extLst>
            </p:cNvPr>
            <p:cNvGrpSpPr/>
            <p:nvPr/>
          </p:nvGrpSpPr>
          <p:grpSpPr>
            <a:xfrm>
              <a:off x="2230473" y="1480399"/>
              <a:ext cx="1548450" cy="1179669"/>
              <a:chOff x="4492975" y="964425"/>
              <a:chExt cx="2888900" cy="2200875"/>
            </a:xfrm>
          </p:grpSpPr>
          <p:sp>
            <p:nvSpPr>
              <p:cNvPr id="57" name="Google Shape;2089;p56">
                <a:extLst>
                  <a:ext uri="{FF2B5EF4-FFF2-40B4-BE49-F238E27FC236}">
                    <a16:creationId xmlns:a16="http://schemas.microsoft.com/office/drawing/2014/main" id="{6F899836-0A91-28F1-7B3E-7A586B896839}"/>
                  </a:ext>
                </a:extLst>
              </p:cNvPr>
              <p:cNvSpPr/>
              <p:nvPr/>
            </p:nvSpPr>
            <p:spPr>
              <a:xfrm>
                <a:off x="4492975" y="2915825"/>
                <a:ext cx="346050" cy="243425"/>
              </a:xfrm>
              <a:custGeom>
                <a:avLst/>
                <a:gdLst/>
                <a:ahLst/>
                <a:cxnLst/>
                <a:rect l="l" t="t" r="r" b="b"/>
                <a:pathLst>
                  <a:path w="13842" h="9737" extrusionOk="0">
                    <a:moveTo>
                      <a:pt x="3702" y="0"/>
                    </a:moveTo>
                    <a:lnTo>
                      <a:pt x="3139" y="81"/>
                    </a:lnTo>
                    <a:lnTo>
                      <a:pt x="2495" y="322"/>
                    </a:lnTo>
                    <a:lnTo>
                      <a:pt x="2012" y="563"/>
                    </a:lnTo>
                    <a:lnTo>
                      <a:pt x="1530" y="966"/>
                    </a:lnTo>
                    <a:lnTo>
                      <a:pt x="1127" y="1368"/>
                    </a:lnTo>
                    <a:lnTo>
                      <a:pt x="725" y="1851"/>
                    </a:lnTo>
                    <a:lnTo>
                      <a:pt x="483" y="2334"/>
                    </a:lnTo>
                    <a:lnTo>
                      <a:pt x="242" y="2897"/>
                    </a:lnTo>
                    <a:lnTo>
                      <a:pt x="81" y="3460"/>
                    </a:lnTo>
                    <a:lnTo>
                      <a:pt x="1" y="4104"/>
                    </a:lnTo>
                    <a:lnTo>
                      <a:pt x="1" y="4667"/>
                    </a:lnTo>
                    <a:lnTo>
                      <a:pt x="81" y="5231"/>
                    </a:lnTo>
                    <a:lnTo>
                      <a:pt x="242" y="5794"/>
                    </a:lnTo>
                    <a:lnTo>
                      <a:pt x="483" y="6357"/>
                    </a:lnTo>
                    <a:lnTo>
                      <a:pt x="725" y="6840"/>
                    </a:lnTo>
                    <a:lnTo>
                      <a:pt x="1047" y="7323"/>
                    </a:lnTo>
                    <a:lnTo>
                      <a:pt x="1449" y="7806"/>
                    </a:lnTo>
                    <a:lnTo>
                      <a:pt x="1851" y="8208"/>
                    </a:lnTo>
                    <a:lnTo>
                      <a:pt x="2334" y="8530"/>
                    </a:lnTo>
                    <a:lnTo>
                      <a:pt x="2737" y="8852"/>
                    </a:lnTo>
                    <a:lnTo>
                      <a:pt x="3300" y="9093"/>
                    </a:lnTo>
                    <a:lnTo>
                      <a:pt x="3783" y="9335"/>
                    </a:lnTo>
                    <a:lnTo>
                      <a:pt x="4909" y="9576"/>
                    </a:lnTo>
                    <a:lnTo>
                      <a:pt x="6036" y="9737"/>
                    </a:lnTo>
                    <a:lnTo>
                      <a:pt x="6197" y="9737"/>
                    </a:lnTo>
                    <a:lnTo>
                      <a:pt x="7002" y="9657"/>
                    </a:lnTo>
                    <a:lnTo>
                      <a:pt x="7887" y="9496"/>
                    </a:lnTo>
                    <a:lnTo>
                      <a:pt x="8691" y="9335"/>
                    </a:lnTo>
                    <a:lnTo>
                      <a:pt x="9496" y="9013"/>
                    </a:lnTo>
                    <a:lnTo>
                      <a:pt x="10220" y="8610"/>
                    </a:lnTo>
                    <a:lnTo>
                      <a:pt x="10864" y="8128"/>
                    </a:lnTo>
                    <a:lnTo>
                      <a:pt x="11508" y="7564"/>
                    </a:lnTo>
                    <a:lnTo>
                      <a:pt x="12071" y="6921"/>
                    </a:lnTo>
                    <a:lnTo>
                      <a:pt x="12635" y="6277"/>
                    </a:lnTo>
                    <a:lnTo>
                      <a:pt x="13037" y="5472"/>
                    </a:lnTo>
                    <a:lnTo>
                      <a:pt x="13359" y="4667"/>
                    </a:lnTo>
                    <a:lnTo>
                      <a:pt x="13681" y="3863"/>
                    </a:lnTo>
                    <a:lnTo>
                      <a:pt x="13761" y="3058"/>
                    </a:lnTo>
                    <a:lnTo>
                      <a:pt x="13842" y="2173"/>
                    </a:lnTo>
                    <a:lnTo>
                      <a:pt x="13842" y="1288"/>
                    </a:lnTo>
                    <a:lnTo>
                      <a:pt x="13681" y="483"/>
                    </a:lnTo>
                    <a:lnTo>
                      <a:pt x="13600" y="242"/>
                    </a:lnTo>
                    <a:lnTo>
                      <a:pt x="13439" y="81"/>
                    </a:lnTo>
                    <a:lnTo>
                      <a:pt x="13198" y="0"/>
                    </a:lnTo>
                    <a:lnTo>
                      <a:pt x="12956" y="0"/>
                    </a:lnTo>
                    <a:lnTo>
                      <a:pt x="12715" y="81"/>
                    </a:lnTo>
                    <a:lnTo>
                      <a:pt x="12554" y="242"/>
                    </a:lnTo>
                    <a:lnTo>
                      <a:pt x="12474" y="483"/>
                    </a:lnTo>
                    <a:lnTo>
                      <a:pt x="12474" y="724"/>
                    </a:lnTo>
                    <a:lnTo>
                      <a:pt x="12554" y="1449"/>
                    </a:lnTo>
                    <a:lnTo>
                      <a:pt x="12635" y="2173"/>
                    </a:lnTo>
                    <a:lnTo>
                      <a:pt x="12554" y="2897"/>
                    </a:lnTo>
                    <a:lnTo>
                      <a:pt x="12393" y="3541"/>
                    </a:lnTo>
                    <a:lnTo>
                      <a:pt x="12232" y="4265"/>
                    </a:lnTo>
                    <a:lnTo>
                      <a:pt x="11910" y="4909"/>
                    </a:lnTo>
                    <a:lnTo>
                      <a:pt x="11588" y="5553"/>
                    </a:lnTo>
                    <a:lnTo>
                      <a:pt x="11106" y="6116"/>
                    </a:lnTo>
                    <a:lnTo>
                      <a:pt x="10623" y="6679"/>
                    </a:lnTo>
                    <a:lnTo>
                      <a:pt x="10140" y="7081"/>
                    </a:lnTo>
                    <a:lnTo>
                      <a:pt x="9496" y="7484"/>
                    </a:lnTo>
                    <a:lnTo>
                      <a:pt x="8852" y="7886"/>
                    </a:lnTo>
                    <a:lnTo>
                      <a:pt x="8209" y="8128"/>
                    </a:lnTo>
                    <a:lnTo>
                      <a:pt x="7484" y="8289"/>
                    </a:lnTo>
                    <a:lnTo>
                      <a:pt x="6760" y="8449"/>
                    </a:lnTo>
                    <a:lnTo>
                      <a:pt x="6116" y="8449"/>
                    </a:lnTo>
                    <a:lnTo>
                      <a:pt x="5151" y="8369"/>
                    </a:lnTo>
                    <a:lnTo>
                      <a:pt x="4266" y="8128"/>
                    </a:lnTo>
                    <a:lnTo>
                      <a:pt x="3380" y="7725"/>
                    </a:lnTo>
                    <a:lnTo>
                      <a:pt x="2737" y="7242"/>
                    </a:lnTo>
                    <a:lnTo>
                      <a:pt x="2334" y="6921"/>
                    </a:lnTo>
                    <a:lnTo>
                      <a:pt x="2093" y="6599"/>
                    </a:lnTo>
                    <a:lnTo>
                      <a:pt x="1610" y="5794"/>
                    </a:lnTo>
                    <a:lnTo>
                      <a:pt x="1449" y="5392"/>
                    </a:lnTo>
                    <a:lnTo>
                      <a:pt x="1369" y="4989"/>
                    </a:lnTo>
                    <a:lnTo>
                      <a:pt x="1288" y="4587"/>
                    </a:lnTo>
                    <a:lnTo>
                      <a:pt x="1288" y="4185"/>
                    </a:lnTo>
                    <a:lnTo>
                      <a:pt x="1288" y="3702"/>
                    </a:lnTo>
                    <a:lnTo>
                      <a:pt x="1449" y="3299"/>
                    </a:lnTo>
                    <a:lnTo>
                      <a:pt x="1610" y="2897"/>
                    </a:lnTo>
                    <a:lnTo>
                      <a:pt x="1771" y="2575"/>
                    </a:lnTo>
                    <a:lnTo>
                      <a:pt x="2012" y="2173"/>
                    </a:lnTo>
                    <a:lnTo>
                      <a:pt x="2334" y="1931"/>
                    </a:lnTo>
                    <a:lnTo>
                      <a:pt x="2656" y="1690"/>
                    </a:lnTo>
                    <a:lnTo>
                      <a:pt x="3059" y="1449"/>
                    </a:lnTo>
                    <a:lnTo>
                      <a:pt x="3380" y="1368"/>
                    </a:lnTo>
                    <a:lnTo>
                      <a:pt x="3863" y="1288"/>
                    </a:lnTo>
                    <a:lnTo>
                      <a:pt x="4266" y="1288"/>
                    </a:lnTo>
                    <a:lnTo>
                      <a:pt x="4668" y="1368"/>
                    </a:lnTo>
                    <a:lnTo>
                      <a:pt x="4990" y="1449"/>
                    </a:lnTo>
                    <a:lnTo>
                      <a:pt x="5392" y="1610"/>
                    </a:lnTo>
                    <a:lnTo>
                      <a:pt x="5714" y="1851"/>
                    </a:lnTo>
                    <a:lnTo>
                      <a:pt x="5955" y="2173"/>
                    </a:lnTo>
                    <a:lnTo>
                      <a:pt x="6197" y="2495"/>
                    </a:lnTo>
                    <a:lnTo>
                      <a:pt x="6277" y="2897"/>
                    </a:lnTo>
                    <a:lnTo>
                      <a:pt x="6358" y="3219"/>
                    </a:lnTo>
                    <a:lnTo>
                      <a:pt x="6358" y="3621"/>
                    </a:lnTo>
                    <a:lnTo>
                      <a:pt x="6277" y="4024"/>
                    </a:lnTo>
                    <a:lnTo>
                      <a:pt x="6116" y="4346"/>
                    </a:lnTo>
                    <a:lnTo>
                      <a:pt x="5955" y="4667"/>
                    </a:lnTo>
                    <a:lnTo>
                      <a:pt x="5634" y="4989"/>
                    </a:lnTo>
                    <a:lnTo>
                      <a:pt x="5473" y="5150"/>
                    </a:lnTo>
                    <a:lnTo>
                      <a:pt x="5392" y="5392"/>
                    </a:lnTo>
                    <a:lnTo>
                      <a:pt x="5473" y="5633"/>
                    </a:lnTo>
                    <a:lnTo>
                      <a:pt x="5553" y="5874"/>
                    </a:lnTo>
                    <a:lnTo>
                      <a:pt x="5714" y="6035"/>
                    </a:lnTo>
                    <a:lnTo>
                      <a:pt x="5955" y="6116"/>
                    </a:lnTo>
                    <a:lnTo>
                      <a:pt x="6197" y="6035"/>
                    </a:lnTo>
                    <a:lnTo>
                      <a:pt x="6438" y="5955"/>
                    </a:lnTo>
                    <a:lnTo>
                      <a:pt x="6921" y="5553"/>
                    </a:lnTo>
                    <a:lnTo>
                      <a:pt x="7243" y="4989"/>
                    </a:lnTo>
                    <a:lnTo>
                      <a:pt x="7484" y="4426"/>
                    </a:lnTo>
                    <a:lnTo>
                      <a:pt x="7565" y="3782"/>
                    </a:lnTo>
                    <a:lnTo>
                      <a:pt x="7645" y="3138"/>
                    </a:lnTo>
                    <a:lnTo>
                      <a:pt x="7484" y="2575"/>
                    </a:lnTo>
                    <a:lnTo>
                      <a:pt x="7323" y="1931"/>
                    </a:lnTo>
                    <a:lnTo>
                      <a:pt x="7002" y="1368"/>
                    </a:lnTo>
                    <a:lnTo>
                      <a:pt x="6599" y="966"/>
                    </a:lnTo>
                    <a:lnTo>
                      <a:pt x="6116" y="563"/>
                    </a:lnTo>
                    <a:lnTo>
                      <a:pt x="5553" y="322"/>
                    </a:lnTo>
                    <a:lnTo>
                      <a:pt x="4990" y="81"/>
                    </a:lnTo>
                    <a:lnTo>
                      <a:pt x="4346" y="0"/>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90;p56">
                <a:extLst>
                  <a:ext uri="{FF2B5EF4-FFF2-40B4-BE49-F238E27FC236}">
                    <a16:creationId xmlns:a16="http://schemas.microsoft.com/office/drawing/2014/main" id="{899D974D-1EB1-4A69-1ECF-267DF4E3C2C4}"/>
                  </a:ext>
                </a:extLst>
              </p:cNvPr>
              <p:cNvSpPr/>
              <p:nvPr/>
            </p:nvSpPr>
            <p:spPr>
              <a:xfrm>
                <a:off x="6402125" y="964425"/>
                <a:ext cx="247475" cy="382250"/>
              </a:xfrm>
              <a:custGeom>
                <a:avLst/>
                <a:gdLst/>
                <a:ahLst/>
                <a:cxnLst/>
                <a:rect l="l" t="t" r="r" b="b"/>
                <a:pathLst>
                  <a:path w="9899" h="15290" extrusionOk="0">
                    <a:moveTo>
                      <a:pt x="6921" y="0"/>
                    </a:moveTo>
                    <a:lnTo>
                      <a:pt x="1" y="11186"/>
                    </a:lnTo>
                    <a:lnTo>
                      <a:pt x="8531" y="15290"/>
                    </a:lnTo>
                    <a:lnTo>
                      <a:pt x="9094" y="13600"/>
                    </a:lnTo>
                    <a:lnTo>
                      <a:pt x="9577" y="11990"/>
                    </a:lnTo>
                    <a:lnTo>
                      <a:pt x="9818" y="10381"/>
                    </a:lnTo>
                    <a:lnTo>
                      <a:pt x="9899" y="8932"/>
                    </a:lnTo>
                    <a:lnTo>
                      <a:pt x="9899" y="7565"/>
                    </a:lnTo>
                    <a:lnTo>
                      <a:pt x="9738" y="6357"/>
                    </a:lnTo>
                    <a:lnTo>
                      <a:pt x="9496" y="5150"/>
                    </a:lnTo>
                    <a:lnTo>
                      <a:pt x="9175" y="4104"/>
                    </a:lnTo>
                    <a:lnTo>
                      <a:pt x="8853" y="3219"/>
                    </a:lnTo>
                    <a:lnTo>
                      <a:pt x="8450" y="2334"/>
                    </a:lnTo>
                    <a:lnTo>
                      <a:pt x="8128" y="1690"/>
                    </a:lnTo>
                    <a:lnTo>
                      <a:pt x="7726" y="1127"/>
                    </a:lnTo>
                    <a:lnTo>
                      <a:pt x="7163" y="322"/>
                    </a:lnTo>
                    <a:lnTo>
                      <a:pt x="6921" y="0"/>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91;p56">
                <a:extLst>
                  <a:ext uri="{FF2B5EF4-FFF2-40B4-BE49-F238E27FC236}">
                    <a16:creationId xmlns:a16="http://schemas.microsoft.com/office/drawing/2014/main" id="{1E9A2663-58C9-55BE-C3CC-AA4B2295A75B}"/>
                  </a:ext>
                </a:extLst>
              </p:cNvPr>
              <p:cNvSpPr/>
              <p:nvPr/>
            </p:nvSpPr>
            <p:spPr>
              <a:xfrm>
                <a:off x="6420250" y="2350525"/>
                <a:ext cx="319875" cy="778550"/>
              </a:xfrm>
              <a:custGeom>
                <a:avLst/>
                <a:gdLst/>
                <a:ahLst/>
                <a:cxnLst/>
                <a:rect l="l" t="t" r="r" b="b"/>
                <a:pathLst>
                  <a:path w="12795" h="31142" extrusionOk="0">
                    <a:moveTo>
                      <a:pt x="10300" y="0"/>
                    </a:moveTo>
                    <a:lnTo>
                      <a:pt x="0" y="5874"/>
                    </a:lnTo>
                    <a:lnTo>
                      <a:pt x="8289" y="31142"/>
                    </a:lnTo>
                    <a:lnTo>
                      <a:pt x="12795" y="31142"/>
                    </a:lnTo>
                    <a:lnTo>
                      <a:pt x="10300" y="0"/>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92;p56">
                <a:extLst>
                  <a:ext uri="{FF2B5EF4-FFF2-40B4-BE49-F238E27FC236}">
                    <a16:creationId xmlns:a16="http://schemas.microsoft.com/office/drawing/2014/main" id="{B63E82F7-E534-25EF-7EB6-6FC77F74E7EF}"/>
                  </a:ext>
                </a:extLst>
              </p:cNvPr>
              <p:cNvSpPr/>
              <p:nvPr/>
            </p:nvSpPr>
            <p:spPr>
              <a:xfrm>
                <a:off x="6603325" y="3058650"/>
                <a:ext cx="136800" cy="70425"/>
              </a:xfrm>
              <a:custGeom>
                <a:avLst/>
                <a:gdLst/>
                <a:ahLst/>
                <a:cxnLst/>
                <a:rect l="l" t="t" r="r" b="b"/>
                <a:pathLst>
                  <a:path w="5472" h="2817" extrusionOk="0">
                    <a:moveTo>
                      <a:pt x="0" y="0"/>
                    </a:moveTo>
                    <a:lnTo>
                      <a:pt x="966" y="2817"/>
                    </a:lnTo>
                    <a:lnTo>
                      <a:pt x="5472" y="2817"/>
                    </a:lnTo>
                    <a:lnTo>
                      <a:pt x="523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93;p56">
                <a:extLst>
                  <a:ext uri="{FF2B5EF4-FFF2-40B4-BE49-F238E27FC236}">
                    <a16:creationId xmlns:a16="http://schemas.microsoft.com/office/drawing/2014/main" id="{73CED114-836B-3F3F-AE5B-848E18F4E63C}"/>
                  </a:ext>
                </a:extLst>
              </p:cNvPr>
              <p:cNvSpPr/>
              <p:nvPr/>
            </p:nvSpPr>
            <p:spPr>
              <a:xfrm>
                <a:off x="4822900" y="2386725"/>
                <a:ext cx="1221175" cy="706150"/>
              </a:xfrm>
              <a:custGeom>
                <a:avLst/>
                <a:gdLst/>
                <a:ahLst/>
                <a:cxnLst/>
                <a:rect l="l" t="t" r="r" b="b"/>
                <a:pathLst>
                  <a:path w="48847" h="28246" extrusionOk="0">
                    <a:moveTo>
                      <a:pt x="14888" y="1"/>
                    </a:moveTo>
                    <a:lnTo>
                      <a:pt x="11910" y="161"/>
                    </a:lnTo>
                    <a:lnTo>
                      <a:pt x="9174" y="564"/>
                    </a:lnTo>
                    <a:lnTo>
                      <a:pt x="6680" y="966"/>
                    </a:lnTo>
                    <a:lnTo>
                      <a:pt x="4427" y="1449"/>
                    </a:lnTo>
                    <a:lnTo>
                      <a:pt x="2576" y="1932"/>
                    </a:lnTo>
                    <a:lnTo>
                      <a:pt x="1208" y="2334"/>
                    </a:lnTo>
                    <a:lnTo>
                      <a:pt x="1" y="2737"/>
                    </a:lnTo>
                    <a:lnTo>
                      <a:pt x="162" y="5070"/>
                    </a:lnTo>
                    <a:lnTo>
                      <a:pt x="484" y="7323"/>
                    </a:lnTo>
                    <a:lnTo>
                      <a:pt x="806" y="9416"/>
                    </a:lnTo>
                    <a:lnTo>
                      <a:pt x="1369" y="11347"/>
                    </a:lnTo>
                    <a:lnTo>
                      <a:pt x="1932" y="13117"/>
                    </a:lnTo>
                    <a:lnTo>
                      <a:pt x="2576" y="14807"/>
                    </a:lnTo>
                    <a:lnTo>
                      <a:pt x="3381" y="16336"/>
                    </a:lnTo>
                    <a:lnTo>
                      <a:pt x="4185" y="17784"/>
                    </a:lnTo>
                    <a:lnTo>
                      <a:pt x="5151" y="19072"/>
                    </a:lnTo>
                    <a:lnTo>
                      <a:pt x="6036" y="20279"/>
                    </a:lnTo>
                    <a:lnTo>
                      <a:pt x="7082" y="21325"/>
                    </a:lnTo>
                    <a:lnTo>
                      <a:pt x="8128" y="22291"/>
                    </a:lnTo>
                    <a:lnTo>
                      <a:pt x="9174" y="23176"/>
                    </a:lnTo>
                    <a:lnTo>
                      <a:pt x="10301" y="23981"/>
                    </a:lnTo>
                    <a:lnTo>
                      <a:pt x="11428" y="24705"/>
                    </a:lnTo>
                    <a:lnTo>
                      <a:pt x="12554" y="25349"/>
                    </a:lnTo>
                    <a:lnTo>
                      <a:pt x="13681" y="25831"/>
                    </a:lnTo>
                    <a:lnTo>
                      <a:pt x="14807" y="26314"/>
                    </a:lnTo>
                    <a:lnTo>
                      <a:pt x="15853" y="26717"/>
                    </a:lnTo>
                    <a:lnTo>
                      <a:pt x="16900" y="27119"/>
                    </a:lnTo>
                    <a:lnTo>
                      <a:pt x="18911" y="27602"/>
                    </a:lnTo>
                    <a:lnTo>
                      <a:pt x="20762" y="27924"/>
                    </a:lnTo>
                    <a:lnTo>
                      <a:pt x="22211" y="28165"/>
                    </a:lnTo>
                    <a:lnTo>
                      <a:pt x="23418" y="28245"/>
                    </a:lnTo>
                    <a:lnTo>
                      <a:pt x="45788" y="28245"/>
                    </a:lnTo>
                    <a:lnTo>
                      <a:pt x="48846" y="23900"/>
                    </a:lnTo>
                    <a:lnTo>
                      <a:pt x="38707" y="22532"/>
                    </a:lnTo>
                    <a:lnTo>
                      <a:pt x="38868" y="21647"/>
                    </a:lnTo>
                    <a:lnTo>
                      <a:pt x="38948" y="20601"/>
                    </a:lnTo>
                    <a:lnTo>
                      <a:pt x="38948" y="19152"/>
                    </a:lnTo>
                    <a:lnTo>
                      <a:pt x="38787" y="17382"/>
                    </a:lnTo>
                    <a:lnTo>
                      <a:pt x="38627" y="16416"/>
                    </a:lnTo>
                    <a:lnTo>
                      <a:pt x="38466" y="15290"/>
                    </a:lnTo>
                    <a:lnTo>
                      <a:pt x="38224" y="14163"/>
                    </a:lnTo>
                    <a:lnTo>
                      <a:pt x="37822" y="12876"/>
                    </a:lnTo>
                    <a:lnTo>
                      <a:pt x="37419" y="11588"/>
                    </a:lnTo>
                    <a:lnTo>
                      <a:pt x="36856" y="10220"/>
                    </a:lnTo>
                    <a:lnTo>
                      <a:pt x="35971" y="8691"/>
                    </a:lnTo>
                    <a:lnTo>
                      <a:pt x="34925" y="7323"/>
                    </a:lnTo>
                    <a:lnTo>
                      <a:pt x="33798" y="6036"/>
                    </a:lnTo>
                    <a:lnTo>
                      <a:pt x="32591" y="4990"/>
                    </a:lnTo>
                    <a:lnTo>
                      <a:pt x="31304" y="4024"/>
                    </a:lnTo>
                    <a:lnTo>
                      <a:pt x="29936" y="3139"/>
                    </a:lnTo>
                    <a:lnTo>
                      <a:pt x="28487" y="2415"/>
                    </a:lnTo>
                    <a:lnTo>
                      <a:pt x="27119" y="1771"/>
                    </a:lnTo>
                    <a:lnTo>
                      <a:pt x="25590" y="1288"/>
                    </a:lnTo>
                    <a:lnTo>
                      <a:pt x="24061" y="805"/>
                    </a:lnTo>
                    <a:lnTo>
                      <a:pt x="22532" y="483"/>
                    </a:lnTo>
                    <a:lnTo>
                      <a:pt x="21004" y="242"/>
                    </a:lnTo>
                    <a:lnTo>
                      <a:pt x="19475" y="81"/>
                    </a:lnTo>
                    <a:lnTo>
                      <a:pt x="17946" y="1"/>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94;p56">
                <a:extLst>
                  <a:ext uri="{FF2B5EF4-FFF2-40B4-BE49-F238E27FC236}">
                    <a16:creationId xmlns:a16="http://schemas.microsoft.com/office/drawing/2014/main" id="{3DB63EF5-64FA-7D8D-E878-9095BFB0924F}"/>
                  </a:ext>
                </a:extLst>
              </p:cNvPr>
              <p:cNvSpPr/>
              <p:nvPr/>
            </p:nvSpPr>
            <p:spPr>
              <a:xfrm>
                <a:off x="5887125" y="2970125"/>
                <a:ext cx="156950" cy="122750"/>
              </a:xfrm>
              <a:custGeom>
                <a:avLst/>
                <a:gdLst/>
                <a:ahLst/>
                <a:cxnLst/>
                <a:rect l="l" t="t" r="r" b="b"/>
                <a:pathLst>
                  <a:path w="6278" h="4910" extrusionOk="0">
                    <a:moveTo>
                      <a:pt x="2495" y="1"/>
                    </a:moveTo>
                    <a:lnTo>
                      <a:pt x="1" y="4909"/>
                    </a:lnTo>
                    <a:lnTo>
                      <a:pt x="3219" y="4909"/>
                    </a:lnTo>
                    <a:lnTo>
                      <a:pt x="6277" y="564"/>
                    </a:lnTo>
                    <a:lnTo>
                      <a:pt x="24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95;p56">
                <a:extLst>
                  <a:ext uri="{FF2B5EF4-FFF2-40B4-BE49-F238E27FC236}">
                    <a16:creationId xmlns:a16="http://schemas.microsoft.com/office/drawing/2014/main" id="{B1F9C6DC-95F7-8ED8-5024-8B1BB2F7D5BB}"/>
                  </a:ext>
                </a:extLst>
              </p:cNvPr>
              <p:cNvSpPr/>
              <p:nvPr/>
            </p:nvSpPr>
            <p:spPr>
              <a:xfrm>
                <a:off x="4607650" y="1081100"/>
                <a:ext cx="2084200" cy="2033900"/>
              </a:xfrm>
              <a:custGeom>
                <a:avLst/>
                <a:gdLst/>
                <a:ahLst/>
                <a:cxnLst/>
                <a:rect l="l" t="t" r="r" b="b"/>
                <a:pathLst>
                  <a:path w="83368" h="81356" extrusionOk="0">
                    <a:moveTo>
                      <a:pt x="41925" y="1"/>
                    </a:moveTo>
                    <a:lnTo>
                      <a:pt x="40316" y="564"/>
                    </a:lnTo>
                    <a:lnTo>
                      <a:pt x="38385" y="1288"/>
                    </a:lnTo>
                    <a:lnTo>
                      <a:pt x="35810" y="2334"/>
                    </a:lnTo>
                    <a:lnTo>
                      <a:pt x="32832" y="3783"/>
                    </a:lnTo>
                    <a:lnTo>
                      <a:pt x="31223" y="4587"/>
                    </a:lnTo>
                    <a:lnTo>
                      <a:pt x="29533" y="5473"/>
                    </a:lnTo>
                    <a:lnTo>
                      <a:pt x="27763" y="6519"/>
                    </a:lnTo>
                    <a:lnTo>
                      <a:pt x="25912" y="7645"/>
                    </a:lnTo>
                    <a:lnTo>
                      <a:pt x="24061" y="8852"/>
                    </a:lnTo>
                    <a:lnTo>
                      <a:pt x="22130" y="10220"/>
                    </a:lnTo>
                    <a:lnTo>
                      <a:pt x="20279" y="11669"/>
                    </a:lnTo>
                    <a:lnTo>
                      <a:pt x="18348" y="13198"/>
                    </a:lnTo>
                    <a:lnTo>
                      <a:pt x="16497" y="14888"/>
                    </a:lnTo>
                    <a:lnTo>
                      <a:pt x="14646" y="16658"/>
                    </a:lnTo>
                    <a:lnTo>
                      <a:pt x="12876" y="18589"/>
                    </a:lnTo>
                    <a:lnTo>
                      <a:pt x="11105" y="20601"/>
                    </a:lnTo>
                    <a:lnTo>
                      <a:pt x="9496" y="22693"/>
                    </a:lnTo>
                    <a:lnTo>
                      <a:pt x="7887" y="25027"/>
                    </a:lnTo>
                    <a:lnTo>
                      <a:pt x="6438" y="27441"/>
                    </a:lnTo>
                    <a:lnTo>
                      <a:pt x="5070" y="29935"/>
                    </a:lnTo>
                    <a:lnTo>
                      <a:pt x="3863" y="32591"/>
                    </a:lnTo>
                    <a:lnTo>
                      <a:pt x="2736" y="35407"/>
                    </a:lnTo>
                    <a:lnTo>
                      <a:pt x="2254" y="36856"/>
                    </a:lnTo>
                    <a:lnTo>
                      <a:pt x="1851" y="38385"/>
                    </a:lnTo>
                    <a:lnTo>
                      <a:pt x="1449" y="39833"/>
                    </a:lnTo>
                    <a:lnTo>
                      <a:pt x="1047" y="41443"/>
                    </a:lnTo>
                    <a:lnTo>
                      <a:pt x="725" y="43052"/>
                    </a:lnTo>
                    <a:lnTo>
                      <a:pt x="483" y="44661"/>
                    </a:lnTo>
                    <a:lnTo>
                      <a:pt x="242" y="46351"/>
                    </a:lnTo>
                    <a:lnTo>
                      <a:pt x="81" y="48041"/>
                    </a:lnTo>
                    <a:lnTo>
                      <a:pt x="0" y="50375"/>
                    </a:lnTo>
                    <a:lnTo>
                      <a:pt x="0" y="52547"/>
                    </a:lnTo>
                    <a:lnTo>
                      <a:pt x="81" y="54720"/>
                    </a:lnTo>
                    <a:lnTo>
                      <a:pt x="242" y="56812"/>
                    </a:lnTo>
                    <a:lnTo>
                      <a:pt x="483" y="58744"/>
                    </a:lnTo>
                    <a:lnTo>
                      <a:pt x="805" y="60675"/>
                    </a:lnTo>
                    <a:lnTo>
                      <a:pt x="1208" y="62526"/>
                    </a:lnTo>
                    <a:lnTo>
                      <a:pt x="1690" y="64216"/>
                    </a:lnTo>
                    <a:lnTo>
                      <a:pt x="2254" y="65905"/>
                    </a:lnTo>
                    <a:lnTo>
                      <a:pt x="2897" y="67515"/>
                    </a:lnTo>
                    <a:lnTo>
                      <a:pt x="3622" y="68963"/>
                    </a:lnTo>
                    <a:lnTo>
                      <a:pt x="4507" y="70412"/>
                    </a:lnTo>
                    <a:lnTo>
                      <a:pt x="5392" y="71699"/>
                    </a:lnTo>
                    <a:lnTo>
                      <a:pt x="6358" y="72987"/>
                    </a:lnTo>
                    <a:lnTo>
                      <a:pt x="7404" y="74113"/>
                    </a:lnTo>
                    <a:lnTo>
                      <a:pt x="8530" y="75159"/>
                    </a:lnTo>
                    <a:lnTo>
                      <a:pt x="9818" y="76206"/>
                    </a:lnTo>
                    <a:lnTo>
                      <a:pt x="11105" y="77091"/>
                    </a:lnTo>
                    <a:lnTo>
                      <a:pt x="12554" y="77895"/>
                    </a:lnTo>
                    <a:lnTo>
                      <a:pt x="14002" y="78620"/>
                    </a:lnTo>
                    <a:lnTo>
                      <a:pt x="15612" y="79263"/>
                    </a:lnTo>
                    <a:lnTo>
                      <a:pt x="17221" y="79827"/>
                    </a:lnTo>
                    <a:lnTo>
                      <a:pt x="18991" y="80310"/>
                    </a:lnTo>
                    <a:lnTo>
                      <a:pt x="20762" y="80712"/>
                    </a:lnTo>
                    <a:lnTo>
                      <a:pt x="22693" y="80953"/>
                    </a:lnTo>
                    <a:lnTo>
                      <a:pt x="24705" y="81195"/>
                    </a:lnTo>
                    <a:lnTo>
                      <a:pt x="26797" y="81275"/>
                    </a:lnTo>
                    <a:lnTo>
                      <a:pt x="28970" y="81356"/>
                    </a:lnTo>
                    <a:lnTo>
                      <a:pt x="31223" y="81275"/>
                    </a:lnTo>
                    <a:lnTo>
                      <a:pt x="33557" y="81114"/>
                    </a:lnTo>
                    <a:lnTo>
                      <a:pt x="36051" y="80873"/>
                    </a:lnTo>
                    <a:lnTo>
                      <a:pt x="38546" y="80470"/>
                    </a:lnTo>
                    <a:lnTo>
                      <a:pt x="41121" y="80068"/>
                    </a:lnTo>
                    <a:lnTo>
                      <a:pt x="43776" y="79585"/>
                    </a:lnTo>
                    <a:lnTo>
                      <a:pt x="46512" y="78942"/>
                    </a:lnTo>
                    <a:lnTo>
                      <a:pt x="49329" y="78298"/>
                    </a:lnTo>
                    <a:lnTo>
                      <a:pt x="51743" y="77493"/>
                    </a:lnTo>
                    <a:lnTo>
                      <a:pt x="54077" y="76608"/>
                    </a:lnTo>
                    <a:lnTo>
                      <a:pt x="56330" y="75642"/>
                    </a:lnTo>
                    <a:lnTo>
                      <a:pt x="58502" y="74677"/>
                    </a:lnTo>
                    <a:lnTo>
                      <a:pt x="60595" y="73631"/>
                    </a:lnTo>
                    <a:lnTo>
                      <a:pt x="62606" y="72584"/>
                    </a:lnTo>
                    <a:lnTo>
                      <a:pt x="64538" y="71377"/>
                    </a:lnTo>
                    <a:lnTo>
                      <a:pt x="66388" y="70170"/>
                    </a:lnTo>
                    <a:lnTo>
                      <a:pt x="68159" y="68883"/>
                    </a:lnTo>
                    <a:lnTo>
                      <a:pt x="69849" y="67595"/>
                    </a:lnTo>
                    <a:lnTo>
                      <a:pt x="71458" y="66227"/>
                    </a:lnTo>
                    <a:lnTo>
                      <a:pt x="72987" y="64779"/>
                    </a:lnTo>
                    <a:lnTo>
                      <a:pt x="74435" y="63330"/>
                    </a:lnTo>
                    <a:lnTo>
                      <a:pt x="75803" y="61801"/>
                    </a:lnTo>
                    <a:lnTo>
                      <a:pt x="77091" y="60192"/>
                    </a:lnTo>
                    <a:lnTo>
                      <a:pt x="78218" y="58583"/>
                    </a:lnTo>
                    <a:lnTo>
                      <a:pt x="79022" y="57376"/>
                    </a:lnTo>
                    <a:lnTo>
                      <a:pt x="79827" y="56169"/>
                    </a:lnTo>
                    <a:lnTo>
                      <a:pt x="80471" y="54962"/>
                    </a:lnTo>
                    <a:lnTo>
                      <a:pt x="81195" y="53674"/>
                    </a:lnTo>
                    <a:lnTo>
                      <a:pt x="81758" y="52386"/>
                    </a:lnTo>
                    <a:lnTo>
                      <a:pt x="82322" y="51099"/>
                    </a:lnTo>
                    <a:lnTo>
                      <a:pt x="82885" y="49731"/>
                    </a:lnTo>
                    <a:lnTo>
                      <a:pt x="83368" y="48363"/>
                    </a:lnTo>
                    <a:lnTo>
                      <a:pt x="50294" y="6358"/>
                    </a:lnTo>
                    <a:lnTo>
                      <a:pt x="44822" y="2173"/>
                    </a:lnTo>
                    <a:lnTo>
                      <a:pt x="41925" y="1"/>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96;p56">
                <a:extLst>
                  <a:ext uri="{FF2B5EF4-FFF2-40B4-BE49-F238E27FC236}">
                    <a16:creationId xmlns:a16="http://schemas.microsoft.com/office/drawing/2014/main" id="{CE16487B-E1DA-E54E-42E4-F0178B55B01D}"/>
                  </a:ext>
                </a:extLst>
              </p:cNvPr>
              <p:cNvSpPr/>
              <p:nvPr/>
            </p:nvSpPr>
            <p:spPr>
              <a:xfrm>
                <a:off x="6223100" y="2509450"/>
                <a:ext cx="317875" cy="655850"/>
              </a:xfrm>
              <a:custGeom>
                <a:avLst/>
                <a:gdLst/>
                <a:ahLst/>
                <a:cxnLst/>
                <a:rect l="l" t="t" r="r" b="b"/>
                <a:pathLst>
                  <a:path w="12715" h="26234" extrusionOk="0">
                    <a:moveTo>
                      <a:pt x="11668" y="0"/>
                    </a:moveTo>
                    <a:lnTo>
                      <a:pt x="0" y="966"/>
                    </a:lnTo>
                    <a:lnTo>
                      <a:pt x="8289" y="26233"/>
                    </a:lnTo>
                    <a:lnTo>
                      <a:pt x="12714" y="26233"/>
                    </a:lnTo>
                    <a:lnTo>
                      <a:pt x="11668"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97;p56">
                <a:extLst>
                  <a:ext uri="{FF2B5EF4-FFF2-40B4-BE49-F238E27FC236}">
                    <a16:creationId xmlns:a16="http://schemas.microsoft.com/office/drawing/2014/main" id="{D3312A42-B9CC-09CD-C253-E4FB214F6FA5}"/>
                  </a:ext>
                </a:extLst>
              </p:cNvPr>
              <p:cNvSpPr/>
              <p:nvPr/>
            </p:nvSpPr>
            <p:spPr>
              <a:xfrm>
                <a:off x="5702050" y="1135425"/>
                <a:ext cx="989800" cy="1410250"/>
              </a:xfrm>
              <a:custGeom>
                <a:avLst/>
                <a:gdLst/>
                <a:ahLst/>
                <a:cxnLst/>
                <a:rect l="l" t="t" r="r" b="b"/>
                <a:pathLst>
                  <a:path w="39592" h="56410" extrusionOk="0">
                    <a:moveTo>
                      <a:pt x="1046" y="0"/>
                    </a:moveTo>
                    <a:lnTo>
                      <a:pt x="0" y="322"/>
                    </a:lnTo>
                    <a:lnTo>
                      <a:pt x="3058" y="25187"/>
                    </a:lnTo>
                    <a:lnTo>
                      <a:pt x="3300" y="26555"/>
                    </a:lnTo>
                    <a:lnTo>
                      <a:pt x="3782" y="28084"/>
                    </a:lnTo>
                    <a:lnTo>
                      <a:pt x="4346" y="30016"/>
                    </a:lnTo>
                    <a:lnTo>
                      <a:pt x="5231" y="32430"/>
                    </a:lnTo>
                    <a:lnTo>
                      <a:pt x="6277" y="35005"/>
                    </a:lnTo>
                    <a:lnTo>
                      <a:pt x="6921" y="36453"/>
                    </a:lnTo>
                    <a:lnTo>
                      <a:pt x="7565" y="37821"/>
                    </a:lnTo>
                    <a:lnTo>
                      <a:pt x="8369" y="39270"/>
                    </a:lnTo>
                    <a:lnTo>
                      <a:pt x="9174" y="40718"/>
                    </a:lnTo>
                    <a:lnTo>
                      <a:pt x="10140" y="42167"/>
                    </a:lnTo>
                    <a:lnTo>
                      <a:pt x="11105" y="43615"/>
                    </a:lnTo>
                    <a:lnTo>
                      <a:pt x="12151" y="45063"/>
                    </a:lnTo>
                    <a:lnTo>
                      <a:pt x="13358" y="46431"/>
                    </a:lnTo>
                    <a:lnTo>
                      <a:pt x="14565" y="47799"/>
                    </a:lnTo>
                    <a:lnTo>
                      <a:pt x="15933" y="49087"/>
                    </a:lnTo>
                    <a:lnTo>
                      <a:pt x="17301" y="50294"/>
                    </a:lnTo>
                    <a:lnTo>
                      <a:pt x="18830" y="51421"/>
                    </a:lnTo>
                    <a:lnTo>
                      <a:pt x="20440" y="52547"/>
                    </a:lnTo>
                    <a:lnTo>
                      <a:pt x="22130" y="53432"/>
                    </a:lnTo>
                    <a:lnTo>
                      <a:pt x="23900" y="54317"/>
                    </a:lnTo>
                    <a:lnTo>
                      <a:pt x="25831" y="55042"/>
                    </a:lnTo>
                    <a:lnTo>
                      <a:pt x="27843" y="55605"/>
                    </a:lnTo>
                    <a:lnTo>
                      <a:pt x="29935" y="56007"/>
                    </a:lnTo>
                    <a:lnTo>
                      <a:pt x="32188" y="56329"/>
                    </a:lnTo>
                    <a:lnTo>
                      <a:pt x="34442" y="56410"/>
                    </a:lnTo>
                    <a:lnTo>
                      <a:pt x="35246" y="55203"/>
                    </a:lnTo>
                    <a:lnTo>
                      <a:pt x="36051" y="53996"/>
                    </a:lnTo>
                    <a:lnTo>
                      <a:pt x="36695" y="52789"/>
                    </a:lnTo>
                    <a:lnTo>
                      <a:pt x="37419" y="51501"/>
                    </a:lnTo>
                    <a:lnTo>
                      <a:pt x="37982" y="50213"/>
                    </a:lnTo>
                    <a:lnTo>
                      <a:pt x="38546" y="48926"/>
                    </a:lnTo>
                    <a:lnTo>
                      <a:pt x="39109" y="47558"/>
                    </a:lnTo>
                    <a:lnTo>
                      <a:pt x="39592" y="46190"/>
                    </a:lnTo>
                    <a:lnTo>
                      <a:pt x="6518" y="4185"/>
                    </a:lnTo>
                    <a:lnTo>
                      <a:pt x="1046" y="0"/>
                    </a:lnTo>
                    <a:close/>
                  </a:path>
                </a:pathLst>
              </a:custGeom>
              <a:solidFill>
                <a:srgbClr val="D6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98;p56">
                <a:extLst>
                  <a:ext uri="{FF2B5EF4-FFF2-40B4-BE49-F238E27FC236}">
                    <a16:creationId xmlns:a16="http://schemas.microsoft.com/office/drawing/2014/main" id="{581ADDBC-8230-7B6A-AB0C-AA2BF3328B02}"/>
                  </a:ext>
                </a:extLst>
              </p:cNvPr>
              <p:cNvSpPr/>
              <p:nvPr/>
            </p:nvSpPr>
            <p:spPr>
              <a:xfrm>
                <a:off x="5068350" y="2459150"/>
                <a:ext cx="772525" cy="633725"/>
              </a:xfrm>
              <a:custGeom>
                <a:avLst/>
                <a:gdLst/>
                <a:ahLst/>
                <a:cxnLst/>
                <a:rect l="l" t="t" r="r" b="b"/>
                <a:pathLst>
                  <a:path w="30901" h="25349" extrusionOk="0">
                    <a:moveTo>
                      <a:pt x="0" y="0"/>
                    </a:moveTo>
                    <a:lnTo>
                      <a:pt x="11910" y="17543"/>
                    </a:lnTo>
                    <a:lnTo>
                      <a:pt x="19233" y="25188"/>
                    </a:lnTo>
                    <a:lnTo>
                      <a:pt x="20118" y="25348"/>
                    </a:lnTo>
                    <a:lnTo>
                      <a:pt x="22693" y="24946"/>
                    </a:lnTo>
                    <a:lnTo>
                      <a:pt x="25348" y="24463"/>
                    </a:lnTo>
                    <a:lnTo>
                      <a:pt x="28084" y="23820"/>
                    </a:lnTo>
                    <a:lnTo>
                      <a:pt x="30901" y="23176"/>
                    </a:lnTo>
                    <a:lnTo>
                      <a:pt x="22210" y="21405"/>
                    </a:lnTo>
                    <a:lnTo>
                      <a:pt x="22290" y="21245"/>
                    </a:lnTo>
                    <a:lnTo>
                      <a:pt x="22451" y="20601"/>
                    </a:lnTo>
                    <a:lnTo>
                      <a:pt x="22612" y="19635"/>
                    </a:lnTo>
                    <a:lnTo>
                      <a:pt x="22612" y="18267"/>
                    </a:lnTo>
                    <a:lnTo>
                      <a:pt x="22612" y="17462"/>
                    </a:lnTo>
                    <a:lnTo>
                      <a:pt x="22451" y="16577"/>
                    </a:lnTo>
                    <a:lnTo>
                      <a:pt x="22290" y="15531"/>
                    </a:lnTo>
                    <a:lnTo>
                      <a:pt x="22049" y="14405"/>
                    </a:lnTo>
                    <a:lnTo>
                      <a:pt x="21727" y="13278"/>
                    </a:lnTo>
                    <a:lnTo>
                      <a:pt x="21244" y="11990"/>
                    </a:lnTo>
                    <a:lnTo>
                      <a:pt x="20681" y="10622"/>
                    </a:lnTo>
                    <a:lnTo>
                      <a:pt x="20037" y="9174"/>
                    </a:lnTo>
                    <a:lnTo>
                      <a:pt x="19474" y="8289"/>
                    </a:lnTo>
                    <a:lnTo>
                      <a:pt x="18830" y="7404"/>
                    </a:lnTo>
                    <a:lnTo>
                      <a:pt x="18186" y="6679"/>
                    </a:lnTo>
                    <a:lnTo>
                      <a:pt x="17543" y="5875"/>
                    </a:lnTo>
                    <a:lnTo>
                      <a:pt x="16818" y="5231"/>
                    </a:lnTo>
                    <a:lnTo>
                      <a:pt x="16014" y="4587"/>
                    </a:lnTo>
                    <a:lnTo>
                      <a:pt x="15290" y="4024"/>
                    </a:lnTo>
                    <a:lnTo>
                      <a:pt x="14485" y="3541"/>
                    </a:lnTo>
                    <a:lnTo>
                      <a:pt x="12875" y="2656"/>
                    </a:lnTo>
                    <a:lnTo>
                      <a:pt x="11186" y="1851"/>
                    </a:lnTo>
                    <a:lnTo>
                      <a:pt x="9496" y="1288"/>
                    </a:lnTo>
                    <a:lnTo>
                      <a:pt x="7886" y="886"/>
                    </a:lnTo>
                    <a:lnTo>
                      <a:pt x="6277" y="483"/>
                    </a:lnTo>
                    <a:lnTo>
                      <a:pt x="4828" y="322"/>
                    </a:lnTo>
                    <a:lnTo>
                      <a:pt x="3460" y="161"/>
                    </a:lnTo>
                    <a:lnTo>
                      <a:pt x="2334" y="81"/>
                    </a:lnTo>
                    <a:lnTo>
                      <a:pt x="563" y="0"/>
                    </a:lnTo>
                    <a:close/>
                  </a:path>
                </a:pathLst>
              </a:custGeom>
              <a:solidFill>
                <a:srgbClr val="D6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99;p56">
                <a:extLst>
                  <a:ext uri="{FF2B5EF4-FFF2-40B4-BE49-F238E27FC236}">
                    <a16:creationId xmlns:a16="http://schemas.microsoft.com/office/drawing/2014/main" id="{AD327FB3-50AC-AF3E-DC99-F9A4AD8D5BE6}"/>
                  </a:ext>
                </a:extLst>
              </p:cNvPr>
              <p:cNvSpPr/>
              <p:nvPr/>
            </p:nvSpPr>
            <p:spPr>
              <a:xfrm>
                <a:off x="5655775" y="1010700"/>
                <a:ext cx="1716050" cy="1472625"/>
              </a:xfrm>
              <a:custGeom>
                <a:avLst/>
                <a:gdLst/>
                <a:ahLst/>
                <a:cxnLst/>
                <a:rect l="l" t="t" r="r" b="b"/>
                <a:pathLst>
                  <a:path w="68642" h="58905" extrusionOk="0">
                    <a:moveTo>
                      <a:pt x="16899" y="0"/>
                    </a:moveTo>
                    <a:lnTo>
                      <a:pt x="14405" y="81"/>
                    </a:lnTo>
                    <a:lnTo>
                      <a:pt x="11749" y="322"/>
                    </a:lnTo>
                    <a:lnTo>
                      <a:pt x="9013" y="724"/>
                    </a:lnTo>
                    <a:lnTo>
                      <a:pt x="6116" y="1288"/>
                    </a:lnTo>
                    <a:lnTo>
                      <a:pt x="3139" y="1931"/>
                    </a:lnTo>
                    <a:lnTo>
                      <a:pt x="0" y="2817"/>
                    </a:lnTo>
                    <a:lnTo>
                      <a:pt x="3058" y="27682"/>
                    </a:lnTo>
                    <a:lnTo>
                      <a:pt x="3380" y="29130"/>
                    </a:lnTo>
                    <a:lnTo>
                      <a:pt x="3863" y="30820"/>
                    </a:lnTo>
                    <a:lnTo>
                      <a:pt x="4507" y="32993"/>
                    </a:lnTo>
                    <a:lnTo>
                      <a:pt x="5472" y="35487"/>
                    </a:lnTo>
                    <a:lnTo>
                      <a:pt x="6599" y="38304"/>
                    </a:lnTo>
                    <a:lnTo>
                      <a:pt x="7323" y="39833"/>
                    </a:lnTo>
                    <a:lnTo>
                      <a:pt x="8128" y="41281"/>
                    </a:lnTo>
                    <a:lnTo>
                      <a:pt x="9013" y="42810"/>
                    </a:lnTo>
                    <a:lnTo>
                      <a:pt x="9898" y="44339"/>
                    </a:lnTo>
                    <a:lnTo>
                      <a:pt x="10944" y="45868"/>
                    </a:lnTo>
                    <a:lnTo>
                      <a:pt x="12071" y="47397"/>
                    </a:lnTo>
                    <a:lnTo>
                      <a:pt x="13278" y="48845"/>
                    </a:lnTo>
                    <a:lnTo>
                      <a:pt x="14566" y="50213"/>
                    </a:lnTo>
                    <a:lnTo>
                      <a:pt x="15934" y="51581"/>
                    </a:lnTo>
                    <a:lnTo>
                      <a:pt x="17382" y="52869"/>
                    </a:lnTo>
                    <a:lnTo>
                      <a:pt x="18991" y="54076"/>
                    </a:lnTo>
                    <a:lnTo>
                      <a:pt x="20681" y="55122"/>
                    </a:lnTo>
                    <a:lnTo>
                      <a:pt x="22452" y="56168"/>
                    </a:lnTo>
                    <a:lnTo>
                      <a:pt x="24383" y="56973"/>
                    </a:lnTo>
                    <a:lnTo>
                      <a:pt x="26395" y="57697"/>
                    </a:lnTo>
                    <a:lnTo>
                      <a:pt x="28567" y="58260"/>
                    </a:lnTo>
                    <a:lnTo>
                      <a:pt x="30740" y="58663"/>
                    </a:lnTo>
                    <a:lnTo>
                      <a:pt x="31947" y="58824"/>
                    </a:lnTo>
                    <a:lnTo>
                      <a:pt x="33154" y="58904"/>
                    </a:lnTo>
                    <a:lnTo>
                      <a:pt x="36936" y="58904"/>
                    </a:lnTo>
                    <a:lnTo>
                      <a:pt x="38304" y="58743"/>
                    </a:lnTo>
                    <a:lnTo>
                      <a:pt x="40236" y="58421"/>
                    </a:lnTo>
                    <a:lnTo>
                      <a:pt x="42006" y="58099"/>
                    </a:lnTo>
                    <a:lnTo>
                      <a:pt x="43696" y="57697"/>
                    </a:lnTo>
                    <a:lnTo>
                      <a:pt x="45225" y="57214"/>
                    </a:lnTo>
                    <a:lnTo>
                      <a:pt x="46673" y="56651"/>
                    </a:lnTo>
                    <a:lnTo>
                      <a:pt x="48041" y="56088"/>
                    </a:lnTo>
                    <a:lnTo>
                      <a:pt x="49248" y="55524"/>
                    </a:lnTo>
                    <a:lnTo>
                      <a:pt x="50455" y="54881"/>
                    </a:lnTo>
                    <a:lnTo>
                      <a:pt x="51421" y="54156"/>
                    </a:lnTo>
                    <a:lnTo>
                      <a:pt x="52387" y="53432"/>
                    </a:lnTo>
                    <a:lnTo>
                      <a:pt x="53272" y="52708"/>
                    </a:lnTo>
                    <a:lnTo>
                      <a:pt x="54077" y="51984"/>
                    </a:lnTo>
                    <a:lnTo>
                      <a:pt x="54720" y="51259"/>
                    </a:lnTo>
                    <a:lnTo>
                      <a:pt x="55364" y="50455"/>
                    </a:lnTo>
                    <a:lnTo>
                      <a:pt x="55927" y="49731"/>
                    </a:lnTo>
                    <a:lnTo>
                      <a:pt x="56410" y="48926"/>
                    </a:lnTo>
                    <a:lnTo>
                      <a:pt x="57215" y="47477"/>
                    </a:lnTo>
                    <a:lnTo>
                      <a:pt x="57778" y="46029"/>
                    </a:lnTo>
                    <a:lnTo>
                      <a:pt x="58181" y="44741"/>
                    </a:lnTo>
                    <a:lnTo>
                      <a:pt x="58422" y="43615"/>
                    </a:lnTo>
                    <a:lnTo>
                      <a:pt x="58502" y="42649"/>
                    </a:lnTo>
                    <a:lnTo>
                      <a:pt x="58583" y="41844"/>
                    </a:lnTo>
                    <a:lnTo>
                      <a:pt x="58583" y="41281"/>
                    </a:lnTo>
                    <a:lnTo>
                      <a:pt x="59146" y="40879"/>
                    </a:lnTo>
                    <a:lnTo>
                      <a:pt x="59870" y="40396"/>
                    </a:lnTo>
                    <a:lnTo>
                      <a:pt x="60675" y="39752"/>
                    </a:lnTo>
                    <a:lnTo>
                      <a:pt x="61721" y="38948"/>
                    </a:lnTo>
                    <a:lnTo>
                      <a:pt x="62848" y="37901"/>
                    </a:lnTo>
                    <a:lnTo>
                      <a:pt x="63974" y="36614"/>
                    </a:lnTo>
                    <a:lnTo>
                      <a:pt x="65101" y="35165"/>
                    </a:lnTo>
                    <a:lnTo>
                      <a:pt x="66147" y="33556"/>
                    </a:lnTo>
                    <a:lnTo>
                      <a:pt x="67113" y="31786"/>
                    </a:lnTo>
                    <a:lnTo>
                      <a:pt x="67596" y="30901"/>
                    </a:lnTo>
                    <a:lnTo>
                      <a:pt x="67998" y="29854"/>
                    </a:lnTo>
                    <a:lnTo>
                      <a:pt x="68320" y="28808"/>
                    </a:lnTo>
                    <a:lnTo>
                      <a:pt x="68642" y="27682"/>
                    </a:lnTo>
                    <a:lnTo>
                      <a:pt x="59468" y="15370"/>
                    </a:lnTo>
                    <a:lnTo>
                      <a:pt x="58181" y="15692"/>
                    </a:lnTo>
                    <a:lnTo>
                      <a:pt x="56813" y="15933"/>
                    </a:lnTo>
                    <a:lnTo>
                      <a:pt x="55203" y="16094"/>
                    </a:lnTo>
                    <a:lnTo>
                      <a:pt x="53433" y="16255"/>
                    </a:lnTo>
                    <a:lnTo>
                      <a:pt x="51662" y="16255"/>
                    </a:lnTo>
                    <a:lnTo>
                      <a:pt x="50858" y="16094"/>
                    </a:lnTo>
                    <a:lnTo>
                      <a:pt x="50053" y="15933"/>
                    </a:lnTo>
                    <a:lnTo>
                      <a:pt x="49409" y="15692"/>
                    </a:lnTo>
                    <a:lnTo>
                      <a:pt x="48846" y="15370"/>
                    </a:lnTo>
                    <a:lnTo>
                      <a:pt x="48202" y="14807"/>
                    </a:lnTo>
                    <a:lnTo>
                      <a:pt x="47317" y="13841"/>
                    </a:lnTo>
                    <a:lnTo>
                      <a:pt x="46190" y="12634"/>
                    </a:lnTo>
                    <a:lnTo>
                      <a:pt x="44822" y="11105"/>
                    </a:lnTo>
                    <a:lnTo>
                      <a:pt x="43133" y="9496"/>
                    </a:lnTo>
                    <a:lnTo>
                      <a:pt x="41121" y="7806"/>
                    </a:lnTo>
                    <a:lnTo>
                      <a:pt x="39994" y="6921"/>
                    </a:lnTo>
                    <a:lnTo>
                      <a:pt x="38787" y="6116"/>
                    </a:lnTo>
                    <a:lnTo>
                      <a:pt x="37500" y="5311"/>
                    </a:lnTo>
                    <a:lnTo>
                      <a:pt x="36132" y="4506"/>
                    </a:lnTo>
                    <a:lnTo>
                      <a:pt x="34683" y="3702"/>
                    </a:lnTo>
                    <a:lnTo>
                      <a:pt x="33074" y="2978"/>
                    </a:lnTo>
                    <a:lnTo>
                      <a:pt x="31384" y="2334"/>
                    </a:lnTo>
                    <a:lnTo>
                      <a:pt x="29694" y="1770"/>
                    </a:lnTo>
                    <a:lnTo>
                      <a:pt x="27763" y="1207"/>
                    </a:lnTo>
                    <a:lnTo>
                      <a:pt x="25831" y="724"/>
                    </a:lnTo>
                    <a:lnTo>
                      <a:pt x="23739" y="402"/>
                    </a:lnTo>
                    <a:lnTo>
                      <a:pt x="21567" y="161"/>
                    </a:lnTo>
                    <a:lnTo>
                      <a:pt x="19313"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00;p56">
                <a:extLst>
                  <a:ext uri="{FF2B5EF4-FFF2-40B4-BE49-F238E27FC236}">
                    <a16:creationId xmlns:a16="http://schemas.microsoft.com/office/drawing/2014/main" id="{2F7A1C43-A14C-1BC2-88E1-22F356050AAC}"/>
                  </a:ext>
                </a:extLst>
              </p:cNvPr>
              <p:cNvSpPr/>
              <p:nvPr/>
            </p:nvSpPr>
            <p:spPr>
              <a:xfrm>
                <a:off x="4617700" y="2459150"/>
                <a:ext cx="1219150" cy="706150"/>
              </a:xfrm>
              <a:custGeom>
                <a:avLst/>
                <a:gdLst/>
                <a:ahLst/>
                <a:cxnLst/>
                <a:rect l="l" t="t" r="r" b="b"/>
                <a:pathLst>
                  <a:path w="48766" h="28246" extrusionOk="0">
                    <a:moveTo>
                      <a:pt x="14807" y="0"/>
                    </a:moveTo>
                    <a:lnTo>
                      <a:pt x="11830" y="242"/>
                    </a:lnTo>
                    <a:lnTo>
                      <a:pt x="9094" y="564"/>
                    </a:lnTo>
                    <a:lnTo>
                      <a:pt x="6599" y="966"/>
                    </a:lnTo>
                    <a:lnTo>
                      <a:pt x="4346" y="1449"/>
                    </a:lnTo>
                    <a:lnTo>
                      <a:pt x="2576" y="1932"/>
                    </a:lnTo>
                    <a:lnTo>
                      <a:pt x="1127" y="2334"/>
                    </a:lnTo>
                    <a:lnTo>
                      <a:pt x="1" y="2736"/>
                    </a:lnTo>
                    <a:lnTo>
                      <a:pt x="81" y="5070"/>
                    </a:lnTo>
                    <a:lnTo>
                      <a:pt x="403" y="7323"/>
                    </a:lnTo>
                    <a:lnTo>
                      <a:pt x="806" y="9415"/>
                    </a:lnTo>
                    <a:lnTo>
                      <a:pt x="1288" y="11347"/>
                    </a:lnTo>
                    <a:lnTo>
                      <a:pt x="1852" y="13198"/>
                    </a:lnTo>
                    <a:lnTo>
                      <a:pt x="2576" y="14807"/>
                    </a:lnTo>
                    <a:lnTo>
                      <a:pt x="3300" y="16416"/>
                    </a:lnTo>
                    <a:lnTo>
                      <a:pt x="4185" y="17784"/>
                    </a:lnTo>
                    <a:lnTo>
                      <a:pt x="5070" y="19072"/>
                    </a:lnTo>
                    <a:lnTo>
                      <a:pt x="6036" y="20279"/>
                    </a:lnTo>
                    <a:lnTo>
                      <a:pt x="7002" y="21405"/>
                    </a:lnTo>
                    <a:lnTo>
                      <a:pt x="8048" y="22371"/>
                    </a:lnTo>
                    <a:lnTo>
                      <a:pt x="9174" y="23256"/>
                    </a:lnTo>
                    <a:lnTo>
                      <a:pt x="10221" y="24061"/>
                    </a:lnTo>
                    <a:lnTo>
                      <a:pt x="11347" y="24705"/>
                    </a:lnTo>
                    <a:lnTo>
                      <a:pt x="12474" y="25348"/>
                    </a:lnTo>
                    <a:lnTo>
                      <a:pt x="13600" y="25912"/>
                    </a:lnTo>
                    <a:lnTo>
                      <a:pt x="14727" y="26395"/>
                    </a:lnTo>
                    <a:lnTo>
                      <a:pt x="15773" y="26797"/>
                    </a:lnTo>
                    <a:lnTo>
                      <a:pt x="16900" y="27119"/>
                    </a:lnTo>
                    <a:lnTo>
                      <a:pt x="18911" y="27602"/>
                    </a:lnTo>
                    <a:lnTo>
                      <a:pt x="20682" y="28004"/>
                    </a:lnTo>
                    <a:lnTo>
                      <a:pt x="22211" y="28165"/>
                    </a:lnTo>
                    <a:lnTo>
                      <a:pt x="23337" y="28245"/>
                    </a:lnTo>
                    <a:lnTo>
                      <a:pt x="45708" y="28245"/>
                    </a:lnTo>
                    <a:lnTo>
                      <a:pt x="48766" y="23900"/>
                    </a:lnTo>
                    <a:lnTo>
                      <a:pt x="38627" y="22532"/>
                    </a:lnTo>
                    <a:lnTo>
                      <a:pt x="38788" y="21647"/>
                    </a:lnTo>
                    <a:lnTo>
                      <a:pt x="38868" y="20601"/>
                    </a:lnTo>
                    <a:lnTo>
                      <a:pt x="38868" y="19152"/>
                    </a:lnTo>
                    <a:lnTo>
                      <a:pt x="38707" y="17382"/>
                    </a:lnTo>
                    <a:lnTo>
                      <a:pt x="38627" y="16416"/>
                    </a:lnTo>
                    <a:lnTo>
                      <a:pt x="38385" y="15290"/>
                    </a:lnTo>
                    <a:lnTo>
                      <a:pt x="38144" y="14163"/>
                    </a:lnTo>
                    <a:lnTo>
                      <a:pt x="37822" y="12956"/>
                    </a:lnTo>
                    <a:lnTo>
                      <a:pt x="37339" y="11588"/>
                    </a:lnTo>
                    <a:lnTo>
                      <a:pt x="36856" y="10301"/>
                    </a:lnTo>
                    <a:lnTo>
                      <a:pt x="35891" y="8691"/>
                    </a:lnTo>
                    <a:lnTo>
                      <a:pt x="34844" y="7323"/>
                    </a:lnTo>
                    <a:lnTo>
                      <a:pt x="33718" y="6116"/>
                    </a:lnTo>
                    <a:lnTo>
                      <a:pt x="32511" y="4990"/>
                    </a:lnTo>
                    <a:lnTo>
                      <a:pt x="31223" y="4024"/>
                    </a:lnTo>
                    <a:lnTo>
                      <a:pt x="29855" y="3139"/>
                    </a:lnTo>
                    <a:lnTo>
                      <a:pt x="28487" y="2415"/>
                    </a:lnTo>
                    <a:lnTo>
                      <a:pt x="27039" y="1771"/>
                    </a:lnTo>
                    <a:lnTo>
                      <a:pt x="25510" y="1288"/>
                    </a:lnTo>
                    <a:lnTo>
                      <a:pt x="24061" y="886"/>
                    </a:lnTo>
                    <a:lnTo>
                      <a:pt x="22533" y="564"/>
                    </a:lnTo>
                    <a:lnTo>
                      <a:pt x="20923" y="322"/>
                    </a:lnTo>
                    <a:lnTo>
                      <a:pt x="19394" y="161"/>
                    </a:lnTo>
                    <a:lnTo>
                      <a:pt x="17865"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01;p56">
                <a:extLst>
                  <a:ext uri="{FF2B5EF4-FFF2-40B4-BE49-F238E27FC236}">
                    <a16:creationId xmlns:a16="http://schemas.microsoft.com/office/drawing/2014/main" id="{489700A3-C3D4-BB6E-1EDF-480F18B413A2}"/>
                  </a:ext>
                </a:extLst>
              </p:cNvPr>
              <p:cNvSpPr/>
              <p:nvPr/>
            </p:nvSpPr>
            <p:spPr>
              <a:xfrm>
                <a:off x="5696000" y="3046575"/>
                <a:ext cx="140850" cy="118725"/>
              </a:xfrm>
              <a:custGeom>
                <a:avLst/>
                <a:gdLst/>
                <a:ahLst/>
                <a:cxnLst/>
                <a:rect l="l" t="t" r="r" b="b"/>
                <a:pathLst>
                  <a:path w="5634" h="4749" extrusionOk="0">
                    <a:moveTo>
                      <a:pt x="2817" y="1"/>
                    </a:moveTo>
                    <a:lnTo>
                      <a:pt x="1449" y="2415"/>
                    </a:lnTo>
                    <a:lnTo>
                      <a:pt x="806" y="3622"/>
                    </a:lnTo>
                    <a:lnTo>
                      <a:pt x="1" y="4748"/>
                    </a:lnTo>
                    <a:lnTo>
                      <a:pt x="2576" y="4748"/>
                    </a:lnTo>
                    <a:lnTo>
                      <a:pt x="5634" y="403"/>
                    </a:lnTo>
                    <a:lnTo>
                      <a:pt x="281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02;p56">
                <a:extLst>
                  <a:ext uri="{FF2B5EF4-FFF2-40B4-BE49-F238E27FC236}">
                    <a16:creationId xmlns:a16="http://schemas.microsoft.com/office/drawing/2014/main" id="{B78F012C-53C9-11CA-4109-659A7B07A7EA}"/>
                  </a:ext>
                </a:extLst>
              </p:cNvPr>
              <p:cNvSpPr/>
              <p:nvPr/>
            </p:nvSpPr>
            <p:spPr>
              <a:xfrm>
                <a:off x="6396100" y="3064675"/>
                <a:ext cx="144875" cy="100625"/>
              </a:xfrm>
              <a:custGeom>
                <a:avLst/>
                <a:gdLst/>
                <a:ahLst/>
                <a:cxnLst/>
                <a:rect l="l" t="t" r="r" b="b"/>
                <a:pathLst>
                  <a:path w="5795" h="4025" extrusionOk="0">
                    <a:moveTo>
                      <a:pt x="1" y="1"/>
                    </a:moveTo>
                    <a:lnTo>
                      <a:pt x="1369" y="4024"/>
                    </a:lnTo>
                    <a:lnTo>
                      <a:pt x="5794" y="4024"/>
                    </a:lnTo>
                    <a:lnTo>
                      <a:pt x="56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03;p56">
                <a:extLst>
                  <a:ext uri="{FF2B5EF4-FFF2-40B4-BE49-F238E27FC236}">
                    <a16:creationId xmlns:a16="http://schemas.microsoft.com/office/drawing/2014/main" id="{8F80188D-4B21-6778-8089-25C16C47145A}"/>
                  </a:ext>
                </a:extLst>
              </p:cNvPr>
              <p:cNvSpPr/>
              <p:nvPr/>
            </p:nvSpPr>
            <p:spPr>
              <a:xfrm>
                <a:off x="7055950" y="1370800"/>
                <a:ext cx="325925" cy="335975"/>
              </a:xfrm>
              <a:custGeom>
                <a:avLst/>
                <a:gdLst/>
                <a:ahLst/>
                <a:cxnLst/>
                <a:rect l="l" t="t" r="r" b="b"/>
                <a:pathLst>
                  <a:path w="13037" h="13439" extrusionOk="0">
                    <a:moveTo>
                      <a:pt x="4749" y="0"/>
                    </a:moveTo>
                    <a:lnTo>
                      <a:pt x="4185" y="81"/>
                    </a:lnTo>
                    <a:lnTo>
                      <a:pt x="3461" y="242"/>
                    </a:lnTo>
                    <a:lnTo>
                      <a:pt x="2656" y="403"/>
                    </a:lnTo>
                    <a:lnTo>
                      <a:pt x="1771" y="805"/>
                    </a:lnTo>
                    <a:lnTo>
                      <a:pt x="1208" y="1127"/>
                    </a:lnTo>
                    <a:lnTo>
                      <a:pt x="806" y="1529"/>
                    </a:lnTo>
                    <a:lnTo>
                      <a:pt x="403" y="2012"/>
                    </a:lnTo>
                    <a:lnTo>
                      <a:pt x="162" y="2575"/>
                    </a:lnTo>
                    <a:lnTo>
                      <a:pt x="1" y="3219"/>
                    </a:lnTo>
                    <a:lnTo>
                      <a:pt x="81" y="3782"/>
                    </a:lnTo>
                    <a:lnTo>
                      <a:pt x="162" y="4426"/>
                    </a:lnTo>
                    <a:lnTo>
                      <a:pt x="484" y="4989"/>
                    </a:lnTo>
                    <a:lnTo>
                      <a:pt x="806" y="5553"/>
                    </a:lnTo>
                    <a:lnTo>
                      <a:pt x="1288" y="6035"/>
                    </a:lnTo>
                    <a:lnTo>
                      <a:pt x="1852" y="6599"/>
                    </a:lnTo>
                    <a:lnTo>
                      <a:pt x="2495" y="7162"/>
                    </a:lnTo>
                    <a:lnTo>
                      <a:pt x="5553" y="9737"/>
                    </a:lnTo>
                    <a:lnTo>
                      <a:pt x="7002" y="10864"/>
                    </a:lnTo>
                    <a:lnTo>
                      <a:pt x="8370" y="11910"/>
                    </a:lnTo>
                    <a:lnTo>
                      <a:pt x="9657" y="12715"/>
                    </a:lnTo>
                    <a:lnTo>
                      <a:pt x="10221" y="12956"/>
                    </a:lnTo>
                    <a:lnTo>
                      <a:pt x="10784" y="13197"/>
                    </a:lnTo>
                    <a:lnTo>
                      <a:pt x="11347" y="13358"/>
                    </a:lnTo>
                    <a:lnTo>
                      <a:pt x="11830" y="13439"/>
                    </a:lnTo>
                    <a:lnTo>
                      <a:pt x="12232" y="13439"/>
                    </a:lnTo>
                    <a:lnTo>
                      <a:pt x="12635" y="13278"/>
                    </a:lnTo>
                    <a:lnTo>
                      <a:pt x="12796" y="13197"/>
                    </a:lnTo>
                    <a:lnTo>
                      <a:pt x="12957" y="13036"/>
                    </a:lnTo>
                    <a:lnTo>
                      <a:pt x="13037" y="12795"/>
                    </a:lnTo>
                    <a:lnTo>
                      <a:pt x="13037" y="12473"/>
                    </a:lnTo>
                    <a:lnTo>
                      <a:pt x="12957" y="11749"/>
                    </a:lnTo>
                    <a:lnTo>
                      <a:pt x="12796" y="10783"/>
                    </a:lnTo>
                    <a:lnTo>
                      <a:pt x="12393" y="9818"/>
                    </a:lnTo>
                    <a:lnTo>
                      <a:pt x="11991" y="8611"/>
                    </a:lnTo>
                    <a:lnTo>
                      <a:pt x="11428" y="7484"/>
                    </a:lnTo>
                    <a:lnTo>
                      <a:pt x="10864" y="6277"/>
                    </a:lnTo>
                    <a:lnTo>
                      <a:pt x="10221" y="5070"/>
                    </a:lnTo>
                    <a:lnTo>
                      <a:pt x="9496" y="3863"/>
                    </a:lnTo>
                    <a:lnTo>
                      <a:pt x="8853" y="2817"/>
                    </a:lnTo>
                    <a:lnTo>
                      <a:pt x="8128" y="1851"/>
                    </a:lnTo>
                    <a:lnTo>
                      <a:pt x="7485" y="1127"/>
                    </a:lnTo>
                    <a:lnTo>
                      <a:pt x="6841" y="483"/>
                    </a:lnTo>
                    <a:lnTo>
                      <a:pt x="6278" y="161"/>
                    </a:lnTo>
                    <a:lnTo>
                      <a:pt x="6036" y="0"/>
                    </a:lnTo>
                    <a:close/>
                  </a:path>
                </a:pathLst>
              </a:custGeom>
              <a:solidFill>
                <a:srgbClr val="F7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04;p56">
                <a:extLst>
                  <a:ext uri="{FF2B5EF4-FFF2-40B4-BE49-F238E27FC236}">
                    <a16:creationId xmlns:a16="http://schemas.microsoft.com/office/drawing/2014/main" id="{0AC59F60-1E93-8CB5-22B3-60F8669E1485}"/>
                  </a:ext>
                </a:extLst>
              </p:cNvPr>
              <p:cNvSpPr/>
              <p:nvPr/>
            </p:nvSpPr>
            <p:spPr>
              <a:xfrm>
                <a:off x="6044050" y="1155525"/>
                <a:ext cx="321900" cy="370200"/>
              </a:xfrm>
              <a:custGeom>
                <a:avLst/>
                <a:gdLst/>
                <a:ahLst/>
                <a:cxnLst/>
                <a:rect l="l" t="t" r="r" b="b"/>
                <a:pathLst>
                  <a:path w="12876" h="14808" extrusionOk="0">
                    <a:moveTo>
                      <a:pt x="9898" y="1"/>
                    </a:moveTo>
                    <a:lnTo>
                      <a:pt x="0" y="14244"/>
                    </a:lnTo>
                    <a:lnTo>
                      <a:pt x="5311" y="14727"/>
                    </a:lnTo>
                    <a:lnTo>
                      <a:pt x="6116" y="14807"/>
                    </a:lnTo>
                    <a:lnTo>
                      <a:pt x="6840" y="14727"/>
                    </a:lnTo>
                    <a:lnTo>
                      <a:pt x="7564" y="14566"/>
                    </a:lnTo>
                    <a:lnTo>
                      <a:pt x="8289" y="14405"/>
                    </a:lnTo>
                    <a:lnTo>
                      <a:pt x="9013" y="14083"/>
                    </a:lnTo>
                    <a:lnTo>
                      <a:pt x="9576" y="13761"/>
                    </a:lnTo>
                    <a:lnTo>
                      <a:pt x="10220" y="13359"/>
                    </a:lnTo>
                    <a:lnTo>
                      <a:pt x="10783" y="12876"/>
                    </a:lnTo>
                    <a:lnTo>
                      <a:pt x="11266" y="12393"/>
                    </a:lnTo>
                    <a:lnTo>
                      <a:pt x="11668" y="11750"/>
                    </a:lnTo>
                    <a:lnTo>
                      <a:pt x="12071" y="11186"/>
                    </a:lnTo>
                    <a:lnTo>
                      <a:pt x="12393" y="10543"/>
                    </a:lnTo>
                    <a:lnTo>
                      <a:pt x="12634" y="9818"/>
                    </a:lnTo>
                    <a:lnTo>
                      <a:pt x="12795" y="9094"/>
                    </a:lnTo>
                    <a:lnTo>
                      <a:pt x="12876" y="8370"/>
                    </a:lnTo>
                    <a:lnTo>
                      <a:pt x="12795" y="7565"/>
                    </a:lnTo>
                    <a:lnTo>
                      <a:pt x="12715" y="6680"/>
                    </a:lnTo>
                    <a:lnTo>
                      <a:pt x="12634" y="5875"/>
                    </a:lnTo>
                    <a:lnTo>
                      <a:pt x="12232" y="4346"/>
                    </a:lnTo>
                    <a:lnTo>
                      <a:pt x="11749" y="3059"/>
                    </a:lnTo>
                    <a:lnTo>
                      <a:pt x="11186" y="2013"/>
                    </a:lnTo>
                    <a:lnTo>
                      <a:pt x="10703" y="1128"/>
                    </a:lnTo>
                    <a:lnTo>
                      <a:pt x="10300" y="564"/>
                    </a:lnTo>
                    <a:lnTo>
                      <a:pt x="9898" y="1"/>
                    </a:lnTo>
                    <a:close/>
                  </a:path>
                </a:pathLst>
              </a:custGeom>
              <a:solidFill>
                <a:srgbClr val="F7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05;p56">
                <a:extLst>
                  <a:ext uri="{FF2B5EF4-FFF2-40B4-BE49-F238E27FC236}">
                    <a16:creationId xmlns:a16="http://schemas.microsoft.com/office/drawing/2014/main" id="{863B4008-23AC-601C-08B8-C272744F8EE5}"/>
                  </a:ext>
                </a:extLst>
              </p:cNvPr>
              <p:cNvSpPr/>
              <p:nvPr/>
            </p:nvSpPr>
            <p:spPr>
              <a:xfrm>
                <a:off x="6828625" y="1889825"/>
                <a:ext cx="454675" cy="229375"/>
              </a:xfrm>
              <a:custGeom>
                <a:avLst/>
                <a:gdLst/>
                <a:ahLst/>
                <a:cxnLst/>
                <a:rect l="l" t="t" r="r" b="b"/>
                <a:pathLst>
                  <a:path w="18187" h="9175" extrusionOk="0">
                    <a:moveTo>
                      <a:pt x="18187" y="0"/>
                    </a:moveTo>
                    <a:lnTo>
                      <a:pt x="17865" y="403"/>
                    </a:lnTo>
                    <a:lnTo>
                      <a:pt x="17060" y="1208"/>
                    </a:lnTo>
                    <a:lnTo>
                      <a:pt x="15692" y="2254"/>
                    </a:lnTo>
                    <a:lnTo>
                      <a:pt x="14807" y="2897"/>
                    </a:lnTo>
                    <a:lnTo>
                      <a:pt x="13842" y="3622"/>
                    </a:lnTo>
                    <a:lnTo>
                      <a:pt x="12635" y="4265"/>
                    </a:lnTo>
                    <a:lnTo>
                      <a:pt x="11347" y="4990"/>
                    </a:lnTo>
                    <a:lnTo>
                      <a:pt x="9899" y="5714"/>
                    </a:lnTo>
                    <a:lnTo>
                      <a:pt x="8289" y="6438"/>
                    </a:lnTo>
                    <a:lnTo>
                      <a:pt x="6438" y="7082"/>
                    </a:lnTo>
                    <a:lnTo>
                      <a:pt x="4507" y="7726"/>
                    </a:lnTo>
                    <a:lnTo>
                      <a:pt x="2334" y="8369"/>
                    </a:lnTo>
                    <a:lnTo>
                      <a:pt x="1" y="8852"/>
                    </a:lnTo>
                    <a:lnTo>
                      <a:pt x="81" y="9174"/>
                    </a:lnTo>
                    <a:lnTo>
                      <a:pt x="1047" y="9174"/>
                    </a:lnTo>
                    <a:lnTo>
                      <a:pt x="2173" y="9094"/>
                    </a:lnTo>
                    <a:lnTo>
                      <a:pt x="3541" y="8933"/>
                    </a:lnTo>
                    <a:lnTo>
                      <a:pt x="5070" y="8691"/>
                    </a:lnTo>
                    <a:lnTo>
                      <a:pt x="6680" y="8289"/>
                    </a:lnTo>
                    <a:lnTo>
                      <a:pt x="8289" y="7726"/>
                    </a:lnTo>
                    <a:lnTo>
                      <a:pt x="9979" y="7001"/>
                    </a:lnTo>
                    <a:lnTo>
                      <a:pt x="10784" y="6599"/>
                    </a:lnTo>
                    <a:lnTo>
                      <a:pt x="11669" y="6116"/>
                    </a:lnTo>
                    <a:lnTo>
                      <a:pt x="12232" y="5714"/>
                    </a:lnTo>
                    <a:lnTo>
                      <a:pt x="12956" y="5231"/>
                    </a:lnTo>
                    <a:lnTo>
                      <a:pt x="13761" y="4587"/>
                    </a:lnTo>
                    <a:lnTo>
                      <a:pt x="14807" y="3783"/>
                    </a:lnTo>
                    <a:lnTo>
                      <a:pt x="15934" y="2736"/>
                    </a:lnTo>
                    <a:lnTo>
                      <a:pt x="17060" y="1449"/>
                    </a:lnTo>
                    <a:lnTo>
                      <a:pt x="181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06;p56">
                <a:extLst>
                  <a:ext uri="{FF2B5EF4-FFF2-40B4-BE49-F238E27FC236}">
                    <a16:creationId xmlns:a16="http://schemas.microsoft.com/office/drawing/2014/main" id="{9139D3CC-7092-EAEA-2313-98830418CFC6}"/>
                  </a:ext>
                </a:extLst>
              </p:cNvPr>
              <p:cNvSpPr/>
              <p:nvPr/>
            </p:nvSpPr>
            <p:spPr>
              <a:xfrm>
                <a:off x="7237025" y="1445225"/>
                <a:ext cx="92550" cy="130800"/>
              </a:xfrm>
              <a:custGeom>
                <a:avLst/>
                <a:gdLst/>
                <a:ahLst/>
                <a:cxnLst/>
                <a:rect l="l" t="t" r="r" b="b"/>
                <a:pathLst>
                  <a:path w="3702" h="5232" extrusionOk="0">
                    <a:moveTo>
                      <a:pt x="242" y="1"/>
                    </a:moveTo>
                    <a:lnTo>
                      <a:pt x="81" y="81"/>
                    </a:lnTo>
                    <a:lnTo>
                      <a:pt x="0" y="162"/>
                    </a:lnTo>
                    <a:lnTo>
                      <a:pt x="0" y="403"/>
                    </a:lnTo>
                    <a:lnTo>
                      <a:pt x="161" y="1127"/>
                    </a:lnTo>
                    <a:lnTo>
                      <a:pt x="644" y="2012"/>
                    </a:lnTo>
                    <a:lnTo>
                      <a:pt x="1207" y="3058"/>
                    </a:lnTo>
                    <a:lnTo>
                      <a:pt x="2012" y="4024"/>
                    </a:lnTo>
                    <a:lnTo>
                      <a:pt x="2656" y="4748"/>
                    </a:lnTo>
                    <a:lnTo>
                      <a:pt x="3219" y="5151"/>
                    </a:lnTo>
                    <a:lnTo>
                      <a:pt x="3460" y="5231"/>
                    </a:lnTo>
                    <a:lnTo>
                      <a:pt x="3621" y="5231"/>
                    </a:lnTo>
                    <a:lnTo>
                      <a:pt x="3702" y="5070"/>
                    </a:lnTo>
                    <a:lnTo>
                      <a:pt x="3702" y="4829"/>
                    </a:lnTo>
                    <a:lnTo>
                      <a:pt x="3541" y="4185"/>
                    </a:lnTo>
                    <a:lnTo>
                      <a:pt x="3138" y="3219"/>
                    </a:lnTo>
                    <a:lnTo>
                      <a:pt x="2495" y="2173"/>
                    </a:lnTo>
                    <a:lnTo>
                      <a:pt x="1771" y="1208"/>
                    </a:lnTo>
                    <a:lnTo>
                      <a:pt x="1046" y="483"/>
                    </a:lnTo>
                    <a:lnTo>
                      <a:pt x="483" y="81"/>
                    </a:lnTo>
                    <a:lnTo>
                      <a:pt x="242" y="1"/>
                    </a:lnTo>
                    <a:close/>
                  </a:path>
                </a:pathLst>
              </a:custGeom>
              <a:solidFill>
                <a:srgbClr val="B63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07;p56">
                <a:extLst>
                  <a:ext uri="{FF2B5EF4-FFF2-40B4-BE49-F238E27FC236}">
                    <a16:creationId xmlns:a16="http://schemas.microsoft.com/office/drawing/2014/main" id="{27863979-8CFC-7425-E279-CCDDDB4103BA}"/>
                  </a:ext>
                </a:extLst>
              </p:cNvPr>
              <p:cNvSpPr/>
              <p:nvPr/>
            </p:nvSpPr>
            <p:spPr>
              <a:xfrm>
                <a:off x="7160575" y="1503575"/>
                <a:ext cx="118700" cy="110675"/>
              </a:xfrm>
              <a:custGeom>
                <a:avLst/>
                <a:gdLst/>
                <a:ahLst/>
                <a:cxnLst/>
                <a:rect l="l" t="t" r="r" b="b"/>
                <a:pathLst>
                  <a:path w="4748" h="4427" extrusionOk="0">
                    <a:moveTo>
                      <a:pt x="161" y="0"/>
                    </a:moveTo>
                    <a:lnTo>
                      <a:pt x="0" y="81"/>
                    </a:lnTo>
                    <a:lnTo>
                      <a:pt x="0" y="242"/>
                    </a:lnTo>
                    <a:lnTo>
                      <a:pt x="0" y="483"/>
                    </a:lnTo>
                    <a:lnTo>
                      <a:pt x="322" y="1127"/>
                    </a:lnTo>
                    <a:lnTo>
                      <a:pt x="966" y="1932"/>
                    </a:lnTo>
                    <a:lnTo>
                      <a:pt x="1851" y="2736"/>
                    </a:lnTo>
                    <a:lnTo>
                      <a:pt x="2736" y="3541"/>
                    </a:lnTo>
                    <a:lnTo>
                      <a:pt x="3621" y="4104"/>
                    </a:lnTo>
                    <a:lnTo>
                      <a:pt x="4265" y="4346"/>
                    </a:lnTo>
                    <a:lnTo>
                      <a:pt x="4507" y="4426"/>
                    </a:lnTo>
                    <a:lnTo>
                      <a:pt x="4668" y="4346"/>
                    </a:lnTo>
                    <a:lnTo>
                      <a:pt x="4748" y="4185"/>
                    </a:lnTo>
                    <a:lnTo>
                      <a:pt x="4668" y="3943"/>
                    </a:lnTo>
                    <a:lnTo>
                      <a:pt x="4346" y="3300"/>
                    </a:lnTo>
                    <a:lnTo>
                      <a:pt x="3702" y="2495"/>
                    </a:lnTo>
                    <a:lnTo>
                      <a:pt x="2817" y="1690"/>
                    </a:lnTo>
                    <a:lnTo>
                      <a:pt x="1932" y="885"/>
                    </a:lnTo>
                    <a:lnTo>
                      <a:pt x="1046" y="322"/>
                    </a:lnTo>
                    <a:lnTo>
                      <a:pt x="403" y="81"/>
                    </a:lnTo>
                    <a:lnTo>
                      <a:pt x="161" y="0"/>
                    </a:lnTo>
                    <a:close/>
                  </a:path>
                </a:pathLst>
              </a:custGeom>
              <a:solidFill>
                <a:srgbClr val="B63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08;p56">
                <a:extLst>
                  <a:ext uri="{FF2B5EF4-FFF2-40B4-BE49-F238E27FC236}">
                    <a16:creationId xmlns:a16="http://schemas.microsoft.com/office/drawing/2014/main" id="{AE698B8D-B51F-D672-964F-8A49B85E034A}"/>
                  </a:ext>
                </a:extLst>
              </p:cNvPr>
              <p:cNvSpPr/>
              <p:nvPr/>
            </p:nvSpPr>
            <p:spPr>
              <a:xfrm>
                <a:off x="6713950" y="1354700"/>
                <a:ext cx="179075" cy="181075"/>
              </a:xfrm>
              <a:custGeom>
                <a:avLst/>
                <a:gdLst/>
                <a:ahLst/>
                <a:cxnLst/>
                <a:rect l="l" t="t" r="r" b="b"/>
                <a:pathLst>
                  <a:path w="7163" h="7243" extrusionOk="0">
                    <a:moveTo>
                      <a:pt x="2576" y="0"/>
                    </a:moveTo>
                    <a:lnTo>
                      <a:pt x="1771" y="81"/>
                    </a:lnTo>
                    <a:lnTo>
                      <a:pt x="1449" y="161"/>
                    </a:lnTo>
                    <a:lnTo>
                      <a:pt x="1127" y="242"/>
                    </a:lnTo>
                    <a:lnTo>
                      <a:pt x="886" y="403"/>
                    </a:lnTo>
                    <a:lnTo>
                      <a:pt x="645" y="644"/>
                    </a:lnTo>
                    <a:lnTo>
                      <a:pt x="403" y="886"/>
                    </a:lnTo>
                    <a:lnTo>
                      <a:pt x="242" y="1208"/>
                    </a:lnTo>
                    <a:lnTo>
                      <a:pt x="81" y="1449"/>
                    </a:lnTo>
                    <a:lnTo>
                      <a:pt x="1" y="1851"/>
                    </a:lnTo>
                    <a:lnTo>
                      <a:pt x="1" y="2576"/>
                    </a:lnTo>
                    <a:lnTo>
                      <a:pt x="81" y="3380"/>
                    </a:lnTo>
                    <a:lnTo>
                      <a:pt x="403" y="4185"/>
                    </a:lnTo>
                    <a:lnTo>
                      <a:pt x="806" y="5070"/>
                    </a:lnTo>
                    <a:lnTo>
                      <a:pt x="1369" y="5875"/>
                    </a:lnTo>
                    <a:lnTo>
                      <a:pt x="2093" y="6679"/>
                    </a:lnTo>
                    <a:lnTo>
                      <a:pt x="2495" y="7082"/>
                    </a:lnTo>
                    <a:lnTo>
                      <a:pt x="2737" y="7243"/>
                    </a:lnTo>
                    <a:lnTo>
                      <a:pt x="2898" y="7243"/>
                    </a:lnTo>
                    <a:lnTo>
                      <a:pt x="3059" y="7162"/>
                    </a:lnTo>
                    <a:lnTo>
                      <a:pt x="3300" y="7082"/>
                    </a:lnTo>
                    <a:lnTo>
                      <a:pt x="3381" y="6921"/>
                    </a:lnTo>
                    <a:lnTo>
                      <a:pt x="3461" y="6679"/>
                    </a:lnTo>
                    <a:lnTo>
                      <a:pt x="3381" y="6519"/>
                    </a:lnTo>
                    <a:lnTo>
                      <a:pt x="3300" y="6358"/>
                    </a:lnTo>
                    <a:lnTo>
                      <a:pt x="2737" y="5553"/>
                    </a:lnTo>
                    <a:lnTo>
                      <a:pt x="2174" y="4909"/>
                    </a:lnTo>
                    <a:lnTo>
                      <a:pt x="1771" y="4185"/>
                    </a:lnTo>
                    <a:lnTo>
                      <a:pt x="1530" y="3541"/>
                    </a:lnTo>
                    <a:lnTo>
                      <a:pt x="1369" y="2897"/>
                    </a:lnTo>
                    <a:lnTo>
                      <a:pt x="1288" y="2415"/>
                    </a:lnTo>
                    <a:lnTo>
                      <a:pt x="1369" y="1932"/>
                    </a:lnTo>
                    <a:lnTo>
                      <a:pt x="1610" y="1610"/>
                    </a:lnTo>
                    <a:lnTo>
                      <a:pt x="1932" y="1368"/>
                    </a:lnTo>
                    <a:lnTo>
                      <a:pt x="2898" y="1368"/>
                    </a:lnTo>
                    <a:lnTo>
                      <a:pt x="3461" y="1610"/>
                    </a:lnTo>
                    <a:lnTo>
                      <a:pt x="4105" y="1851"/>
                    </a:lnTo>
                    <a:lnTo>
                      <a:pt x="4829" y="2254"/>
                    </a:lnTo>
                    <a:lnTo>
                      <a:pt x="5553" y="2817"/>
                    </a:lnTo>
                    <a:lnTo>
                      <a:pt x="6278" y="3380"/>
                    </a:lnTo>
                    <a:lnTo>
                      <a:pt x="6439" y="3541"/>
                    </a:lnTo>
                    <a:lnTo>
                      <a:pt x="6680" y="3541"/>
                    </a:lnTo>
                    <a:lnTo>
                      <a:pt x="6841" y="3461"/>
                    </a:lnTo>
                    <a:lnTo>
                      <a:pt x="7002" y="3380"/>
                    </a:lnTo>
                    <a:lnTo>
                      <a:pt x="7163" y="3219"/>
                    </a:lnTo>
                    <a:lnTo>
                      <a:pt x="7163" y="2978"/>
                    </a:lnTo>
                    <a:lnTo>
                      <a:pt x="7163" y="2817"/>
                    </a:lnTo>
                    <a:lnTo>
                      <a:pt x="7082" y="2656"/>
                    </a:lnTo>
                    <a:lnTo>
                      <a:pt x="6680" y="2173"/>
                    </a:lnTo>
                    <a:lnTo>
                      <a:pt x="5875" y="1449"/>
                    </a:lnTo>
                    <a:lnTo>
                      <a:pt x="4990" y="886"/>
                    </a:lnTo>
                    <a:lnTo>
                      <a:pt x="4185" y="483"/>
                    </a:lnTo>
                    <a:lnTo>
                      <a:pt x="3381" y="161"/>
                    </a:lnTo>
                    <a:lnTo>
                      <a:pt x="25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09;p56">
                <a:extLst>
                  <a:ext uri="{FF2B5EF4-FFF2-40B4-BE49-F238E27FC236}">
                    <a16:creationId xmlns:a16="http://schemas.microsoft.com/office/drawing/2014/main" id="{B861B92B-7355-A611-EE54-B3F8C25F14FE}"/>
                  </a:ext>
                </a:extLst>
              </p:cNvPr>
              <p:cNvSpPr/>
              <p:nvPr/>
            </p:nvSpPr>
            <p:spPr>
              <a:xfrm>
                <a:off x="6470525" y="1628300"/>
                <a:ext cx="179075" cy="181075"/>
              </a:xfrm>
              <a:custGeom>
                <a:avLst/>
                <a:gdLst/>
                <a:ahLst/>
                <a:cxnLst/>
                <a:rect l="l" t="t" r="r" b="b"/>
                <a:pathLst>
                  <a:path w="7163" h="7243" extrusionOk="0">
                    <a:moveTo>
                      <a:pt x="2576" y="0"/>
                    </a:moveTo>
                    <a:lnTo>
                      <a:pt x="1771" y="81"/>
                    </a:lnTo>
                    <a:lnTo>
                      <a:pt x="1449" y="161"/>
                    </a:lnTo>
                    <a:lnTo>
                      <a:pt x="1128" y="242"/>
                    </a:lnTo>
                    <a:lnTo>
                      <a:pt x="886" y="403"/>
                    </a:lnTo>
                    <a:lnTo>
                      <a:pt x="645" y="644"/>
                    </a:lnTo>
                    <a:lnTo>
                      <a:pt x="403" y="886"/>
                    </a:lnTo>
                    <a:lnTo>
                      <a:pt x="242" y="1127"/>
                    </a:lnTo>
                    <a:lnTo>
                      <a:pt x="81" y="1449"/>
                    </a:lnTo>
                    <a:lnTo>
                      <a:pt x="1" y="1771"/>
                    </a:lnTo>
                    <a:lnTo>
                      <a:pt x="1" y="2575"/>
                    </a:lnTo>
                    <a:lnTo>
                      <a:pt x="81" y="3300"/>
                    </a:lnTo>
                    <a:lnTo>
                      <a:pt x="403" y="4185"/>
                    </a:lnTo>
                    <a:lnTo>
                      <a:pt x="806" y="5070"/>
                    </a:lnTo>
                    <a:lnTo>
                      <a:pt x="1369" y="5875"/>
                    </a:lnTo>
                    <a:lnTo>
                      <a:pt x="2093" y="6679"/>
                    </a:lnTo>
                    <a:lnTo>
                      <a:pt x="2496" y="7082"/>
                    </a:lnTo>
                    <a:lnTo>
                      <a:pt x="2737" y="7243"/>
                    </a:lnTo>
                    <a:lnTo>
                      <a:pt x="2898" y="7243"/>
                    </a:lnTo>
                    <a:lnTo>
                      <a:pt x="3059" y="7162"/>
                    </a:lnTo>
                    <a:lnTo>
                      <a:pt x="3220" y="7082"/>
                    </a:lnTo>
                    <a:lnTo>
                      <a:pt x="3300" y="7082"/>
                    </a:lnTo>
                    <a:lnTo>
                      <a:pt x="3381" y="6921"/>
                    </a:lnTo>
                    <a:lnTo>
                      <a:pt x="3461" y="6679"/>
                    </a:lnTo>
                    <a:lnTo>
                      <a:pt x="3381" y="6518"/>
                    </a:lnTo>
                    <a:lnTo>
                      <a:pt x="3300" y="6277"/>
                    </a:lnTo>
                    <a:lnTo>
                      <a:pt x="2656" y="5553"/>
                    </a:lnTo>
                    <a:lnTo>
                      <a:pt x="2174" y="4829"/>
                    </a:lnTo>
                    <a:lnTo>
                      <a:pt x="1771" y="4185"/>
                    </a:lnTo>
                    <a:lnTo>
                      <a:pt x="1530" y="3541"/>
                    </a:lnTo>
                    <a:lnTo>
                      <a:pt x="1369" y="2897"/>
                    </a:lnTo>
                    <a:lnTo>
                      <a:pt x="1288" y="2415"/>
                    </a:lnTo>
                    <a:lnTo>
                      <a:pt x="1369" y="1932"/>
                    </a:lnTo>
                    <a:lnTo>
                      <a:pt x="1610" y="1610"/>
                    </a:lnTo>
                    <a:lnTo>
                      <a:pt x="1932" y="1368"/>
                    </a:lnTo>
                    <a:lnTo>
                      <a:pt x="2335" y="1288"/>
                    </a:lnTo>
                    <a:lnTo>
                      <a:pt x="2898" y="1368"/>
                    </a:lnTo>
                    <a:lnTo>
                      <a:pt x="3461" y="1529"/>
                    </a:lnTo>
                    <a:lnTo>
                      <a:pt x="4105" y="1851"/>
                    </a:lnTo>
                    <a:lnTo>
                      <a:pt x="4829" y="2254"/>
                    </a:lnTo>
                    <a:lnTo>
                      <a:pt x="5553" y="2817"/>
                    </a:lnTo>
                    <a:lnTo>
                      <a:pt x="6278" y="3380"/>
                    </a:lnTo>
                    <a:lnTo>
                      <a:pt x="6439" y="3461"/>
                    </a:lnTo>
                    <a:lnTo>
                      <a:pt x="6680" y="3541"/>
                    </a:lnTo>
                    <a:lnTo>
                      <a:pt x="6841" y="3461"/>
                    </a:lnTo>
                    <a:lnTo>
                      <a:pt x="7002" y="3380"/>
                    </a:lnTo>
                    <a:lnTo>
                      <a:pt x="7163" y="3219"/>
                    </a:lnTo>
                    <a:lnTo>
                      <a:pt x="7163" y="2978"/>
                    </a:lnTo>
                    <a:lnTo>
                      <a:pt x="7163" y="2817"/>
                    </a:lnTo>
                    <a:lnTo>
                      <a:pt x="7082" y="2656"/>
                    </a:lnTo>
                    <a:lnTo>
                      <a:pt x="6680" y="2173"/>
                    </a:lnTo>
                    <a:lnTo>
                      <a:pt x="5875" y="1449"/>
                    </a:lnTo>
                    <a:lnTo>
                      <a:pt x="4990" y="886"/>
                    </a:lnTo>
                    <a:lnTo>
                      <a:pt x="4185" y="403"/>
                    </a:lnTo>
                    <a:lnTo>
                      <a:pt x="3300" y="161"/>
                    </a:lnTo>
                    <a:lnTo>
                      <a:pt x="25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10;p56">
                <a:extLst>
                  <a:ext uri="{FF2B5EF4-FFF2-40B4-BE49-F238E27FC236}">
                    <a16:creationId xmlns:a16="http://schemas.microsoft.com/office/drawing/2014/main" id="{6438661A-1433-327A-AFEF-2B1835F707BC}"/>
                  </a:ext>
                </a:extLst>
              </p:cNvPr>
              <p:cNvSpPr/>
              <p:nvPr/>
            </p:nvSpPr>
            <p:spPr>
              <a:xfrm>
                <a:off x="6780350" y="2040700"/>
                <a:ext cx="58375" cy="181100"/>
              </a:xfrm>
              <a:custGeom>
                <a:avLst/>
                <a:gdLst/>
                <a:ahLst/>
                <a:cxnLst/>
                <a:rect l="l" t="t" r="r" b="b"/>
                <a:pathLst>
                  <a:path w="2335" h="7244" extrusionOk="0">
                    <a:moveTo>
                      <a:pt x="0" y="1"/>
                    </a:moveTo>
                    <a:lnTo>
                      <a:pt x="483" y="886"/>
                    </a:lnTo>
                    <a:lnTo>
                      <a:pt x="886" y="1771"/>
                    </a:lnTo>
                    <a:lnTo>
                      <a:pt x="1207" y="2576"/>
                    </a:lnTo>
                    <a:lnTo>
                      <a:pt x="1449" y="3461"/>
                    </a:lnTo>
                    <a:lnTo>
                      <a:pt x="1690" y="4427"/>
                    </a:lnTo>
                    <a:lnTo>
                      <a:pt x="1851" y="5312"/>
                    </a:lnTo>
                    <a:lnTo>
                      <a:pt x="2012" y="7243"/>
                    </a:lnTo>
                    <a:lnTo>
                      <a:pt x="2254" y="6277"/>
                    </a:lnTo>
                    <a:lnTo>
                      <a:pt x="2334" y="5312"/>
                    </a:lnTo>
                    <a:lnTo>
                      <a:pt x="2254" y="4346"/>
                    </a:lnTo>
                    <a:lnTo>
                      <a:pt x="2093" y="3380"/>
                    </a:lnTo>
                    <a:lnTo>
                      <a:pt x="1771" y="2415"/>
                    </a:lnTo>
                    <a:lnTo>
                      <a:pt x="1288" y="1530"/>
                    </a:lnTo>
                    <a:lnTo>
                      <a:pt x="725" y="725"/>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a:extLst>
              <a:ext uri="{FF2B5EF4-FFF2-40B4-BE49-F238E27FC236}">
                <a16:creationId xmlns:a16="http://schemas.microsoft.com/office/drawing/2014/main" id="{F99F1378-BE63-6F6E-5061-97CA4041AEA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125" b="93750" l="10000" r="90000">
                        <a14:foregroundMark x1="22969" y1="10469" x2="34063" y2="8281"/>
                        <a14:foregroundMark x1="34063" y1="8281" x2="38438" y2="10000"/>
                        <a14:foregroundMark x1="49531" y1="9219" x2="50625" y2="8125"/>
                        <a14:foregroundMark x1="53594" y1="8281" x2="55313" y2="8281"/>
                        <a14:foregroundMark x1="45938" y1="90000" x2="56406" y2="93594"/>
                        <a14:foregroundMark x1="56406" y1="93594" x2="66250" y2="93750"/>
                        <a14:foregroundMark x1="66250" y1="93750" x2="74375" y2="89219"/>
                        <a14:foregroundMark x1="74375" y1="89219" x2="80313" y2="80625"/>
                        <a14:foregroundMark x1="80313" y1="80625" x2="81875" y2="74375"/>
                      </a14:backgroundRemoval>
                    </a14:imgEffect>
                  </a14:imgLayer>
                </a14:imgProps>
              </a:ext>
            </a:extLst>
          </a:blip>
          <a:stretch>
            <a:fillRect/>
          </a:stretch>
        </p:blipFill>
        <p:spPr>
          <a:xfrm>
            <a:off x="4773274" y="2152573"/>
            <a:ext cx="1842562" cy="1842562"/>
          </a:xfrm>
          <a:prstGeom prst="rect">
            <a:avLst/>
          </a:prstGeom>
        </p:spPr>
      </p:pic>
      <p:pic>
        <p:nvPicPr>
          <p:cNvPr id="4" name="Picture 3">
            <a:extLst>
              <a:ext uri="{FF2B5EF4-FFF2-40B4-BE49-F238E27FC236}">
                <a16:creationId xmlns:a16="http://schemas.microsoft.com/office/drawing/2014/main" id="{F33F8FF4-C85D-263D-3A55-CD62FAD9E8A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167" b="92667" l="10000" r="90000">
                        <a14:foregroundMark x1="28222" y1="11500" x2="26889" y2="11333"/>
                        <a14:foregroundMark x1="72444" y1="92667" x2="72444" y2="92667"/>
                        <a14:backgroundMark x1="28556" y1="6500" x2="27444" y2="8167"/>
                      </a14:backgroundRemoval>
                    </a14:imgEffect>
                  </a14:imgLayer>
                </a14:imgProps>
              </a:ext>
            </a:extLst>
          </a:blip>
          <a:stretch>
            <a:fillRect/>
          </a:stretch>
        </p:blipFill>
        <p:spPr>
          <a:xfrm>
            <a:off x="5310986" y="1228595"/>
            <a:ext cx="3741674" cy="2494450"/>
          </a:xfrm>
          <a:prstGeom prst="rect">
            <a:avLst/>
          </a:prstGeom>
        </p:spPr>
      </p:pic>
      <p:pic>
        <p:nvPicPr>
          <p:cNvPr id="48" name="Picture 47">
            <a:extLst>
              <a:ext uri="{FF2B5EF4-FFF2-40B4-BE49-F238E27FC236}">
                <a16:creationId xmlns:a16="http://schemas.microsoft.com/office/drawing/2014/main" id="{4F6FABB3-A4A6-1932-2949-AF38A806464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5349" b="92907" l="10000" r="90000">
                        <a14:foregroundMark x1="25238" y1="8721" x2="25238" y2="8721"/>
                        <a14:foregroundMark x1="25238" y1="5349" x2="25238" y2="5349"/>
                        <a14:foregroundMark x1="48214" y1="89767" x2="48214" y2="89767"/>
                        <a14:foregroundMark x1="34643" y1="89651" x2="34643" y2="89651"/>
                        <a14:foregroundMark x1="31905" y1="90814" x2="31905" y2="90814"/>
                        <a14:foregroundMark x1="32738" y1="91047" x2="32738" y2="91047"/>
                        <a14:foregroundMark x1="55238" y1="92209" x2="55238" y2="92209"/>
                        <a14:foregroundMark x1="51905" y1="92907" x2="51905" y2="92907"/>
                        <a14:foregroundMark x1="33690" y1="38256" x2="33690" y2="38256"/>
                      </a14:backgroundRemoval>
                    </a14:imgEffect>
                  </a14:imgLayer>
                </a14:imgProps>
              </a:ext>
            </a:extLst>
          </a:blip>
          <a:stretch>
            <a:fillRect/>
          </a:stretch>
        </p:blipFill>
        <p:spPr>
          <a:xfrm>
            <a:off x="1937248" y="2333340"/>
            <a:ext cx="1628923" cy="166770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F6E904-608F-0931-F005-07D1A4D5FB75}"/>
              </a:ext>
            </a:extLst>
          </p:cNvPr>
          <p:cNvPicPr>
            <a:picLocks noChangeAspect="1"/>
          </p:cNvPicPr>
          <p:nvPr/>
        </p:nvPicPr>
        <p:blipFill>
          <a:blip r:embed="rId2"/>
          <a:stretch>
            <a:fillRect/>
          </a:stretch>
        </p:blipFill>
        <p:spPr>
          <a:xfrm>
            <a:off x="2172130" y="350635"/>
            <a:ext cx="4094814" cy="4620125"/>
          </a:xfrm>
          <a:prstGeom prst="rect">
            <a:avLst/>
          </a:prstGeom>
        </p:spPr>
      </p:pic>
      <p:sp>
        <p:nvSpPr>
          <p:cNvPr id="4" name="Arrow: Pentagon 3">
            <a:extLst>
              <a:ext uri="{FF2B5EF4-FFF2-40B4-BE49-F238E27FC236}">
                <a16:creationId xmlns:a16="http://schemas.microsoft.com/office/drawing/2014/main" id="{90A65F03-668D-CB27-48CD-A94D8B5816E7}"/>
              </a:ext>
            </a:extLst>
          </p:cNvPr>
          <p:cNvSpPr/>
          <p:nvPr/>
        </p:nvSpPr>
        <p:spPr>
          <a:xfrm>
            <a:off x="349876" y="482408"/>
            <a:ext cx="2158000" cy="755126"/>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solidFill>
                  <a:schemeClr val="tx1"/>
                </a:solidFill>
              </a:rPr>
              <a:t>THỨC ĂN VÀ NƯỚC UỐNG</a:t>
            </a:r>
          </a:p>
        </p:txBody>
      </p:sp>
      <p:sp>
        <p:nvSpPr>
          <p:cNvPr id="5" name="Arrow: Pentagon 4">
            <a:extLst>
              <a:ext uri="{FF2B5EF4-FFF2-40B4-BE49-F238E27FC236}">
                <a16:creationId xmlns:a16="http://schemas.microsoft.com/office/drawing/2014/main" id="{391494B8-7A5D-D993-220D-5306CEC5EE6E}"/>
              </a:ext>
            </a:extLst>
          </p:cNvPr>
          <p:cNvSpPr/>
          <p:nvPr/>
        </p:nvSpPr>
        <p:spPr>
          <a:xfrm>
            <a:off x="5560359" y="482408"/>
            <a:ext cx="2528839" cy="695151"/>
          </a:xfrm>
          <a:prstGeom prst="homePlate">
            <a:avLst/>
          </a:prstGeom>
          <a:ln>
            <a:solidFill>
              <a:srgbClr val="FFC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solidFill>
                  <a:schemeClr val="tx1"/>
                </a:solidFill>
              </a:rPr>
              <a:t>HƠI THỞ</a:t>
            </a:r>
          </a:p>
        </p:txBody>
      </p:sp>
      <p:sp>
        <p:nvSpPr>
          <p:cNvPr id="6" name="Arrow: Pentagon 5">
            <a:extLst>
              <a:ext uri="{FF2B5EF4-FFF2-40B4-BE49-F238E27FC236}">
                <a16:creationId xmlns:a16="http://schemas.microsoft.com/office/drawing/2014/main" id="{43E3578C-3634-1478-0B36-1147CF9B9D25}"/>
              </a:ext>
            </a:extLst>
          </p:cNvPr>
          <p:cNvSpPr/>
          <p:nvPr/>
        </p:nvSpPr>
        <p:spPr>
          <a:xfrm>
            <a:off x="5644007" y="1934219"/>
            <a:ext cx="2528839" cy="695151"/>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DA , MỒ HÔI</a:t>
            </a:r>
          </a:p>
        </p:txBody>
      </p:sp>
      <p:sp>
        <p:nvSpPr>
          <p:cNvPr id="7" name="Arrow: Pentagon 6">
            <a:extLst>
              <a:ext uri="{FF2B5EF4-FFF2-40B4-BE49-F238E27FC236}">
                <a16:creationId xmlns:a16="http://schemas.microsoft.com/office/drawing/2014/main" id="{E03B7B4C-7EE7-7FFF-5256-AFD6237A2FF2}"/>
              </a:ext>
            </a:extLst>
          </p:cNvPr>
          <p:cNvSpPr/>
          <p:nvPr/>
        </p:nvSpPr>
        <p:spPr>
          <a:xfrm>
            <a:off x="5727655" y="3386030"/>
            <a:ext cx="2528839" cy="695151"/>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solidFill>
                  <a:schemeClr val="tx1"/>
                </a:solidFill>
              </a:rPr>
              <a:t>BÀI TIẾT NƯỚC TIỂU VÀ PHÂN</a:t>
            </a:r>
          </a:p>
        </p:txBody>
      </p:sp>
      <p:sp>
        <p:nvSpPr>
          <p:cNvPr id="9" name="Speech Bubble: Rectangle with Corners Rounded 8">
            <a:extLst>
              <a:ext uri="{FF2B5EF4-FFF2-40B4-BE49-F238E27FC236}">
                <a16:creationId xmlns:a16="http://schemas.microsoft.com/office/drawing/2014/main" id="{2193EC9D-0842-7E23-E40F-450D80152990}"/>
              </a:ext>
            </a:extLst>
          </p:cNvPr>
          <p:cNvSpPr/>
          <p:nvPr/>
        </p:nvSpPr>
        <p:spPr>
          <a:xfrm>
            <a:off x="182581" y="2965076"/>
            <a:ext cx="3360720" cy="1425389"/>
          </a:xfrm>
          <a:prstGeom prst="wedgeRoundRectCallout">
            <a:avLst>
              <a:gd name="adj1" fmla="val 32784"/>
              <a:gd name="adj2" fmla="val -62500"/>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effectLst/>
                <a:ea typeface="Arial" panose="020B0604020202020204" pitchFamily="34" charset="0"/>
              </a:rPr>
              <a:t>a) Nước được cung cấp cho cơ thể người từ</a:t>
            </a:r>
            <a:r>
              <a:rPr lang="en-US" sz="2400" dirty="0">
                <a:effectLst/>
                <a:ea typeface="Arial" panose="020B0604020202020204" pitchFamily="34" charset="0"/>
              </a:rPr>
              <a:t> </a:t>
            </a:r>
            <a:r>
              <a:rPr lang="vi-VN" sz="2400" dirty="0">
                <a:effectLst/>
                <a:ea typeface="Arial" panose="020B0604020202020204" pitchFamily="34" charset="0"/>
              </a:rPr>
              <a:t>những nguồn nào?</a:t>
            </a:r>
            <a:br>
              <a:rPr lang="vi-VN" sz="2400" dirty="0">
                <a:effectLst/>
                <a:ea typeface="Arial" panose="020B0604020202020204" pitchFamily="34" charset="0"/>
              </a:rPr>
            </a:br>
            <a:endParaRPr lang="en-US" sz="1800" dirty="0"/>
          </a:p>
        </p:txBody>
      </p:sp>
      <p:sp>
        <p:nvSpPr>
          <p:cNvPr id="10" name="Speech Bubble: Rectangle with Corners Rounded 9">
            <a:extLst>
              <a:ext uri="{FF2B5EF4-FFF2-40B4-BE49-F238E27FC236}">
                <a16:creationId xmlns:a16="http://schemas.microsoft.com/office/drawing/2014/main" id="{36C84263-D7D3-29D5-846A-D7EB37246C79}"/>
              </a:ext>
            </a:extLst>
          </p:cNvPr>
          <p:cNvSpPr/>
          <p:nvPr/>
        </p:nvSpPr>
        <p:spPr>
          <a:xfrm>
            <a:off x="239208" y="3020910"/>
            <a:ext cx="3247465" cy="1425389"/>
          </a:xfrm>
          <a:prstGeom prst="wedgeRoundRectCallout">
            <a:avLst>
              <a:gd name="adj1" fmla="val 34239"/>
              <a:gd name="adj2" fmla="val -832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effectLst/>
                <a:ea typeface="Arial" panose="020B0604020202020204" pitchFamily="34" charset="0"/>
              </a:rPr>
              <a:t>b) Nước trong cơ thể người có thể bị mất đi qua</a:t>
            </a:r>
            <a:r>
              <a:rPr lang="en-US" sz="2000" dirty="0">
                <a:effectLst/>
                <a:ea typeface="Arial" panose="020B0604020202020204" pitchFamily="34" charset="0"/>
              </a:rPr>
              <a:t>  </a:t>
            </a:r>
            <a:r>
              <a:rPr lang="vi-VN" sz="2000" dirty="0">
                <a:effectLst/>
                <a:ea typeface="Arial" panose="020B0604020202020204" pitchFamily="34" charset="0"/>
              </a:rPr>
              <a:t>những con đường nào?</a:t>
            </a:r>
            <a:endParaRPr lang="en-US" sz="1600" dirty="0"/>
          </a:p>
        </p:txBody>
      </p:sp>
      <p:sp>
        <p:nvSpPr>
          <p:cNvPr id="11" name="Flowchart: Connector 10">
            <a:extLst>
              <a:ext uri="{FF2B5EF4-FFF2-40B4-BE49-F238E27FC236}">
                <a16:creationId xmlns:a16="http://schemas.microsoft.com/office/drawing/2014/main" id="{E0D3A55C-6301-9707-C922-5315D8371DFC}"/>
              </a:ext>
            </a:extLst>
          </p:cNvPr>
          <p:cNvSpPr/>
          <p:nvPr/>
        </p:nvSpPr>
        <p:spPr>
          <a:xfrm>
            <a:off x="80682" y="170668"/>
            <a:ext cx="2635624" cy="1580030"/>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245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randombar(horizontal)">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32" presetClass="emph" presetSubtype="0" fill="hold" grpId="1" nodeType="clickEffect">
                                  <p:stCondLst>
                                    <p:cond delay="0"/>
                                  </p:stCondLst>
                                  <p:childTnLst>
                                    <p:animRot by="120000">
                                      <p:cBhvr>
                                        <p:cTn id="64" dur="100" fill="hold">
                                          <p:stCondLst>
                                            <p:cond delay="0"/>
                                          </p:stCondLst>
                                        </p:cTn>
                                        <p:tgtEl>
                                          <p:spTgt spid="5"/>
                                        </p:tgtEl>
                                        <p:attrNameLst>
                                          <p:attrName>r</p:attrName>
                                        </p:attrNameLst>
                                      </p:cBhvr>
                                    </p:animRot>
                                    <p:animRot by="-240000">
                                      <p:cBhvr>
                                        <p:cTn id="65" dur="200" fill="hold">
                                          <p:stCondLst>
                                            <p:cond delay="200"/>
                                          </p:stCondLst>
                                        </p:cTn>
                                        <p:tgtEl>
                                          <p:spTgt spid="5"/>
                                        </p:tgtEl>
                                        <p:attrNameLst>
                                          <p:attrName>r</p:attrName>
                                        </p:attrNameLst>
                                      </p:cBhvr>
                                    </p:animRot>
                                    <p:animRot by="240000">
                                      <p:cBhvr>
                                        <p:cTn id="66" dur="200" fill="hold">
                                          <p:stCondLst>
                                            <p:cond delay="400"/>
                                          </p:stCondLst>
                                        </p:cTn>
                                        <p:tgtEl>
                                          <p:spTgt spid="5"/>
                                        </p:tgtEl>
                                        <p:attrNameLst>
                                          <p:attrName>r</p:attrName>
                                        </p:attrNameLst>
                                      </p:cBhvr>
                                    </p:animRot>
                                    <p:animRot by="-240000">
                                      <p:cBhvr>
                                        <p:cTn id="67" dur="200" fill="hold">
                                          <p:stCondLst>
                                            <p:cond delay="600"/>
                                          </p:stCondLst>
                                        </p:cTn>
                                        <p:tgtEl>
                                          <p:spTgt spid="5"/>
                                        </p:tgtEl>
                                        <p:attrNameLst>
                                          <p:attrName>r</p:attrName>
                                        </p:attrNameLst>
                                      </p:cBhvr>
                                    </p:animRot>
                                    <p:animRot by="120000">
                                      <p:cBhvr>
                                        <p:cTn id="68" dur="200" fill="hold">
                                          <p:stCondLst>
                                            <p:cond delay="800"/>
                                          </p:stCondLst>
                                        </p:cTn>
                                        <p:tgtEl>
                                          <p:spTgt spid="5"/>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32" presetClass="emph" presetSubtype="0" fill="hold" grpId="1" nodeType="clickEffect">
                                  <p:stCondLst>
                                    <p:cond delay="0"/>
                                  </p:stCondLst>
                                  <p:childTnLst>
                                    <p:animRot by="120000">
                                      <p:cBhvr>
                                        <p:cTn id="72" dur="100" fill="hold">
                                          <p:stCondLst>
                                            <p:cond delay="0"/>
                                          </p:stCondLst>
                                        </p:cTn>
                                        <p:tgtEl>
                                          <p:spTgt spid="6"/>
                                        </p:tgtEl>
                                        <p:attrNameLst>
                                          <p:attrName>r</p:attrName>
                                        </p:attrNameLst>
                                      </p:cBhvr>
                                    </p:animRot>
                                    <p:animRot by="-240000">
                                      <p:cBhvr>
                                        <p:cTn id="73" dur="200" fill="hold">
                                          <p:stCondLst>
                                            <p:cond delay="200"/>
                                          </p:stCondLst>
                                        </p:cTn>
                                        <p:tgtEl>
                                          <p:spTgt spid="6"/>
                                        </p:tgtEl>
                                        <p:attrNameLst>
                                          <p:attrName>r</p:attrName>
                                        </p:attrNameLst>
                                      </p:cBhvr>
                                    </p:animRot>
                                    <p:animRot by="240000">
                                      <p:cBhvr>
                                        <p:cTn id="74" dur="200" fill="hold">
                                          <p:stCondLst>
                                            <p:cond delay="400"/>
                                          </p:stCondLst>
                                        </p:cTn>
                                        <p:tgtEl>
                                          <p:spTgt spid="6"/>
                                        </p:tgtEl>
                                        <p:attrNameLst>
                                          <p:attrName>r</p:attrName>
                                        </p:attrNameLst>
                                      </p:cBhvr>
                                    </p:animRot>
                                    <p:animRot by="-240000">
                                      <p:cBhvr>
                                        <p:cTn id="75" dur="200" fill="hold">
                                          <p:stCondLst>
                                            <p:cond delay="600"/>
                                          </p:stCondLst>
                                        </p:cTn>
                                        <p:tgtEl>
                                          <p:spTgt spid="6"/>
                                        </p:tgtEl>
                                        <p:attrNameLst>
                                          <p:attrName>r</p:attrName>
                                        </p:attrNameLst>
                                      </p:cBhvr>
                                    </p:animRot>
                                    <p:animRot by="120000">
                                      <p:cBhvr>
                                        <p:cTn id="76" dur="200" fill="hold">
                                          <p:stCondLst>
                                            <p:cond delay="800"/>
                                          </p:stCondLst>
                                        </p:cTn>
                                        <p:tgtEl>
                                          <p:spTgt spid="6"/>
                                        </p:tgtEl>
                                        <p:attrNameLst>
                                          <p:attrName>r</p:attrName>
                                        </p:attrNameLst>
                                      </p:cBhvr>
                                    </p:animRot>
                                  </p:childTnLst>
                                </p:cTn>
                              </p:par>
                            </p:childTnLst>
                          </p:cTn>
                        </p:par>
                      </p:childTnLst>
                    </p:cTn>
                  </p:par>
                  <p:par>
                    <p:cTn id="77" fill="hold">
                      <p:stCondLst>
                        <p:cond delay="indefinite"/>
                      </p:stCondLst>
                      <p:childTnLst>
                        <p:par>
                          <p:cTn id="78" fill="hold">
                            <p:stCondLst>
                              <p:cond delay="0"/>
                            </p:stCondLst>
                            <p:childTnLst>
                              <p:par>
                                <p:cTn id="79" presetID="6" presetClass="emph" presetSubtype="0" fill="hold" grpId="1" nodeType="clickEffect">
                                  <p:stCondLst>
                                    <p:cond delay="0"/>
                                  </p:stCondLst>
                                  <p:childTnLst>
                                    <p:animScale>
                                      <p:cBhvr>
                                        <p:cTn id="80" dur="2000" fill="hold"/>
                                        <p:tgtEl>
                                          <p:spTgt spid="7"/>
                                        </p:tgtEl>
                                      </p:cBhvr>
                                      <p:by x="150000" y="150000"/>
                                    </p:animScale>
                                  </p:childTnLst>
                                </p:cTn>
                              </p:par>
                            </p:childTnLst>
                          </p:cTn>
                        </p:par>
                      </p:childTnLst>
                    </p:cTn>
                  </p:par>
                  <p:par>
                    <p:cTn id="81" fill="hold">
                      <p:stCondLst>
                        <p:cond delay="indefinite"/>
                      </p:stCondLst>
                      <p:childTnLst>
                        <p:par>
                          <p:cTn id="82" fill="hold">
                            <p:stCondLst>
                              <p:cond delay="0"/>
                            </p:stCondLst>
                            <p:childTnLst>
                              <p:par>
                                <p:cTn id="83" presetID="32" presetClass="emph" presetSubtype="0" fill="hold" grpId="2" nodeType="clickEffect">
                                  <p:stCondLst>
                                    <p:cond delay="0"/>
                                  </p:stCondLst>
                                  <p:childTnLst>
                                    <p:animRot by="120000">
                                      <p:cBhvr>
                                        <p:cTn id="84" dur="100" fill="hold">
                                          <p:stCondLst>
                                            <p:cond delay="0"/>
                                          </p:stCondLst>
                                        </p:cTn>
                                        <p:tgtEl>
                                          <p:spTgt spid="7"/>
                                        </p:tgtEl>
                                        <p:attrNameLst>
                                          <p:attrName>r</p:attrName>
                                        </p:attrNameLst>
                                      </p:cBhvr>
                                    </p:animRot>
                                    <p:animRot by="-240000">
                                      <p:cBhvr>
                                        <p:cTn id="85" dur="200" fill="hold">
                                          <p:stCondLst>
                                            <p:cond delay="200"/>
                                          </p:stCondLst>
                                        </p:cTn>
                                        <p:tgtEl>
                                          <p:spTgt spid="7"/>
                                        </p:tgtEl>
                                        <p:attrNameLst>
                                          <p:attrName>r</p:attrName>
                                        </p:attrNameLst>
                                      </p:cBhvr>
                                    </p:animRot>
                                    <p:animRot by="240000">
                                      <p:cBhvr>
                                        <p:cTn id="86" dur="200" fill="hold">
                                          <p:stCondLst>
                                            <p:cond delay="400"/>
                                          </p:stCondLst>
                                        </p:cTn>
                                        <p:tgtEl>
                                          <p:spTgt spid="7"/>
                                        </p:tgtEl>
                                        <p:attrNameLst>
                                          <p:attrName>r</p:attrName>
                                        </p:attrNameLst>
                                      </p:cBhvr>
                                    </p:animRot>
                                    <p:animRot by="-240000">
                                      <p:cBhvr>
                                        <p:cTn id="87" dur="200" fill="hold">
                                          <p:stCondLst>
                                            <p:cond delay="600"/>
                                          </p:stCondLst>
                                        </p:cTn>
                                        <p:tgtEl>
                                          <p:spTgt spid="7"/>
                                        </p:tgtEl>
                                        <p:attrNameLst>
                                          <p:attrName>r</p:attrName>
                                        </p:attrNameLst>
                                      </p:cBhvr>
                                    </p:animRot>
                                    <p:animRot by="120000">
                                      <p:cBhvr>
                                        <p:cTn id="8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7" grpId="2" animBg="1"/>
      <p:bldP spid="9" grpId="0" animBg="1"/>
      <p:bldP spid="9" grpId="1" animBg="1"/>
      <p:bldP spid="10" grpId="0" animBg="1"/>
      <p:bldP spid="10" grpId="1" animBg="1"/>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E234B5-4AAB-3C78-4FCF-DFBBA1D754B2}"/>
              </a:ext>
            </a:extLst>
          </p:cNvPr>
          <p:cNvSpPr txBox="1"/>
          <p:nvPr/>
        </p:nvSpPr>
        <p:spPr>
          <a:xfrm>
            <a:off x="831898" y="705782"/>
            <a:ext cx="7996013" cy="3539430"/>
          </a:xfrm>
          <a:prstGeom prst="rect">
            <a:avLst/>
          </a:prstGeom>
          <a:solidFill>
            <a:schemeClr val="tx2">
              <a:alpha val="47000"/>
            </a:schemeClr>
          </a:solidFill>
          <a:ln w="19050">
            <a:solidFill>
              <a:srgbClr val="00B050"/>
            </a:solidFill>
          </a:ln>
        </p:spPr>
        <p:txBody>
          <a:bodyPr wrap="square">
            <a:spAutoFit/>
          </a:bodyPr>
          <a:lstStyle/>
          <a:p>
            <a:r>
              <a:rPr lang="vi-VN" sz="2800" dirty="0"/>
              <a:t>- Nhu cầu sử dụng nước ở động vật khác nhau tuỳ theo loài, nhiệt độ môi trường, loại thức ăn, giới tính, cường độ hoạt động, tình trạng sức khoẻ, …</a:t>
            </a:r>
          </a:p>
          <a:p>
            <a:r>
              <a:rPr lang="vi-VN" sz="2800" dirty="0"/>
              <a:t>- Nước được cung cấp cho cơ thể động vật chủ yếu qua thức ăn và nước uống, thải ra khỏi cơ thể thông qua hô hấp, toát mồ hôi, bài tiết nước tiểu và phân. </a:t>
            </a:r>
          </a:p>
        </p:txBody>
      </p:sp>
      <p:pic>
        <p:nvPicPr>
          <p:cNvPr id="7" name="Picture 6">
            <a:extLst>
              <a:ext uri="{FF2B5EF4-FFF2-40B4-BE49-F238E27FC236}">
                <a16:creationId xmlns:a16="http://schemas.microsoft.com/office/drawing/2014/main" id="{BE2E894D-EA9B-B29C-B957-2C01A9FD4F6B}"/>
              </a:ext>
            </a:extLst>
          </p:cNvPr>
          <p:cNvPicPr>
            <a:picLocks noChangeAspect="1"/>
          </p:cNvPicPr>
          <p:nvPr/>
        </p:nvPicPr>
        <p:blipFill>
          <a:blip r:embed="rId2"/>
          <a:stretch>
            <a:fillRect/>
          </a:stretch>
        </p:blipFill>
        <p:spPr>
          <a:xfrm>
            <a:off x="132718" y="179881"/>
            <a:ext cx="880055" cy="880055"/>
          </a:xfrm>
          <a:prstGeom prst="rect">
            <a:avLst/>
          </a:prstGeom>
        </p:spPr>
      </p:pic>
    </p:spTree>
    <p:extLst>
      <p:ext uri="{BB962C8B-B14F-4D97-AF65-F5344CB8AC3E}">
        <p14:creationId xmlns:p14="http://schemas.microsoft.com/office/powerpoint/2010/main" val="8288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8806F-89B9-BDBC-EE14-D762C1A0AB77}"/>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4C434FA4-C55B-47DC-8A22-ED64FD6FCA3F}"/>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0B29FE85-2F1B-2CB9-9938-42D05EB12A3F}"/>
              </a:ext>
            </a:extLst>
          </p:cNvPr>
          <p:cNvPicPr>
            <a:picLocks noChangeAspect="1"/>
          </p:cNvPicPr>
          <p:nvPr/>
        </p:nvPicPr>
        <p:blipFill>
          <a:blip r:embed="rId2"/>
          <a:stretch>
            <a:fillRect/>
          </a:stretch>
        </p:blipFill>
        <p:spPr>
          <a:xfrm>
            <a:off x="0" y="-192505"/>
            <a:ext cx="9144000" cy="5356859"/>
          </a:xfrm>
          <a:prstGeom prst="rect">
            <a:avLst/>
          </a:prstGeom>
        </p:spPr>
      </p:pic>
      <p:sp>
        <p:nvSpPr>
          <p:cNvPr id="5" name="Speech Bubble: Rectangle with Corners Rounded 4">
            <a:extLst>
              <a:ext uri="{FF2B5EF4-FFF2-40B4-BE49-F238E27FC236}">
                <a16:creationId xmlns:a16="http://schemas.microsoft.com/office/drawing/2014/main" id="{A1D14819-FFFB-CF78-5722-57A24FBA442C}"/>
              </a:ext>
            </a:extLst>
          </p:cNvPr>
          <p:cNvSpPr/>
          <p:nvPr/>
        </p:nvSpPr>
        <p:spPr>
          <a:xfrm>
            <a:off x="213131" y="0"/>
            <a:ext cx="3073209" cy="1636295"/>
          </a:xfrm>
          <a:prstGeom prst="wedgeRoundRectCallout">
            <a:avLst>
              <a:gd name="adj1" fmla="val 58623"/>
              <a:gd name="adj2" fmla="val -160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nSpc>
                <a:spcPct val="130000"/>
              </a:lnSpc>
              <a:spcBef>
                <a:spcPts val="0"/>
              </a:spcBef>
              <a:spcAft>
                <a:spcPts val="0"/>
              </a:spcAft>
            </a:pPr>
            <a:r>
              <a:rPr lang="vi-VN" sz="2400" dirty="0">
                <a:effectLst/>
                <a:ea typeface="Segoe UI" panose="020B0502040204020203" pitchFamily="34" charset="0"/>
              </a:rPr>
              <a:t>Theo em, nên uống nước ở những thời điểm nào là hợp lí?</a:t>
            </a:r>
            <a:endParaRPr lang="en-US" sz="2400" dirty="0">
              <a:effectLst/>
              <a:ea typeface="Segoe UI" panose="020B0502040204020203" pitchFamily="34" charset="0"/>
            </a:endParaRPr>
          </a:p>
        </p:txBody>
      </p:sp>
    </p:spTree>
    <p:extLst>
      <p:ext uri="{BB962C8B-B14F-4D97-AF65-F5344CB8AC3E}">
        <p14:creationId xmlns:p14="http://schemas.microsoft.com/office/powerpoint/2010/main" val="2750054724"/>
      </p:ext>
    </p:extLst>
  </p:cSld>
  <p:clrMapOvr>
    <a:masterClrMapping/>
  </p:clrMapOvr>
</p:sld>
</file>

<file path=ppt/theme/theme1.xml><?xml version="1.0" encoding="utf-8"?>
<a:theme xmlns:a="http://schemas.openxmlformats.org/drawingml/2006/main" name="Farm Animals Day by Slidesgo">
  <a:themeElements>
    <a:clrScheme name="Simple Light">
      <a:dk1>
        <a:srgbClr val="000000"/>
      </a:dk1>
      <a:lt1>
        <a:srgbClr val="F0F1DF"/>
      </a:lt1>
      <a:dk2>
        <a:srgbClr val="8D9D43"/>
      </a:dk2>
      <a:lt2>
        <a:srgbClr val="FFFFFF"/>
      </a:lt2>
      <a:accent1>
        <a:srgbClr val="6497B8"/>
      </a:accent1>
      <a:accent2>
        <a:srgbClr val="F7AC08"/>
      </a:accent2>
      <a:accent3>
        <a:srgbClr val="FFCCC9"/>
      </a:accent3>
      <a:accent4>
        <a:srgbClr val="EE532A"/>
      </a:accent4>
      <a:accent5>
        <a:srgbClr val="CC7F39"/>
      </a:accent5>
      <a:accent6>
        <a:srgbClr val="A25A2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803</Words>
  <PresentationFormat>On-screen Show (16:9)</PresentationFormat>
  <Paragraphs>53</Paragraphs>
  <Slides>26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Gochi Hand</vt:lpstr>
      <vt:lpstr>Nunito</vt:lpstr>
      <vt:lpstr>Times New Roman</vt:lpstr>
      <vt:lpstr>Arial</vt:lpstr>
      <vt:lpstr>Nunito SemiBold</vt:lpstr>
      <vt:lpstr>Farm Animals Day by Slidesgo</vt:lpstr>
      <vt:lpstr>BÀI 30:  TRAO ĐỔI NƯỚC VÀ  CÁC CHẤT DINH DƯỠNG Ở ĐỘNG VẬT </vt:lpstr>
      <vt:lpstr>PowerPoint Presentation</vt:lpstr>
      <vt:lpstr>PowerPoint Presentation</vt:lpstr>
      <vt:lpstr>PowerPoint Presentation</vt:lpstr>
      <vt:lpstr> 1. Con đường trao đổi nước và nhu cầu sử dụng nước ở động vật.  </vt:lpstr>
      <vt:lpstr>PowerPoint Presentation</vt:lpstr>
      <vt:lpstr>PowerPoint Presentation</vt:lpstr>
      <vt:lpstr>PowerPoint Presentation</vt:lpstr>
      <vt:lpstr>PowerPoint Presentation</vt:lpstr>
      <vt:lpstr> 2. Con đường thu nhận và tiêu hoá thức ăn trong ống tiêu hoá ở người </vt:lpstr>
      <vt:lpstr>PowerPoint Presentation</vt:lpstr>
      <vt:lpstr>PowerPoint Presentation</vt:lpstr>
      <vt:lpstr>PowerPoint Presentation</vt:lpstr>
      <vt:lpstr>3: Quá trình vận chuyển các chất trong hệ tuần hoàn ở người </vt:lpstr>
      <vt:lpstr>PowerPoint Presentation</vt:lpstr>
      <vt:lpstr>PowerPoint Presentation</vt:lpstr>
      <vt:lpstr>THẢO LUẬN NHÓM</vt:lpstr>
      <vt:lpstr>- Hệ tuần hoàn nhận những chất nào từ hệ hô hấp và hệ tiêu hoá? </vt:lpstr>
      <vt:lpstr>- Các chất dinh dưỡng và chất thải được vận chuyển đến đâu trong cơ thể?</vt:lpstr>
      <vt:lpstr>Tại sao nói hệ tuần hoàn là trung tâm trao đổi chất của cơ thể động vật? </vt:lpstr>
      <vt:lpstr>4: Nhu cầu dinh dưỡng của con người và vấn đề vệ sinh ăn uống</vt:lpstr>
      <vt:lpstr>PowerPoint Presentation</vt:lpstr>
      <vt:lpstr>THẢO LUẬN NHÓM Hãy dự đoán nhu cầu dinh dưỡng của các đối tượng sau đây cao hay thấp. Giải thích </vt:lpstr>
      <vt:lpstr>PowerPoint Presentation</vt:lpstr>
      <vt:lpstr>Củng cố</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2022-06-27T03:06:56Z</dcterms:modified>
</cp:coreProperties>
</file>