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99" r:id="rId2"/>
    <p:sldId id="500" r:id="rId3"/>
    <p:sldId id="501" r:id="rId4"/>
    <p:sldId id="495" r:id="rId5"/>
    <p:sldId id="293" r:id="rId6"/>
    <p:sldId id="505" r:id="rId7"/>
    <p:sldId id="506" r:id="rId8"/>
    <p:sldId id="376" r:id="rId9"/>
    <p:sldId id="477" r:id="rId10"/>
    <p:sldId id="483" r:id="rId11"/>
    <p:sldId id="489" r:id="rId12"/>
    <p:sldId id="504" r:id="rId13"/>
    <p:sldId id="485" r:id="rId14"/>
    <p:sldId id="486" r:id="rId15"/>
    <p:sldId id="508" r:id="rId16"/>
    <p:sldId id="509" r:id="rId17"/>
    <p:sldId id="510" r:id="rId18"/>
    <p:sldId id="304" r:id="rId19"/>
    <p:sldId id="511"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AAE0"/>
    <a:srgbClr val="0000CC"/>
    <a:srgbClr val="3EB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9C35E-C0F8-4E5D-B8F0-FB88F3ADBF65}" v="3" dt="2023-03-07T01:11:26.506"/>
    <p1510:client id="{434FCE6A-B673-403A-8652-A6B594E65A55}" v="1" dt="2023-03-16T13:32:12.530"/>
    <p1510:client id="{44FD8761-8F56-40C0-9F88-B315A9AF5A55}" v="12" dt="2023-03-10T15:34:21.987"/>
    <p1510:client id="{4CF22369-3ECA-46A7-9951-A031EDC89627}" v="8" dt="2023-03-06T08:41:10.182"/>
    <p1510:client id="{56846718-C081-441D-86AF-388C8D4A7915}" v="1" dt="2023-03-10T23:43:36.824"/>
    <p1510:client id="{69EAA4BE-CB8A-9343-7CB1-6B63E267FD77}" v="2" dt="2023-03-08T09:41:37.537"/>
    <p1510:client id="{76485C31-151B-F84D-FFA5-D9ACE342ED99}" v="12" dt="2023-03-07T04:30:27.156"/>
    <p1510:client id="{8B27EE75-4700-4739-93C1-6E5ED76C1D63}" v="1" dt="2023-03-08T00:45:48.746"/>
    <p1510:client id="{A1526983-A813-1A35-0DF2-B988C49F809D}" v="1" dt="2023-03-06T07:32:27.621"/>
    <p1510:client id="{AE7CB49A-AF37-4DBC-8892-81BE51AB4878}" v="1" dt="2023-03-07T09:13:31.039"/>
    <p1510:client id="{B27051C8-F297-43C9-8851-32E3E6F7969A}" v="1" dt="2023-03-06T01:56:42.102"/>
    <p1510:client id="{BECAAA6B-DE25-6227-6E90-6BDBEB273E18}" v="1" dt="2023-03-03T07:36:49.618"/>
    <p1510:client id="{E071F198-4DC0-4F6A-8FB9-C23646C8C1AF}" v="39" dt="2023-03-13T14:46:13.575"/>
    <p1510:client id="{E23B27D5-38C9-4193-8E13-9B2723BB3B00}" v="3" dt="2023-03-02T14:09:56.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userId="S::urn:spo:anon#e90825c2bdfb796a0b8d56f7cb5e81d962eaa0cfd7d2c63e1f7824262f64c905::" providerId="AD" clId="Web-{8B27EE75-4700-4739-93C1-6E5ED76C1D63}"/>
    <pc:docChg chg="modSld">
      <pc:chgData name="Người dùng Khách" userId="S::urn:spo:anon#e90825c2bdfb796a0b8d56f7cb5e81d962eaa0cfd7d2c63e1f7824262f64c905::" providerId="AD" clId="Web-{8B27EE75-4700-4739-93C1-6E5ED76C1D63}" dt="2023-03-08T00:45:48.746" v="0" actId="1076"/>
      <pc:docMkLst>
        <pc:docMk/>
      </pc:docMkLst>
      <pc:sldChg chg="modSp">
        <pc:chgData name="Người dùng Khách" userId="S::urn:spo:anon#e90825c2bdfb796a0b8d56f7cb5e81d962eaa0cfd7d2c63e1f7824262f64c905::" providerId="AD" clId="Web-{8B27EE75-4700-4739-93C1-6E5ED76C1D63}" dt="2023-03-08T00:45:48.746" v="0" actId="1076"/>
        <pc:sldMkLst>
          <pc:docMk/>
          <pc:sldMk cId="1353256477" sldId="304"/>
        </pc:sldMkLst>
        <pc:picChg chg="mod">
          <ac:chgData name="Người dùng Khách" userId="S::urn:spo:anon#e90825c2bdfb796a0b8d56f7cb5e81d962eaa0cfd7d2c63e1f7824262f64c905::" providerId="AD" clId="Web-{8B27EE75-4700-4739-93C1-6E5ED76C1D63}" dt="2023-03-08T00:45:48.746" v="0" actId="1076"/>
          <ac:picMkLst>
            <pc:docMk/>
            <pc:sldMk cId="1353256477" sldId="304"/>
            <ac:picMk id="5" creationId="{00000000-0000-0000-0000-000000000000}"/>
          </ac:picMkLst>
        </pc:picChg>
      </pc:sldChg>
    </pc:docChg>
  </pc:docChgLst>
  <pc:docChgLst>
    <pc:chgData name="Người dùng Khách" userId="S::urn:spo:anon#e90825c2bdfb796a0b8d56f7cb5e81d962eaa0cfd7d2c63e1f7824262f64c905::" providerId="AD" clId="Web-{434FCE6A-B673-403A-8652-A6B594E65A55}"/>
    <pc:docChg chg="modSld">
      <pc:chgData name="Người dùng Khách" userId="S::urn:spo:anon#e90825c2bdfb796a0b8d56f7cb5e81d962eaa0cfd7d2c63e1f7824262f64c905::" providerId="AD" clId="Web-{434FCE6A-B673-403A-8652-A6B594E65A55}" dt="2023-03-16T13:32:12.530" v="0" actId="1076"/>
      <pc:docMkLst>
        <pc:docMk/>
      </pc:docMkLst>
      <pc:sldChg chg="modSp">
        <pc:chgData name="Người dùng Khách" userId="S::urn:spo:anon#e90825c2bdfb796a0b8d56f7cb5e81d962eaa0cfd7d2c63e1f7824262f64c905::" providerId="AD" clId="Web-{434FCE6A-B673-403A-8652-A6B594E65A55}" dt="2023-03-16T13:32:12.530" v="0" actId="1076"/>
        <pc:sldMkLst>
          <pc:docMk/>
          <pc:sldMk cId="2578360653" sldId="477"/>
        </pc:sldMkLst>
        <pc:picChg chg="mod">
          <ac:chgData name="Người dùng Khách" userId="S::urn:spo:anon#e90825c2bdfb796a0b8d56f7cb5e81d962eaa0cfd7d2c63e1f7824262f64c905::" providerId="AD" clId="Web-{434FCE6A-B673-403A-8652-A6B594E65A55}" dt="2023-03-16T13:32:12.530" v="0" actId="1076"/>
          <ac:picMkLst>
            <pc:docMk/>
            <pc:sldMk cId="2578360653" sldId="477"/>
            <ac:picMk id="8" creationId="{DA66AE35-BBAA-FD4D-85E0-50E54E0C734B}"/>
          </ac:picMkLst>
        </pc:picChg>
      </pc:sldChg>
    </pc:docChg>
  </pc:docChgLst>
  <pc:docChgLst>
    <pc:chgData name="Người dùng Khách" userId="S::urn:spo:anon#e90825c2bdfb796a0b8d56f7cb5e81d962eaa0cfd7d2c63e1f7824262f64c905::" providerId="AD" clId="Web-{AE7CB49A-AF37-4DBC-8892-81BE51AB4878}"/>
    <pc:docChg chg="modSld">
      <pc:chgData name="Người dùng Khách" userId="S::urn:spo:anon#e90825c2bdfb796a0b8d56f7cb5e81d962eaa0cfd7d2c63e1f7824262f64c905::" providerId="AD" clId="Web-{AE7CB49A-AF37-4DBC-8892-81BE51AB4878}" dt="2023-03-07T09:13:31.039" v="0"/>
      <pc:docMkLst>
        <pc:docMk/>
      </pc:docMkLst>
      <pc:sldChg chg="modTransition">
        <pc:chgData name="Người dùng Khách" userId="S::urn:spo:anon#e90825c2bdfb796a0b8d56f7cb5e81d962eaa0cfd7d2c63e1f7824262f64c905::" providerId="AD" clId="Web-{AE7CB49A-AF37-4DBC-8892-81BE51AB4878}" dt="2023-03-07T09:13:31.039" v="0"/>
        <pc:sldMkLst>
          <pc:docMk/>
          <pc:sldMk cId="1863499295" sldId="293"/>
        </pc:sldMkLst>
      </pc:sldChg>
    </pc:docChg>
  </pc:docChgLst>
  <pc:docChgLst>
    <pc:chgData name="Người dùng Khách" userId="S::urn:spo:anon#e14685b6e4a6552786c0f4359b259fcc7f4ce4cfed05110f8317c1c1f2fc5be2::" providerId="AD" clId="Web-{BECAAA6B-DE25-6227-6E90-6BDBEB273E18}"/>
    <pc:docChg chg="modSld">
      <pc:chgData name="Người dùng Khách" userId="S::urn:spo:anon#e14685b6e4a6552786c0f4359b259fcc7f4ce4cfed05110f8317c1c1f2fc5be2::" providerId="AD" clId="Web-{BECAAA6B-DE25-6227-6E90-6BDBEB273E18}" dt="2023-03-03T07:36:49.618" v="0" actId="1076"/>
      <pc:docMkLst>
        <pc:docMk/>
      </pc:docMkLst>
      <pc:sldChg chg="modSp">
        <pc:chgData name="Người dùng Khách" userId="S::urn:spo:anon#e14685b6e4a6552786c0f4359b259fcc7f4ce4cfed05110f8317c1c1f2fc5be2::" providerId="AD" clId="Web-{BECAAA6B-DE25-6227-6E90-6BDBEB273E18}" dt="2023-03-03T07:36:49.618" v="0" actId="1076"/>
        <pc:sldMkLst>
          <pc:docMk/>
          <pc:sldMk cId="1370736570" sldId="499"/>
        </pc:sldMkLst>
        <pc:picChg chg="mod">
          <ac:chgData name="Người dùng Khách" userId="S::urn:spo:anon#e14685b6e4a6552786c0f4359b259fcc7f4ce4cfed05110f8317c1c1f2fc5be2::" providerId="AD" clId="Web-{BECAAA6B-DE25-6227-6E90-6BDBEB273E18}" dt="2023-03-03T07:36:49.618" v="0" actId="1076"/>
          <ac:picMkLst>
            <pc:docMk/>
            <pc:sldMk cId="1370736570" sldId="499"/>
            <ac:picMk id="4" creationId="{00000000-0000-0000-0000-000000000000}"/>
          </ac:picMkLst>
        </pc:picChg>
      </pc:sldChg>
    </pc:docChg>
  </pc:docChgLst>
  <pc:docChgLst>
    <pc:chgData name="Người dùng Khách" userId="S::urn:spo:anon#e90825c2bdfb796a0b8d56f7cb5e81d962eaa0cfd7d2c63e1f7824262f64c905::" providerId="AD" clId="Web-{A1526983-A813-1A35-0DF2-B988C49F809D}"/>
    <pc:docChg chg="modSld">
      <pc:chgData name="Người dùng Khách" userId="S::urn:spo:anon#e90825c2bdfb796a0b8d56f7cb5e81d962eaa0cfd7d2c63e1f7824262f64c905::" providerId="AD" clId="Web-{A1526983-A813-1A35-0DF2-B988C49F809D}" dt="2023-03-06T07:32:27.621" v="0" actId="1076"/>
      <pc:docMkLst>
        <pc:docMk/>
      </pc:docMkLst>
      <pc:sldChg chg="modSp">
        <pc:chgData name="Người dùng Khách" userId="S::urn:spo:anon#e90825c2bdfb796a0b8d56f7cb5e81d962eaa0cfd7d2c63e1f7824262f64c905::" providerId="AD" clId="Web-{A1526983-A813-1A35-0DF2-B988C49F809D}" dt="2023-03-06T07:32:27.621" v="0" actId="1076"/>
        <pc:sldMkLst>
          <pc:docMk/>
          <pc:sldMk cId="1370736570" sldId="499"/>
        </pc:sldMkLst>
        <pc:spChg chg="mod">
          <ac:chgData name="Người dùng Khách" userId="S::urn:spo:anon#e90825c2bdfb796a0b8d56f7cb5e81d962eaa0cfd7d2c63e1f7824262f64c905::" providerId="AD" clId="Web-{A1526983-A813-1A35-0DF2-B988C49F809D}" dt="2023-03-06T07:32:27.621" v="0" actId="1076"/>
          <ac:spMkLst>
            <pc:docMk/>
            <pc:sldMk cId="1370736570" sldId="499"/>
            <ac:spMk id="13" creationId="{00000000-0000-0000-0000-000000000000}"/>
          </ac:spMkLst>
        </pc:spChg>
      </pc:sldChg>
    </pc:docChg>
  </pc:docChgLst>
  <pc:docChgLst>
    <pc:chgData name="Người dùng Khách" userId="S::urn:spo:anon#e90825c2bdfb796a0b8d56f7cb5e81d962eaa0cfd7d2c63e1f7824262f64c905::" providerId="AD" clId="Web-{B27051C8-F297-43C9-8851-32E3E6F7969A}"/>
    <pc:docChg chg="modSld">
      <pc:chgData name="Người dùng Khách" userId="S::urn:spo:anon#e90825c2bdfb796a0b8d56f7cb5e81d962eaa0cfd7d2c63e1f7824262f64c905::" providerId="AD" clId="Web-{B27051C8-F297-43C9-8851-32E3E6F7969A}" dt="2023-03-06T01:56:42.102" v="0" actId="1076"/>
      <pc:docMkLst>
        <pc:docMk/>
      </pc:docMkLst>
      <pc:sldChg chg="modSp">
        <pc:chgData name="Người dùng Khách" userId="S::urn:spo:anon#e90825c2bdfb796a0b8d56f7cb5e81d962eaa0cfd7d2c63e1f7824262f64c905::" providerId="AD" clId="Web-{B27051C8-F297-43C9-8851-32E3E6F7969A}" dt="2023-03-06T01:56:42.102" v="0" actId="1076"/>
        <pc:sldMkLst>
          <pc:docMk/>
          <pc:sldMk cId="1591446598" sldId="376"/>
        </pc:sldMkLst>
        <pc:picChg chg="mod">
          <ac:chgData name="Người dùng Khách" userId="S::urn:spo:anon#e90825c2bdfb796a0b8d56f7cb5e81d962eaa0cfd7d2c63e1f7824262f64c905::" providerId="AD" clId="Web-{B27051C8-F297-43C9-8851-32E3E6F7969A}" dt="2023-03-06T01:56:42.102" v="0" actId="1076"/>
          <ac:picMkLst>
            <pc:docMk/>
            <pc:sldMk cId="1591446598" sldId="376"/>
            <ac:picMk id="3" creationId="{3EC8073D-4205-CC47-A82B-14297215B6C0}"/>
          </ac:picMkLst>
        </pc:picChg>
      </pc:sldChg>
    </pc:docChg>
  </pc:docChgLst>
  <pc:docChgLst>
    <pc:chgData name="Người dùng Khách" userId="S::urn:spo:anon#e90825c2bdfb796a0b8d56f7cb5e81d962eaa0cfd7d2c63e1f7824262f64c905::" providerId="AD" clId="Web-{56846718-C081-441D-86AF-388C8D4A7915}"/>
    <pc:docChg chg="modSld">
      <pc:chgData name="Người dùng Khách" userId="S::urn:spo:anon#e90825c2bdfb796a0b8d56f7cb5e81d962eaa0cfd7d2c63e1f7824262f64c905::" providerId="AD" clId="Web-{56846718-C081-441D-86AF-388C8D4A7915}" dt="2023-03-10T23:43:36.824" v="0" actId="1076"/>
      <pc:docMkLst>
        <pc:docMk/>
      </pc:docMkLst>
      <pc:sldChg chg="modSp">
        <pc:chgData name="Người dùng Khách" userId="S::urn:spo:anon#e90825c2bdfb796a0b8d56f7cb5e81d962eaa0cfd7d2c63e1f7824262f64c905::" providerId="AD" clId="Web-{56846718-C081-441D-86AF-388C8D4A7915}" dt="2023-03-10T23:43:36.824" v="0" actId="1076"/>
        <pc:sldMkLst>
          <pc:docMk/>
          <pc:sldMk cId="2475485070" sldId="508"/>
        </pc:sldMkLst>
        <pc:picChg chg="mod">
          <ac:chgData name="Người dùng Khách" userId="S::urn:spo:anon#e90825c2bdfb796a0b8d56f7cb5e81d962eaa0cfd7d2c63e1f7824262f64c905::" providerId="AD" clId="Web-{56846718-C081-441D-86AF-388C8D4A7915}" dt="2023-03-10T23:43:36.824" v="0" actId="1076"/>
          <ac:picMkLst>
            <pc:docMk/>
            <pc:sldMk cId="2475485070" sldId="508"/>
            <ac:picMk id="4" creationId="{00000000-0000-0000-0000-000000000000}"/>
          </ac:picMkLst>
        </pc:picChg>
      </pc:sldChg>
    </pc:docChg>
  </pc:docChgLst>
  <pc:docChgLst>
    <pc:chgData clId="Web-{76485C31-151B-F84D-FFA5-D9ACE342ED99}"/>
    <pc:docChg chg="modSld">
      <pc:chgData name="" userId="" providerId="" clId="Web-{76485C31-151B-F84D-FFA5-D9ACE342ED99}" dt="2023-03-07T04:27:57.041" v="0" actId="1076"/>
      <pc:docMkLst>
        <pc:docMk/>
      </pc:docMkLst>
      <pc:sldChg chg="modSp">
        <pc:chgData name="" userId="" providerId="" clId="Web-{76485C31-151B-F84D-FFA5-D9ACE342ED99}" dt="2023-03-07T04:27:57.041" v="0" actId="1076"/>
        <pc:sldMkLst>
          <pc:docMk/>
          <pc:sldMk cId="1370736570" sldId="499"/>
        </pc:sldMkLst>
        <pc:picChg chg="mod">
          <ac:chgData name="" userId="" providerId="" clId="Web-{76485C31-151B-F84D-FFA5-D9ACE342ED99}" dt="2023-03-07T04:27:57.041" v="0" actId="1076"/>
          <ac:picMkLst>
            <pc:docMk/>
            <pc:sldMk cId="1370736570" sldId="499"/>
            <ac:picMk id="4" creationId="{00000000-0000-0000-0000-000000000000}"/>
          </ac:picMkLst>
        </pc:picChg>
      </pc:sldChg>
    </pc:docChg>
  </pc:docChgLst>
  <pc:docChgLst>
    <pc:chgData name="Người dùng Khách" userId="S::urn:spo:anon#e90825c2bdfb796a0b8d56f7cb5e81d962eaa0cfd7d2c63e1f7824262f64c905::" providerId="AD" clId="Web-{44FD8761-8F56-40C0-9F88-B315A9AF5A55}"/>
    <pc:docChg chg="modSld">
      <pc:chgData name="Người dùng Khách" userId="S::urn:spo:anon#e90825c2bdfb796a0b8d56f7cb5e81d962eaa0cfd7d2c63e1f7824262f64c905::" providerId="AD" clId="Web-{44FD8761-8F56-40C0-9F88-B315A9AF5A55}" dt="2023-03-10T15:34:21.987" v="11" actId="1076"/>
      <pc:docMkLst>
        <pc:docMk/>
      </pc:docMkLst>
      <pc:sldChg chg="modSp">
        <pc:chgData name="Người dùng Khách" userId="S::urn:spo:anon#e90825c2bdfb796a0b8d56f7cb5e81d962eaa0cfd7d2c63e1f7824262f64c905::" providerId="AD" clId="Web-{44FD8761-8F56-40C0-9F88-B315A9AF5A55}" dt="2023-03-10T15:34:21.987" v="11" actId="1076"/>
        <pc:sldMkLst>
          <pc:docMk/>
          <pc:sldMk cId="3424662406" sldId="489"/>
        </pc:sldMkLst>
        <pc:picChg chg="mod">
          <ac:chgData name="Người dùng Khách" userId="S::urn:spo:anon#e90825c2bdfb796a0b8d56f7cb5e81d962eaa0cfd7d2c63e1f7824262f64c905::" providerId="AD" clId="Web-{44FD8761-8F56-40C0-9F88-B315A9AF5A55}" dt="2023-03-10T15:34:21.987" v="11" actId="1076"/>
          <ac:picMkLst>
            <pc:docMk/>
            <pc:sldMk cId="3424662406" sldId="489"/>
            <ac:picMk id="3" creationId="{4D76240A-B668-CA43-8DCE-F2C082D749F3}"/>
          </ac:picMkLst>
        </pc:picChg>
        <pc:picChg chg="mod">
          <ac:chgData name="Người dùng Khách" userId="S::urn:spo:anon#e90825c2bdfb796a0b8d56f7cb5e81d962eaa0cfd7d2c63e1f7824262f64c905::" providerId="AD" clId="Web-{44FD8761-8F56-40C0-9F88-B315A9AF5A55}" dt="2023-03-10T15:34:19.893" v="10" actId="14100"/>
          <ac:picMkLst>
            <pc:docMk/>
            <pc:sldMk cId="3424662406" sldId="489"/>
            <ac:picMk id="10" creationId="{C83FB46D-B83A-954F-8927-599577797069}"/>
          </ac:picMkLst>
        </pc:picChg>
      </pc:sldChg>
    </pc:docChg>
  </pc:docChgLst>
  <pc:docChgLst>
    <pc:chgData name="Người dùng Khách" userId="S::urn:spo:anon#bd1aae5e0289a136f8386aadd19c87bd2d6cf8821061c819430b1da898272378::" providerId="AD" clId="Web-{69EAA4BE-CB8A-9343-7CB1-6B63E267FD77}"/>
    <pc:docChg chg="modSld">
      <pc:chgData name="Người dùng Khách" userId="S::urn:spo:anon#bd1aae5e0289a136f8386aadd19c87bd2d6cf8821061c819430b1da898272378::" providerId="AD" clId="Web-{69EAA4BE-CB8A-9343-7CB1-6B63E267FD77}" dt="2023-03-08T09:41:37.537" v="1" actId="14100"/>
      <pc:docMkLst>
        <pc:docMk/>
      </pc:docMkLst>
      <pc:sldChg chg="modSp">
        <pc:chgData name="Người dùng Khách" userId="S::urn:spo:anon#bd1aae5e0289a136f8386aadd19c87bd2d6cf8821061c819430b1da898272378::" providerId="AD" clId="Web-{69EAA4BE-CB8A-9343-7CB1-6B63E267FD77}" dt="2023-03-08T09:41:37.537" v="1" actId="14100"/>
        <pc:sldMkLst>
          <pc:docMk/>
          <pc:sldMk cId="953570620" sldId="483"/>
        </pc:sldMkLst>
        <pc:picChg chg="mod">
          <ac:chgData name="Người dùng Khách" userId="S::urn:spo:anon#bd1aae5e0289a136f8386aadd19c87bd2d6cf8821061c819430b1da898272378::" providerId="AD" clId="Web-{69EAA4BE-CB8A-9343-7CB1-6B63E267FD77}" dt="2023-03-08T09:41:37.537" v="1" actId="14100"/>
          <ac:picMkLst>
            <pc:docMk/>
            <pc:sldMk cId="953570620" sldId="483"/>
            <ac:picMk id="13" creationId="{70EB0B52-7C3F-8644-8F02-02F127B6FFE6}"/>
          </ac:picMkLst>
        </pc:picChg>
      </pc:sldChg>
    </pc:docChg>
  </pc:docChgLst>
  <pc:docChgLst>
    <pc:chgData name="Người dùng Khách" userId="S::urn:spo:anon#e90825c2bdfb796a0b8d56f7cb5e81d962eaa0cfd7d2c63e1f7824262f64c905::" providerId="AD" clId="Web-{E23B27D5-38C9-4193-8E13-9B2723BB3B00}"/>
    <pc:docChg chg="addSld">
      <pc:chgData name="Người dùng Khách" userId="S::urn:spo:anon#e90825c2bdfb796a0b8d56f7cb5e81d962eaa0cfd7d2c63e1f7824262f64c905::" providerId="AD" clId="Web-{E23B27D5-38C9-4193-8E13-9B2723BB3B00}" dt="2023-03-02T14:09:56.170" v="2"/>
      <pc:docMkLst>
        <pc:docMk/>
      </pc:docMkLst>
      <pc:sldChg chg="new">
        <pc:chgData name="Người dùng Khách" userId="S::urn:spo:anon#e90825c2bdfb796a0b8d56f7cb5e81d962eaa0cfd7d2c63e1f7824262f64c905::" providerId="AD" clId="Web-{E23B27D5-38C9-4193-8E13-9B2723BB3B00}" dt="2023-03-02T14:09:53.795" v="0"/>
        <pc:sldMkLst>
          <pc:docMk/>
          <pc:sldMk cId="600589271" sldId="512"/>
        </pc:sldMkLst>
      </pc:sldChg>
      <pc:sldChg chg="new">
        <pc:chgData name="Người dùng Khách" userId="S::urn:spo:anon#e90825c2bdfb796a0b8d56f7cb5e81d962eaa0cfd7d2c63e1f7824262f64c905::" providerId="AD" clId="Web-{E23B27D5-38C9-4193-8E13-9B2723BB3B00}" dt="2023-03-02T14:09:54.514" v="1"/>
        <pc:sldMkLst>
          <pc:docMk/>
          <pc:sldMk cId="945665486" sldId="513"/>
        </pc:sldMkLst>
      </pc:sldChg>
      <pc:sldChg chg="new">
        <pc:chgData name="Người dùng Khách" userId="S::urn:spo:anon#e90825c2bdfb796a0b8d56f7cb5e81d962eaa0cfd7d2c63e1f7824262f64c905::" providerId="AD" clId="Web-{E23B27D5-38C9-4193-8E13-9B2723BB3B00}" dt="2023-03-02T14:09:56.170" v="2"/>
        <pc:sldMkLst>
          <pc:docMk/>
          <pc:sldMk cId="2059767285" sldId="514"/>
        </pc:sldMkLst>
      </pc:sldChg>
    </pc:docChg>
  </pc:docChgLst>
  <pc:docChgLst>
    <pc:chgData name="Người dùng Khách" userId="S::urn:spo:anon#e90825c2bdfb796a0b8d56f7cb5e81d962eaa0cfd7d2c63e1f7824262f64c905::" providerId="AD" clId="Web-{76485C31-151B-F84D-FFA5-D9ACE342ED99}"/>
    <pc:docChg chg="modSld">
      <pc:chgData name="Người dùng Khách" userId="S::urn:spo:anon#e90825c2bdfb796a0b8d56f7cb5e81d962eaa0cfd7d2c63e1f7824262f64c905::" providerId="AD" clId="Web-{76485C31-151B-F84D-FFA5-D9ACE342ED99}" dt="2023-03-07T04:30:27.156" v="10" actId="14100"/>
      <pc:docMkLst>
        <pc:docMk/>
      </pc:docMkLst>
      <pc:sldChg chg="modSp">
        <pc:chgData name="Người dùng Khách" userId="S::urn:spo:anon#e90825c2bdfb796a0b8d56f7cb5e81d962eaa0cfd7d2c63e1f7824262f64c905::" providerId="AD" clId="Web-{76485C31-151B-F84D-FFA5-D9ACE342ED99}" dt="2023-03-07T04:30:27.156" v="10" actId="14100"/>
        <pc:sldMkLst>
          <pc:docMk/>
          <pc:sldMk cId="3424662406" sldId="489"/>
        </pc:sldMkLst>
        <pc:picChg chg="mod">
          <ac:chgData name="Người dùng Khách" userId="S::urn:spo:anon#e90825c2bdfb796a0b8d56f7cb5e81d962eaa0cfd7d2c63e1f7824262f64c905::" providerId="AD" clId="Web-{76485C31-151B-F84D-FFA5-D9ACE342ED99}" dt="2023-03-07T04:30:24.874" v="9" actId="14100"/>
          <ac:picMkLst>
            <pc:docMk/>
            <pc:sldMk cId="3424662406" sldId="489"/>
            <ac:picMk id="3" creationId="{4D76240A-B668-CA43-8DCE-F2C082D749F3}"/>
          </ac:picMkLst>
        </pc:picChg>
        <pc:picChg chg="mod">
          <ac:chgData name="Người dùng Khách" userId="S::urn:spo:anon#e90825c2bdfb796a0b8d56f7cb5e81d962eaa0cfd7d2c63e1f7824262f64c905::" providerId="AD" clId="Web-{76485C31-151B-F84D-FFA5-D9ACE342ED99}" dt="2023-03-07T04:30:27.156" v="10" actId="14100"/>
          <ac:picMkLst>
            <pc:docMk/>
            <pc:sldMk cId="3424662406" sldId="489"/>
            <ac:picMk id="10" creationId="{C83FB46D-B83A-954F-8927-599577797069}"/>
          </ac:picMkLst>
        </pc:picChg>
      </pc:sldChg>
    </pc:docChg>
  </pc:docChgLst>
  <pc:docChgLst>
    <pc:chgData name="Người dùng Khách" userId="S::urn:spo:anon#e90825c2bdfb796a0b8d56f7cb5e81d962eaa0cfd7d2c63e1f7824262f64c905::" providerId="AD" clId="Web-{4CF22369-3ECA-46A7-9951-A031EDC89627}"/>
    <pc:docChg chg="modSld">
      <pc:chgData name="Người dùng Khách" userId="S::urn:spo:anon#e90825c2bdfb796a0b8d56f7cb5e81d962eaa0cfd7d2c63e1f7824262f64c905::" providerId="AD" clId="Web-{4CF22369-3ECA-46A7-9951-A031EDC89627}" dt="2023-03-06T08:41:10.182" v="7" actId="14100"/>
      <pc:docMkLst>
        <pc:docMk/>
      </pc:docMkLst>
      <pc:sldChg chg="modSp">
        <pc:chgData name="Người dùng Khách" userId="S::urn:spo:anon#e90825c2bdfb796a0b8d56f7cb5e81d962eaa0cfd7d2c63e1f7824262f64c905::" providerId="AD" clId="Web-{4CF22369-3ECA-46A7-9951-A031EDC89627}" dt="2023-03-06T08:41:10.182" v="7" actId="14100"/>
        <pc:sldMkLst>
          <pc:docMk/>
          <pc:sldMk cId="1591446598" sldId="376"/>
        </pc:sldMkLst>
        <pc:picChg chg="mod">
          <ac:chgData name="Người dùng Khách" userId="S::urn:spo:anon#e90825c2bdfb796a0b8d56f7cb5e81d962eaa0cfd7d2c63e1f7824262f64c905::" providerId="AD" clId="Web-{4CF22369-3ECA-46A7-9951-A031EDC89627}" dt="2023-03-06T08:41:10.182" v="7" actId="14100"/>
          <ac:picMkLst>
            <pc:docMk/>
            <pc:sldMk cId="1591446598" sldId="376"/>
            <ac:picMk id="3" creationId="{3EC8073D-4205-CC47-A82B-14297215B6C0}"/>
          </ac:picMkLst>
        </pc:picChg>
      </pc:sldChg>
      <pc:sldChg chg="modSp">
        <pc:chgData name="Người dùng Khách" userId="S::urn:spo:anon#e90825c2bdfb796a0b8d56f7cb5e81d962eaa0cfd7d2c63e1f7824262f64c905::" providerId="AD" clId="Web-{4CF22369-3ECA-46A7-9951-A031EDC89627}" dt="2023-03-06T08:40:10.493" v="5" actId="1076"/>
        <pc:sldMkLst>
          <pc:docMk/>
          <pc:sldMk cId="1370736570" sldId="499"/>
        </pc:sldMkLst>
        <pc:picChg chg="mod">
          <ac:chgData name="Người dùng Khách" userId="S::urn:spo:anon#e90825c2bdfb796a0b8d56f7cb5e81d962eaa0cfd7d2c63e1f7824262f64c905::" providerId="AD" clId="Web-{4CF22369-3ECA-46A7-9951-A031EDC89627}" dt="2023-03-06T08:40:10.493" v="5" actId="1076"/>
          <ac:picMkLst>
            <pc:docMk/>
            <pc:sldMk cId="1370736570" sldId="499"/>
            <ac:picMk id="4" creationId="{00000000-0000-0000-0000-000000000000}"/>
          </ac:picMkLst>
        </pc:picChg>
      </pc:sldChg>
    </pc:docChg>
  </pc:docChgLst>
  <pc:docChgLst>
    <pc:chgData name="Người dùng Khách" userId="S::urn:spo:anon#e90825c2bdfb796a0b8d56f7cb5e81d962eaa0cfd7d2c63e1f7824262f64c905::" providerId="AD" clId="Web-{E071F198-4DC0-4F6A-8FB9-C23646C8C1AF}"/>
    <pc:docChg chg="modSld">
      <pc:chgData name="Người dùng Khách" userId="S::urn:spo:anon#e90825c2bdfb796a0b8d56f7cb5e81d962eaa0cfd7d2c63e1f7824262f64c905::" providerId="AD" clId="Web-{E071F198-4DC0-4F6A-8FB9-C23646C8C1AF}" dt="2023-03-13T14:46:13.575" v="38" actId="1076"/>
      <pc:docMkLst>
        <pc:docMk/>
      </pc:docMkLst>
      <pc:sldChg chg="modSp">
        <pc:chgData name="Người dùng Khách" userId="S::urn:spo:anon#e90825c2bdfb796a0b8d56f7cb5e81d962eaa0cfd7d2c63e1f7824262f64c905::" providerId="AD" clId="Web-{E071F198-4DC0-4F6A-8FB9-C23646C8C1AF}" dt="2023-03-13T14:43:31.429" v="20" actId="14100"/>
        <pc:sldMkLst>
          <pc:docMk/>
          <pc:sldMk cId="953570620" sldId="483"/>
        </pc:sldMkLst>
        <pc:picChg chg="mod">
          <ac:chgData name="Người dùng Khách" userId="S::urn:spo:anon#e90825c2bdfb796a0b8d56f7cb5e81d962eaa0cfd7d2c63e1f7824262f64c905::" providerId="AD" clId="Web-{E071F198-4DC0-4F6A-8FB9-C23646C8C1AF}" dt="2023-03-13T14:41:49.675" v="9" actId="1076"/>
          <ac:picMkLst>
            <pc:docMk/>
            <pc:sldMk cId="953570620" sldId="483"/>
            <ac:picMk id="13" creationId="{70EB0B52-7C3F-8644-8F02-02F127B6FFE6}"/>
          </ac:picMkLst>
        </pc:picChg>
        <pc:picChg chg="mod">
          <ac:chgData name="Người dùng Khách" userId="S::urn:spo:anon#e90825c2bdfb796a0b8d56f7cb5e81d962eaa0cfd7d2c63e1f7824262f64c905::" providerId="AD" clId="Web-{E071F198-4DC0-4F6A-8FB9-C23646C8C1AF}" dt="2023-03-13T14:43:31.429" v="20" actId="14100"/>
          <ac:picMkLst>
            <pc:docMk/>
            <pc:sldMk cId="953570620" sldId="483"/>
            <ac:picMk id="16" creationId="{048A8E72-613D-714A-9C4D-340458A54100}"/>
          </ac:picMkLst>
        </pc:picChg>
      </pc:sldChg>
      <pc:sldChg chg="modSp">
        <pc:chgData name="Người dùng Khách" userId="S::urn:spo:anon#e90825c2bdfb796a0b8d56f7cb5e81d962eaa0cfd7d2c63e1f7824262f64c905::" providerId="AD" clId="Web-{E071F198-4DC0-4F6A-8FB9-C23646C8C1AF}" dt="2023-03-13T14:46:13.575" v="38" actId="1076"/>
        <pc:sldMkLst>
          <pc:docMk/>
          <pc:sldMk cId="3424662406" sldId="489"/>
        </pc:sldMkLst>
        <pc:picChg chg="mod">
          <ac:chgData name="Người dùng Khách" userId="S::urn:spo:anon#e90825c2bdfb796a0b8d56f7cb5e81d962eaa0cfd7d2c63e1f7824262f64c905::" providerId="AD" clId="Web-{E071F198-4DC0-4F6A-8FB9-C23646C8C1AF}" dt="2023-03-13T14:46:13.575" v="38" actId="1076"/>
          <ac:picMkLst>
            <pc:docMk/>
            <pc:sldMk cId="3424662406" sldId="489"/>
            <ac:picMk id="3" creationId="{4D76240A-B668-CA43-8DCE-F2C082D749F3}"/>
          </ac:picMkLst>
        </pc:picChg>
        <pc:picChg chg="mod">
          <ac:chgData name="Người dùng Khách" userId="S::urn:spo:anon#e90825c2bdfb796a0b8d56f7cb5e81d962eaa0cfd7d2c63e1f7824262f64c905::" providerId="AD" clId="Web-{E071F198-4DC0-4F6A-8FB9-C23646C8C1AF}" dt="2023-03-13T14:46:11.652" v="37" actId="1076"/>
          <ac:picMkLst>
            <pc:docMk/>
            <pc:sldMk cId="3424662406" sldId="489"/>
            <ac:picMk id="10" creationId="{C83FB46D-B83A-954F-8927-599577797069}"/>
          </ac:picMkLst>
        </pc:picChg>
      </pc:sldChg>
    </pc:docChg>
  </pc:docChgLst>
  <pc:docChgLst>
    <pc:chgData name="Guest User" userId="S::urn:spo:anon#e90825c2bdfb796a0b8d56f7cb5e81d962eaa0cfd7d2c63e1f7824262f64c905::" providerId="AD" clId="Web-{08E9C35E-C0F8-4E5D-B8F0-FB88F3ADBF65}"/>
    <pc:docChg chg="delSld">
      <pc:chgData name="Guest User" userId="S::urn:spo:anon#e90825c2bdfb796a0b8d56f7cb5e81d962eaa0cfd7d2c63e1f7824262f64c905::" providerId="AD" clId="Web-{08E9C35E-C0F8-4E5D-B8F0-FB88F3ADBF65}" dt="2023-03-07T01:11:26.506" v="2"/>
      <pc:docMkLst>
        <pc:docMk/>
      </pc:docMkLst>
      <pc:sldChg chg="del">
        <pc:chgData name="Guest User" userId="S::urn:spo:anon#e90825c2bdfb796a0b8d56f7cb5e81d962eaa0cfd7d2c63e1f7824262f64c905::" providerId="AD" clId="Web-{08E9C35E-C0F8-4E5D-B8F0-FB88F3ADBF65}" dt="2023-03-07T01:11:25.490" v="0"/>
        <pc:sldMkLst>
          <pc:docMk/>
          <pc:sldMk cId="600589271" sldId="512"/>
        </pc:sldMkLst>
      </pc:sldChg>
      <pc:sldChg chg="del">
        <pc:chgData name="Guest User" userId="S::urn:spo:anon#e90825c2bdfb796a0b8d56f7cb5e81d962eaa0cfd7d2c63e1f7824262f64c905::" providerId="AD" clId="Web-{08E9C35E-C0F8-4E5D-B8F0-FB88F3ADBF65}" dt="2023-03-07T01:11:25.850" v="1"/>
        <pc:sldMkLst>
          <pc:docMk/>
          <pc:sldMk cId="945665486" sldId="513"/>
        </pc:sldMkLst>
      </pc:sldChg>
      <pc:sldChg chg="del">
        <pc:chgData name="Guest User" userId="S::urn:spo:anon#e90825c2bdfb796a0b8d56f7cb5e81d962eaa0cfd7d2c63e1f7824262f64c905::" providerId="AD" clId="Web-{08E9C35E-C0F8-4E5D-B8F0-FB88F3ADBF65}" dt="2023-03-07T01:11:26.506" v="2"/>
        <pc:sldMkLst>
          <pc:docMk/>
          <pc:sldMk cId="2059767285" sldId="5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ABF76-748B-400C-80F7-238ABF6CCB0D}"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9EA1E-6BC7-475A-975F-5AF9B9F6E2F4}" type="slidenum">
              <a:rPr lang="en-US" smtClean="0"/>
              <a:t>‹#›</a:t>
            </a:fld>
            <a:endParaRPr lang="en-US"/>
          </a:p>
        </p:txBody>
      </p:sp>
    </p:spTree>
    <p:extLst>
      <p:ext uri="{BB962C8B-B14F-4D97-AF65-F5344CB8AC3E}">
        <p14:creationId xmlns:p14="http://schemas.microsoft.com/office/powerpoint/2010/main" val="157095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9EA1E-6BC7-475A-975F-5AF9B9F6E2F4}" type="slidenum">
              <a:rPr lang="en-US" smtClean="0"/>
              <a:t>1</a:t>
            </a:fld>
            <a:endParaRPr lang="en-US"/>
          </a:p>
        </p:txBody>
      </p:sp>
    </p:spTree>
    <p:extLst>
      <p:ext uri="{BB962C8B-B14F-4D97-AF65-F5344CB8AC3E}">
        <p14:creationId xmlns:p14="http://schemas.microsoft.com/office/powerpoint/2010/main" val="100734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9EA1E-6BC7-475A-975F-5AF9B9F6E2F4}" type="slidenum">
              <a:rPr lang="en-US" smtClean="0"/>
              <a:t>15</a:t>
            </a:fld>
            <a:endParaRPr lang="en-US"/>
          </a:p>
        </p:txBody>
      </p:sp>
    </p:spTree>
    <p:extLst>
      <p:ext uri="{BB962C8B-B14F-4D97-AF65-F5344CB8AC3E}">
        <p14:creationId xmlns:p14="http://schemas.microsoft.com/office/powerpoint/2010/main" val="125584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vi-VN" sz="1200" b="0" i="0" u="none" strike="noStrike" kern="1200">
                <a:solidFill>
                  <a:schemeClr val="tx1"/>
                </a:solidFill>
                <a:effectLst/>
                <a:latin typeface="+mn-lt"/>
                <a:ea typeface="+mn-ea"/>
                <a:cs typeface="+mn-cs"/>
              </a:rPr>
              <a:t>Nền tảng bồi dưỡng giáo viên truy cập tại tên miền: taphuan.nxbgd.vn, cung cấp tài liệu tập huấn chính thống của NXBGDVN tới giáo viên trên cả nước. Các tài liệu được đăng tải đa dạng bao gồm: bản thảo SGK, video tiết học minh họa, tài liệu tập huấn, HDSD thiết bị dạy học…Quý thầy/cô có thể xem trực tuyến hoặc trực tiếp tải về phục vụ việc nghiên cứu sách giáo khoa chương trình mới. Ngoài ra, nền tảng Tập huấn cũng cung cấp bài đánh giá chất lượng bồi dưỡng của giáo viên với hệ thống chấm điểm tự động. </a:t>
            </a:r>
            <a:endParaRPr lang="en-US"/>
          </a:p>
        </p:txBody>
      </p:sp>
      <p:sp>
        <p:nvSpPr>
          <p:cNvPr id="4" name="Slide Number Placeholder 3"/>
          <p:cNvSpPr>
            <a:spLocks noGrp="1"/>
          </p:cNvSpPr>
          <p:nvPr>
            <p:ph type="sldNum" sz="quarter" idx="10"/>
          </p:nvPr>
        </p:nvSpPr>
        <p:spPr/>
        <p:txBody>
          <a:bodyPr/>
          <a:lstStyle/>
          <a:p>
            <a:fld id="{BA125780-CE65-4AE5-95C8-F705F2E702D7}" type="slidenum">
              <a:rPr lang="en-US" smtClean="0"/>
              <a:t>17</a:t>
            </a:fld>
            <a:endParaRPr lang="en-US"/>
          </a:p>
        </p:txBody>
      </p:sp>
    </p:spTree>
    <p:extLst>
      <p:ext uri="{BB962C8B-B14F-4D97-AF65-F5344CB8AC3E}">
        <p14:creationId xmlns:p14="http://schemas.microsoft.com/office/powerpoint/2010/main" val="380458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Nội</a:t>
            </a:r>
            <a:r>
              <a:rPr lang="en-US" baseline="0"/>
              <a:t> dung </a:t>
            </a:r>
            <a:r>
              <a:rPr lang="en-US" baseline="0" err="1"/>
              <a:t>báo</a:t>
            </a:r>
            <a:r>
              <a:rPr lang="en-US" baseline="0"/>
              <a:t> </a:t>
            </a:r>
            <a:r>
              <a:rPr lang="en-US" baseline="0" err="1"/>
              <a:t>cáo</a:t>
            </a:r>
            <a:r>
              <a:rPr lang="en-US" baseline="0"/>
              <a:t> </a:t>
            </a:r>
            <a:r>
              <a:rPr lang="en-US" baseline="0" err="1"/>
              <a:t>về</a:t>
            </a:r>
            <a:r>
              <a:rPr lang="en-US" baseline="0"/>
              <a:t> SGK </a:t>
            </a:r>
            <a:r>
              <a:rPr lang="en-US" baseline="0" err="1"/>
              <a:t>lớp</a:t>
            </a:r>
            <a:r>
              <a:rPr lang="en-US" baseline="0"/>
              <a:t> 4 </a:t>
            </a:r>
            <a:r>
              <a:rPr lang="en-US" baseline="0" err="1"/>
              <a:t>gồm</a:t>
            </a:r>
            <a:r>
              <a:rPr lang="en-US" baseline="0"/>
              <a:t> 3 </a:t>
            </a:r>
            <a:r>
              <a:rPr lang="en-US" baseline="0" err="1"/>
              <a:t>nội</a:t>
            </a:r>
            <a:r>
              <a:rPr lang="en-US" baseline="0"/>
              <a:t> dung </a:t>
            </a:r>
            <a:r>
              <a:rPr lang="en-US" baseline="0" err="1"/>
              <a:t>chính</a:t>
            </a:r>
            <a:r>
              <a:rPr lang="en-US" baseline="0"/>
              <a:t>:</a:t>
            </a:r>
            <a:endParaRPr lang="en-US"/>
          </a:p>
        </p:txBody>
      </p:sp>
      <p:sp>
        <p:nvSpPr>
          <p:cNvPr id="4" name="Slide Number Placeholder 3"/>
          <p:cNvSpPr>
            <a:spLocks noGrp="1"/>
          </p:cNvSpPr>
          <p:nvPr>
            <p:ph type="sldNum" sz="quarter" idx="10"/>
          </p:nvPr>
        </p:nvSpPr>
        <p:spPr/>
        <p:txBody>
          <a:bodyPr/>
          <a:lstStyle/>
          <a:p>
            <a:fld id="{2679EA1E-6BC7-475A-975F-5AF9B9F6E2F4}" type="slidenum">
              <a:rPr lang="en-US" smtClean="0"/>
              <a:t>2</a:t>
            </a:fld>
            <a:endParaRPr lang="en-US"/>
          </a:p>
        </p:txBody>
      </p:sp>
    </p:spTree>
    <p:extLst>
      <p:ext uri="{BB962C8B-B14F-4D97-AF65-F5344CB8AC3E}">
        <p14:creationId xmlns:p14="http://schemas.microsoft.com/office/powerpoint/2010/main" val="185481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a:t>
            </a:r>
            <a:r>
              <a:rPr lang="en-US" baseline="0"/>
              <a:t> là những định hướng mang tính chất chỉ đạo công tác biên soạn 2 bộ sách giáo khoa của NXBGDVN</a:t>
            </a:r>
            <a:endParaRPr lang="en-US"/>
          </a:p>
        </p:txBody>
      </p:sp>
      <p:sp>
        <p:nvSpPr>
          <p:cNvPr id="4" name="Slide Number Placeholder 3"/>
          <p:cNvSpPr>
            <a:spLocks noGrp="1"/>
          </p:cNvSpPr>
          <p:nvPr>
            <p:ph type="sldNum" sz="quarter" idx="10"/>
          </p:nvPr>
        </p:nvSpPr>
        <p:spPr/>
        <p:txBody>
          <a:bodyPr/>
          <a:lstStyle/>
          <a:p>
            <a:fld id="{2679EA1E-6BC7-475A-975F-5AF9B9F6E2F4}" type="slidenum">
              <a:rPr lang="en-US" smtClean="0"/>
              <a:t>4</a:t>
            </a:fld>
            <a:endParaRPr lang="en-US"/>
          </a:p>
        </p:txBody>
      </p:sp>
    </p:spTree>
    <p:extLst>
      <p:ext uri="{BB962C8B-B14F-4D97-AF65-F5344CB8AC3E}">
        <p14:creationId xmlns:p14="http://schemas.microsoft.com/office/powerpoint/2010/main" val="288254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Bef>
                <a:spcPts val="200"/>
              </a:spcBef>
              <a:spcAft>
                <a:spcPts val="200"/>
              </a:spcAft>
              <a:defRPr/>
            </a:pPr>
            <a:r>
              <a:rPr lang="en-US" altLang="en-US" sz="1200" b="1" err="1">
                <a:solidFill>
                  <a:srgbClr val="0070C0"/>
                </a:solidFill>
                <a:latin typeface="Arial" panose="020B0604020202020204" pitchFamily="34" charset="0"/>
                <a:ea typeface="Oswald"/>
                <a:cs typeface="Arial" panose="020B0604020202020204" pitchFamily="34" charset="0"/>
              </a:rPr>
              <a:t>Mỗi</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bộ</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sách</a:t>
            </a:r>
            <a:r>
              <a:rPr lang="en-US" altLang="en-US" sz="1200" b="1">
                <a:solidFill>
                  <a:srgbClr val="0070C0"/>
                </a:solidFill>
                <a:latin typeface="Arial" panose="020B0604020202020204" pitchFamily="34" charset="0"/>
                <a:ea typeface="Oswald"/>
                <a:cs typeface="Arial" panose="020B0604020202020204" pitchFamily="34" charset="0"/>
              </a:rPr>
              <a:t>, NXBGDVN </a:t>
            </a:r>
            <a:r>
              <a:rPr lang="en-US" altLang="en-US" sz="1200" b="1" err="1">
                <a:solidFill>
                  <a:srgbClr val="0070C0"/>
                </a:solidFill>
                <a:latin typeface="Arial" panose="020B0604020202020204" pitchFamily="34" charset="0"/>
                <a:ea typeface="Oswald"/>
                <a:cs typeface="Arial" panose="020B0604020202020204" pitchFamily="34" charset="0"/>
              </a:rPr>
              <a:t>tổ</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chức</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biên</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soạn</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đầy</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đủ</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các</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môn</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học</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hoạt</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động</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giáo</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dục</a:t>
            </a:r>
            <a:r>
              <a:rPr lang="en-US" altLang="en-US" sz="1200" b="1">
                <a:solidFill>
                  <a:srgbClr val="0070C0"/>
                </a:solidFill>
                <a:latin typeface="Arial" panose="020B0604020202020204" pitchFamily="34" charset="0"/>
                <a:ea typeface="Oswald"/>
                <a:cs typeface="Arial" panose="020B0604020202020204" pitchFamily="34" charset="0"/>
              </a:rPr>
              <a:t>, bao </a:t>
            </a:r>
            <a:r>
              <a:rPr lang="en-US" altLang="en-US" sz="1200" b="1" err="1">
                <a:solidFill>
                  <a:srgbClr val="0070C0"/>
                </a:solidFill>
                <a:latin typeface="Arial" panose="020B0604020202020204" pitchFamily="34" charset="0"/>
                <a:ea typeface="Oswald"/>
                <a:cs typeface="Arial" panose="020B0604020202020204" pitchFamily="34" charset="0"/>
              </a:rPr>
              <a:t>gồm</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cả</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các</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môn</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học</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lựa</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chọn</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chuyên</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đề</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tự</a:t>
            </a:r>
            <a:r>
              <a:rPr lang="en-US" altLang="en-US" sz="1200" b="1">
                <a:solidFill>
                  <a:srgbClr val="0070C0"/>
                </a:solidFill>
                <a:latin typeface="Arial" panose="020B0604020202020204" pitchFamily="34" charset="0"/>
                <a:ea typeface="Oswald"/>
                <a:cs typeface="Arial" panose="020B0604020202020204" pitchFamily="34" charset="0"/>
              </a:rPr>
              <a:t> </a:t>
            </a:r>
            <a:r>
              <a:rPr lang="en-US" altLang="en-US" sz="1200" b="1" err="1">
                <a:solidFill>
                  <a:srgbClr val="0070C0"/>
                </a:solidFill>
                <a:latin typeface="Arial" panose="020B0604020202020204" pitchFamily="34" charset="0"/>
                <a:ea typeface="Oswald"/>
                <a:cs typeface="Arial" panose="020B0604020202020204" pitchFamily="34" charset="0"/>
              </a:rPr>
              <a:t>chọn</a:t>
            </a:r>
            <a:r>
              <a:rPr lang="en-US" altLang="en-US" sz="1200" b="1">
                <a:solidFill>
                  <a:srgbClr val="0070C0"/>
                </a:solidFill>
                <a:latin typeface="Arial" panose="020B0604020202020204" pitchFamily="34" charset="0"/>
                <a:ea typeface="Oswald"/>
                <a:cs typeface="Arial" panose="020B0604020202020204" pitchFamily="34" charset="0"/>
              </a:rPr>
              <a:t>. </a:t>
            </a:r>
          </a:p>
          <a:p>
            <a:pPr algn="just">
              <a:lnSpc>
                <a:spcPct val="120000"/>
              </a:lnSpc>
              <a:spcBef>
                <a:spcPts val="200"/>
              </a:spcBef>
              <a:spcAft>
                <a:spcPts val="200"/>
              </a:spcAft>
              <a:defRPr/>
            </a:pPr>
            <a:r>
              <a:rPr lang="en-US" sz="1200" b="1">
                <a:solidFill>
                  <a:srgbClr val="0070C0"/>
                </a:solidFill>
                <a:latin typeface="Arial" panose="020B0604020202020204" pitchFamily="34" charset="0"/>
                <a:ea typeface="Oswald"/>
                <a:cs typeface="Arial" panose="020B0604020202020204" pitchFamily="34" charset="0"/>
              </a:rPr>
              <a:t>NXBGDVN </a:t>
            </a:r>
            <a:r>
              <a:rPr lang="en-US" sz="1200" b="1" err="1">
                <a:solidFill>
                  <a:srgbClr val="0070C0"/>
                </a:solidFill>
                <a:latin typeface="Arial" panose="020B0604020202020204" pitchFamily="34" charset="0"/>
                <a:ea typeface="Oswald"/>
                <a:cs typeface="Arial" panose="020B0604020202020204" pitchFamily="34" charset="0"/>
              </a:rPr>
              <a:t>còn</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tổ</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chức</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biên</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soạn</a:t>
            </a:r>
            <a:r>
              <a:rPr lang="en-US" sz="1200" b="1">
                <a:solidFill>
                  <a:srgbClr val="0070C0"/>
                </a:solidFill>
                <a:latin typeface="Arial" panose="020B0604020202020204" pitchFamily="34" charset="0"/>
                <a:ea typeface="Oswald"/>
                <a:cs typeface="Arial" panose="020B0604020202020204" pitchFamily="34" charset="0"/>
              </a:rPr>
              <a:t> SGK </a:t>
            </a:r>
            <a:r>
              <a:rPr lang="en-US" sz="1200" b="1" err="1">
                <a:solidFill>
                  <a:srgbClr val="0070C0"/>
                </a:solidFill>
                <a:latin typeface="Arial" panose="020B0604020202020204" pitchFamily="34" charset="0"/>
                <a:ea typeface="Oswald"/>
                <a:cs typeface="Arial" panose="020B0604020202020204" pitchFamily="34" charset="0"/>
              </a:rPr>
              <a:t>tiếng</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dân</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tộc</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thiểu</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số</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Thái</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H’mông</a:t>
            </a:r>
            <a:r>
              <a:rPr lang="en-US" sz="1200" b="1">
                <a:solidFill>
                  <a:srgbClr val="0070C0"/>
                </a:solidFill>
                <a:latin typeface="Arial" panose="020B0604020202020204" pitchFamily="34" charset="0"/>
                <a:ea typeface="Oswald"/>
                <a:cs typeface="Arial" panose="020B0604020202020204" pitchFamily="34" charset="0"/>
              </a:rPr>
              <a:t>, Khmer, </a:t>
            </a:r>
            <a:r>
              <a:rPr lang="en-US" sz="1200" b="1" err="1">
                <a:solidFill>
                  <a:srgbClr val="0070C0"/>
                </a:solidFill>
                <a:latin typeface="Arial" panose="020B0604020202020204" pitchFamily="34" charset="0"/>
                <a:ea typeface="Oswald"/>
                <a:cs typeface="Arial" panose="020B0604020202020204" pitchFamily="34" charset="0"/>
              </a:rPr>
              <a:t>Êđê</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và</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ngoại</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ngữ</a:t>
            </a:r>
            <a:r>
              <a:rPr lang="en-US" sz="1200" b="1">
                <a:solidFill>
                  <a:srgbClr val="0070C0"/>
                </a:solidFill>
                <a:latin typeface="Arial" panose="020B0604020202020204" pitchFamily="34" charset="0"/>
                <a:ea typeface="Oswald"/>
                <a:cs typeface="Arial" panose="020B0604020202020204" pitchFamily="34" charset="0"/>
              </a:rPr>
              <a:t> 1, </a:t>
            </a:r>
            <a:r>
              <a:rPr lang="en-US" sz="1200" b="1" err="1">
                <a:solidFill>
                  <a:srgbClr val="0070C0"/>
                </a:solidFill>
                <a:latin typeface="Arial" panose="020B0604020202020204" pitchFamily="34" charset="0"/>
                <a:ea typeface="Oswald"/>
                <a:cs typeface="Arial" panose="020B0604020202020204" pitchFamily="34" charset="0"/>
              </a:rPr>
              <a:t>ngoại</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ngữ</a:t>
            </a:r>
            <a:r>
              <a:rPr lang="en-US" sz="1200" b="1">
                <a:solidFill>
                  <a:srgbClr val="0070C0"/>
                </a:solidFill>
                <a:latin typeface="Arial" panose="020B0604020202020204" pitchFamily="34" charset="0"/>
                <a:ea typeface="Oswald"/>
                <a:cs typeface="Arial" panose="020B0604020202020204" pitchFamily="34" charset="0"/>
              </a:rPr>
              <a:t> 2 </a:t>
            </a:r>
            <a:r>
              <a:rPr lang="en-US" sz="1200" b="1" err="1">
                <a:solidFill>
                  <a:srgbClr val="0070C0"/>
                </a:solidFill>
                <a:latin typeface="Arial" panose="020B0604020202020204" pitchFamily="34" charset="0"/>
                <a:ea typeface="Oswald"/>
                <a:cs typeface="Arial" panose="020B0604020202020204" pitchFamily="34" charset="0"/>
              </a:rPr>
              <a:t>ngoài</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Tiếng</a:t>
            </a:r>
            <a:r>
              <a:rPr lang="en-US" sz="1200" b="1">
                <a:solidFill>
                  <a:srgbClr val="0070C0"/>
                </a:solidFill>
                <a:latin typeface="Arial" panose="020B0604020202020204" pitchFamily="34" charset="0"/>
                <a:ea typeface="Oswald"/>
                <a:cs typeface="Arial" panose="020B0604020202020204" pitchFamily="34" charset="0"/>
              </a:rPr>
              <a:t> Anh (</a:t>
            </a:r>
            <a:r>
              <a:rPr lang="en-US" sz="1200" b="1" err="1">
                <a:solidFill>
                  <a:srgbClr val="0070C0"/>
                </a:solidFill>
                <a:latin typeface="Arial" panose="020B0604020202020204" pitchFamily="34" charset="0"/>
                <a:ea typeface="Oswald"/>
                <a:cs typeface="Arial" panose="020B0604020202020204" pitchFamily="34" charset="0"/>
              </a:rPr>
              <a:t>Đức</a:t>
            </a:r>
            <a:r>
              <a:rPr lang="en-US" sz="1200" b="1">
                <a:solidFill>
                  <a:srgbClr val="0070C0"/>
                </a:solidFill>
                <a:latin typeface="Arial" panose="020B0604020202020204" pitchFamily="34" charset="0"/>
                <a:ea typeface="Oswald"/>
                <a:cs typeface="Arial" panose="020B0604020202020204" pitchFamily="34" charset="0"/>
              </a:rPr>
              <a:t>, Nga, </a:t>
            </a:r>
            <a:r>
              <a:rPr lang="en-US" sz="1200" b="1" err="1">
                <a:solidFill>
                  <a:srgbClr val="0070C0"/>
                </a:solidFill>
                <a:latin typeface="Arial" panose="020B0604020202020204" pitchFamily="34" charset="0"/>
                <a:ea typeface="Oswald"/>
                <a:cs typeface="Arial" panose="020B0604020202020204" pitchFamily="34" charset="0"/>
              </a:rPr>
              <a:t>Nhật</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Hàn</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Pháp</a:t>
            </a:r>
            <a:r>
              <a:rPr lang="en-US" sz="1200" b="1">
                <a:solidFill>
                  <a:srgbClr val="0070C0"/>
                </a:solidFill>
                <a:latin typeface="Arial" panose="020B0604020202020204" pitchFamily="34" charset="0"/>
                <a:ea typeface="Oswald"/>
                <a:cs typeface="Arial" panose="020B0604020202020204" pitchFamily="34" charset="0"/>
              </a:rPr>
              <a:t>, </a:t>
            </a:r>
            <a:r>
              <a:rPr lang="en-US" sz="1200" b="1" err="1">
                <a:solidFill>
                  <a:srgbClr val="0070C0"/>
                </a:solidFill>
                <a:latin typeface="Arial" panose="020B0604020202020204" pitchFamily="34" charset="0"/>
                <a:ea typeface="Oswald"/>
                <a:cs typeface="Arial" panose="020B0604020202020204" pitchFamily="34" charset="0"/>
              </a:rPr>
              <a:t>Trung</a:t>
            </a:r>
            <a:r>
              <a:rPr lang="en-US" sz="1200" b="1">
                <a:solidFill>
                  <a:srgbClr val="0070C0"/>
                </a:solidFill>
                <a:latin typeface="Arial" panose="020B0604020202020204" pitchFamily="34" charset="0"/>
                <a:ea typeface="Oswald"/>
                <a:cs typeface="Arial" panose="020B0604020202020204" pitchFamily="34" charset="0"/>
              </a:rPr>
              <a:t>…</a:t>
            </a:r>
            <a:endParaRPr lang="de-DE" sz="1200" b="1">
              <a:solidFill>
                <a:srgbClr val="0070C0"/>
              </a:solidFill>
              <a:latin typeface="Arial" panose="020B0604020202020204" pitchFamily="34" charset="0"/>
              <a:ea typeface="Oswald"/>
              <a:cs typeface="Arial" panose="020B0604020202020204" pitchFamily="34" charset="0"/>
            </a:endParaRPr>
          </a:p>
        </p:txBody>
      </p:sp>
      <p:sp>
        <p:nvSpPr>
          <p:cNvPr id="4" name="Slide Number Placeholder 3"/>
          <p:cNvSpPr>
            <a:spLocks noGrp="1"/>
          </p:cNvSpPr>
          <p:nvPr>
            <p:ph type="sldNum" sz="quarter" idx="5"/>
          </p:nvPr>
        </p:nvSpPr>
        <p:spPr/>
        <p:txBody>
          <a:bodyPr/>
          <a:lstStyle/>
          <a:p>
            <a:fld id="{2679EA1E-6BC7-475A-975F-5AF9B9F6E2F4}" type="slidenum">
              <a:rPr lang="en-US" smtClean="0"/>
              <a:t>5</a:t>
            </a:fld>
            <a:endParaRPr lang="en-US"/>
          </a:p>
        </p:txBody>
      </p:sp>
    </p:spTree>
    <p:extLst>
      <p:ext uri="{BB962C8B-B14F-4D97-AF65-F5344CB8AC3E}">
        <p14:creationId xmlns:p14="http://schemas.microsoft.com/office/powerpoint/2010/main" val="60832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err="1"/>
              <a:t>Những</a:t>
            </a:r>
            <a:r>
              <a:rPr lang="en-US" baseline="0"/>
              <a:t> </a:t>
            </a:r>
            <a:r>
              <a:rPr lang="en-US" baseline="0" err="1"/>
              <a:t>ưu</a:t>
            </a:r>
            <a:r>
              <a:rPr lang="en-US" baseline="0"/>
              <a:t> </a:t>
            </a:r>
            <a:r>
              <a:rPr lang="en-US" baseline="0" err="1"/>
              <a:t>điểm</a:t>
            </a:r>
            <a:r>
              <a:rPr lang="en-US" baseline="0"/>
              <a:t> </a:t>
            </a:r>
            <a:r>
              <a:rPr lang="en-US" baseline="0" err="1"/>
              <a:t>cơ</a:t>
            </a:r>
            <a:r>
              <a:rPr lang="en-US" baseline="0"/>
              <a:t> </a:t>
            </a:r>
            <a:r>
              <a:rPr lang="en-US" baseline="0" err="1"/>
              <a:t>bản</a:t>
            </a:r>
            <a:r>
              <a:rPr lang="en-US" baseline="0"/>
              <a:t> </a:t>
            </a:r>
            <a:r>
              <a:rPr lang="en-US" baseline="0" err="1"/>
              <a:t>của</a:t>
            </a:r>
            <a:r>
              <a:rPr lang="en-US" baseline="0"/>
              <a:t> SGK PTNL NXBGDVN:</a:t>
            </a:r>
          </a:p>
          <a:p>
            <a:pPr marL="171450" indent="-171450">
              <a:buFontTx/>
              <a:buChar char="-"/>
            </a:pPr>
            <a:r>
              <a:rPr lang="en-US" baseline="0" err="1"/>
              <a:t>Đặc</a:t>
            </a:r>
            <a:r>
              <a:rPr lang="en-US" baseline="0"/>
              <a:t> </a:t>
            </a:r>
            <a:r>
              <a:rPr lang="en-US" baseline="0" err="1"/>
              <a:t>điểm</a:t>
            </a:r>
            <a:r>
              <a:rPr lang="en-US" baseline="0"/>
              <a:t> </a:t>
            </a:r>
            <a:r>
              <a:rPr lang="en-US" baseline="0" err="1"/>
              <a:t>về</a:t>
            </a:r>
            <a:r>
              <a:rPr lang="en-US" baseline="0"/>
              <a:t> </a:t>
            </a:r>
            <a:r>
              <a:rPr lang="en-US" baseline="0" err="1"/>
              <a:t>nội</a:t>
            </a:r>
            <a:r>
              <a:rPr lang="en-US" baseline="0"/>
              <a:t> dung </a:t>
            </a:r>
            <a:r>
              <a:rPr lang="en-US" baseline="0" err="1"/>
              <a:t>thể</a:t>
            </a:r>
            <a:r>
              <a:rPr lang="en-US" baseline="0"/>
              <a:t> </a:t>
            </a:r>
            <a:r>
              <a:rPr lang="en-US" baseline="0" err="1"/>
              <a:t>hiện</a:t>
            </a:r>
            <a:r>
              <a:rPr lang="en-US" baseline="0"/>
              <a:t> qua </a:t>
            </a:r>
            <a:r>
              <a:rPr lang="en-US" baseline="0" err="1"/>
              <a:t>các</a:t>
            </a:r>
            <a:r>
              <a:rPr lang="en-US" baseline="0"/>
              <a:t> </a:t>
            </a:r>
            <a:r>
              <a:rPr lang="en-US" baseline="0" err="1"/>
              <a:t>khía</a:t>
            </a:r>
            <a:r>
              <a:rPr lang="en-US" baseline="0"/>
              <a:t> </a:t>
            </a:r>
            <a:r>
              <a:rPr lang="en-US" baseline="0" err="1"/>
              <a:t>cạnh</a:t>
            </a:r>
            <a:r>
              <a:rPr lang="en-US" baseline="0"/>
              <a:t>: </a:t>
            </a:r>
            <a:r>
              <a:rPr lang="en-US" baseline="0" err="1"/>
              <a:t>Cốt</a:t>
            </a:r>
            <a:r>
              <a:rPr lang="en-US" baseline="0"/>
              <a:t> </a:t>
            </a:r>
            <a:r>
              <a:rPr lang="en-US" baseline="0" err="1"/>
              <a:t>lõi</a:t>
            </a:r>
            <a:r>
              <a:rPr lang="en-US" baseline="0"/>
              <a:t> </a:t>
            </a:r>
            <a:r>
              <a:rPr lang="en-US" baseline="0" err="1"/>
              <a:t>tinh</a:t>
            </a:r>
            <a:r>
              <a:rPr lang="en-US" baseline="0"/>
              <a:t> </a:t>
            </a:r>
            <a:r>
              <a:rPr lang="en-US" baseline="0" err="1"/>
              <a:t>giản</a:t>
            </a:r>
            <a:r>
              <a:rPr lang="en-US" baseline="0"/>
              <a:t> / </a:t>
            </a:r>
            <a:r>
              <a:rPr lang="en-US" baseline="0" err="1"/>
              <a:t>Vận</a:t>
            </a:r>
            <a:r>
              <a:rPr lang="en-US" baseline="0"/>
              <a:t> </a:t>
            </a:r>
            <a:r>
              <a:rPr lang="en-US" baseline="0" err="1"/>
              <a:t>dụng</a:t>
            </a:r>
            <a:r>
              <a:rPr lang="en-US" baseline="0"/>
              <a:t> – </a:t>
            </a:r>
            <a:r>
              <a:rPr lang="en-US" baseline="0" err="1"/>
              <a:t>Thực</a:t>
            </a:r>
            <a:r>
              <a:rPr lang="en-US" baseline="0"/>
              <a:t> </a:t>
            </a:r>
            <a:r>
              <a:rPr lang="en-US" baseline="0" err="1"/>
              <a:t>tiễn</a:t>
            </a:r>
            <a:r>
              <a:rPr lang="en-US" baseline="0"/>
              <a:t> / </a:t>
            </a:r>
            <a:r>
              <a:rPr lang="en-US" baseline="0" err="1"/>
              <a:t>Tích</a:t>
            </a:r>
            <a:r>
              <a:rPr lang="en-US" baseline="0"/>
              <a:t> </a:t>
            </a:r>
            <a:r>
              <a:rPr lang="en-US" baseline="0" err="1"/>
              <a:t>hợp</a:t>
            </a:r>
            <a:r>
              <a:rPr lang="en-US" baseline="0"/>
              <a:t> / </a:t>
            </a:r>
            <a:r>
              <a:rPr lang="en-US" baseline="0" err="1"/>
              <a:t>Phân</a:t>
            </a:r>
            <a:r>
              <a:rPr lang="en-US" baseline="0"/>
              <a:t> </a:t>
            </a:r>
            <a:r>
              <a:rPr lang="en-US" baseline="0" err="1"/>
              <a:t>hoá</a:t>
            </a:r>
            <a:endParaRPr lang="en-US" baseline="0"/>
          </a:p>
          <a:p>
            <a:pPr marL="171450" indent="-171450">
              <a:buFontTx/>
              <a:buChar char="-"/>
            </a:pPr>
            <a:r>
              <a:rPr lang="en-US" baseline="0" err="1"/>
              <a:t>Đặc</a:t>
            </a:r>
            <a:r>
              <a:rPr lang="en-US" baseline="0"/>
              <a:t> </a:t>
            </a:r>
            <a:r>
              <a:rPr lang="en-US" baseline="0" err="1"/>
              <a:t>điểm</a:t>
            </a:r>
            <a:r>
              <a:rPr lang="en-US" baseline="0"/>
              <a:t> </a:t>
            </a:r>
            <a:r>
              <a:rPr lang="en-US" baseline="0" err="1"/>
              <a:t>về</a:t>
            </a:r>
            <a:r>
              <a:rPr lang="en-US" baseline="0"/>
              <a:t> </a:t>
            </a:r>
            <a:r>
              <a:rPr lang="en-US" baseline="0" err="1"/>
              <a:t>cấu</a:t>
            </a:r>
            <a:r>
              <a:rPr lang="en-US" baseline="0"/>
              <a:t> </a:t>
            </a:r>
            <a:r>
              <a:rPr lang="en-US" baseline="0" err="1"/>
              <a:t>trúc</a:t>
            </a:r>
            <a:r>
              <a:rPr lang="en-US" baseline="0"/>
              <a:t> </a:t>
            </a:r>
            <a:r>
              <a:rPr lang="en-US" baseline="0" err="1"/>
              <a:t>thể</a:t>
            </a:r>
            <a:r>
              <a:rPr lang="en-US" baseline="0"/>
              <a:t> </a:t>
            </a:r>
            <a:r>
              <a:rPr lang="en-US" baseline="0" err="1"/>
              <a:t>hiện</a:t>
            </a:r>
            <a:r>
              <a:rPr lang="en-US" baseline="0"/>
              <a:t> qua……………………………..</a:t>
            </a:r>
          </a:p>
          <a:p>
            <a:pPr marL="171450" indent="-171450">
              <a:buFontTx/>
              <a:buChar char="-"/>
            </a:pPr>
            <a:r>
              <a:rPr lang="en-US" baseline="0" err="1"/>
              <a:t>Đặc</a:t>
            </a:r>
            <a:r>
              <a:rPr lang="en-US" baseline="0"/>
              <a:t> </a:t>
            </a:r>
            <a:r>
              <a:rPr lang="en-US" baseline="0" err="1"/>
              <a:t>điểm</a:t>
            </a:r>
            <a:r>
              <a:rPr lang="en-US" baseline="0"/>
              <a:t> </a:t>
            </a:r>
            <a:r>
              <a:rPr lang="en-US" baseline="0" err="1"/>
              <a:t>về</a:t>
            </a:r>
            <a:r>
              <a:rPr lang="en-US" baseline="0"/>
              <a:t> </a:t>
            </a:r>
            <a:r>
              <a:rPr lang="en-US" baseline="0" err="1"/>
              <a:t>hình</a:t>
            </a:r>
            <a:r>
              <a:rPr lang="en-US" baseline="0"/>
              <a:t> </a:t>
            </a:r>
            <a:r>
              <a:rPr lang="en-US" baseline="0" err="1"/>
              <a:t>thức</a:t>
            </a:r>
            <a:r>
              <a:rPr lang="en-US" baseline="0"/>
              <a:t> </a:t>
            </a:r>
            <a:r>
              <a:rPr lang="en-US" baseline="0" err="1"/>
              <a:t>thể</a:t>
            </a:r>
            <a:r>
              <a:rPr lang="en-US" baseline="0"/>
              <a:t> </a:t>
            </a:r>
            <a:r>
              <a:rPr lang="en-US" baseline="0" err="1"/>
              <a:t>hiện</a:t>
            </a:r>
            <a:r>
              <a:rPr lang="en-US" baseline="0"/>
              <a:t> qua……………………………..</a:t>
            </a:r>
          </a:p>
          <a:p>
            <a:endParaRPr/>
          </a:p>
        </p:txBody>
      </p:sp>
      <p:sp>
        <p:nvSpPr>
          <p:cNvPr id="4" name="Slide Number Placeholder 3"/>
          <p:cNvSpPr>
            <a:spLocks noGrp="1"/>
          </p:cNvSpPr>
          <p:nvPr>
            <p:ph type="sldNum" sz="quarter" idx="5"/>
          </p:nvPr>
        </p:nvSpPr>
        <p:spPr/>
        <p:txBody>
          <a:bodyPr/>
          <a:lstStyle/>
          <a:p>
            <a:fld id="{2679EA1E-6BC7-475A-975F-5AF9B9F6E2F4}" type="slidenum">
              <a:rPr lang="en-US" smtClean="0"/>
              <a:t>7</a:t>
            </a:fld>
            <a:endParaRPr lang="en-US"/>
          </a:p>
        </p:txBody>
      </p:sp>
    </p:spTree>
    <p:extLst>
      <p:ext uri="{BB962C8B-B14F-4D97-AF65-F5344CB8AC3E}">
        <p14:creationId xmlns:p14="http://schemas.microsoft.com/office/powerpoint/2010/main" val="244244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Chú ý hai logo nhận diện thương hiệu.</a:t>
            </a:r>
            <a:endParaRPr/>
          </a:p>
        </p:txBody>
      </p:sp>
      <p:sp>
        <p:nvSpPr>
          <p:cNvPr id="4" name="Slide Number Placeholder 3"/>
          <p:cNvSpPr>
            <a:spLocks noGrp="1"/>
          </p:cNvSpPr>
          <p:nvPr>
            <p:ph type="sldNum" sz="quarter" idx="5"/>
          </p:nvPr>
        </p:nvSpPr>
        <p:spPr/>
        <p:txBody>
          <a:bodyPr/>
          <a:lstStyle/>
          <a:p>
            <a:fld id="{2679EA1E-6BC7-475A-975F-5AF9B9F6E2F4}" type="slidenum">
              <a:rPr lang="en-US" smtClean="0"/>
              <a:t>8</a:t>
            </a:fld>
            <a:endParaRPr lang="en-US"/>
          </a:p>
        </p:txBody>
      </p:sp>
    </p:spTree>
    <p:extLst>
      <p:ext uri="{BB962C8B-B14F-4D97-AF65-F5344CB8AC3E}">
        <p14:creationId xmlns:p14="http://schemas.microsoft.com/office/powerpoint/2010/main" val="235924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71A680-238A-4045-B172-4C1A61926925}" type="slidenum">
              <a:rPr lang="en-US" smtClean="0"/>
              <a:t>9</a:t>
            </a:fld>
            <a:endParaRPr lang="en-US"/>
          </a:p>
        </p:txBody>
      </p:sp>
    </p:spTree>
    <p:extLst>
      <p:ext uri="{BB962C8B-B14F-4D97-AF65-F5344CB8AC3E}">
        <p14:creationId xmlns:p14="http://schemas.microsoft.com/office/powerpoint/2010/main" val="1744872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a:solidFill>
                  <a:srgbClr val="0070C0"/>
                </a:solidFill>
                <a:latin typeface="+mn-lt"/>
                <a:ea typeface="Oswald"/>
                <a:cs typeface="Arial" panose="020B0604020202020204" pitchFamily="34" charset="0"/>
                <a:sym typeface="Oswald"/>
              </a:rPr>
              <a:t>Trên cơ sở kế thừa và phát triển môn Tự nhiên và Xã hội (ở các lớp 1, 2, 3), môn Khoa học (ở các lớp 4, 5) được xây dựng dựa trên nền tảng cơ bản, ban đầu của khoa học tự nhiên và các lĩnh vực nghiên cứu về giáo dục sức khoẻ, giáo dục môi trường. Thời lượng dành cho môn học: 70 tiết/năm. </a:t>
            </a:r>
          </a:p>
        </p:txBody>
      </p:sp>
      <p:sp>
        <p:nvSpPr>
          <p:cNvPr id="4" name="Slide Number Placeholder 3"/>
          <p:cNvSpPr>
            <a:spLocks noGrp="1"/>
          </p:cNvSpPr>
          <p:nvPr>
            <p:ph type="sldNum" sz="quarter" idx="5"/>
          </p:nvPr>
        </p:nvSpPr>
        <p:spPr/>
        <p:txBody>
          <a:bodyPr/>
          <a:lstStyle/>
          <a:p>
            <a:fld id="{2679EA1E-6BC7-475A-975F-5AF9B9F6E2F4}" type="slidenum">
              <a:rPr lang="en-US" smtClean="0"/>
              <a:t>10</a:t>
            </a:fld>
            <a:endParaRPr lang="en-US"/>
          </a:p>
        </p:txBody>
      </p:sp>
    </p:spTree>
    <p:extLst>
      <p:ext uri="{BB962C8B-B14F-4D97-AF65-F5344CB8AC3E}">
        <p14:creationId xmlns:p14="http://schemas.microsoft.com/office/powerpoint/2010/main" val="210250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400">
                <a:solidFill>
                  <a:srgbClr val="0070C0"/>
                </a:solidFill>
                <a:latin typeface="+mn-lt"/>
                <a:ea typeface="Oswald"/>
                <a:cs typeface="Arial" panose="020B0604020202020204" pitchFamily="34" charset="0"/>
                <a:sym typeface="Oswald"/>
              </a:rPr>
              <a:t>Lịch sử và Địa lí ở cấp tiểu học là môn học bắt buộc, được tổ chức dạy và học ở lớp 4 và lớp 5. Môn học được xây dựng trên cơ sở kế thừa và phát triển từ môn Tự nhiên và Xã hội các lớp 1, 2, 3 và là cơ sở để học môn Lịch sử và Địa lí ở cấp trung học cơ sở, đồng thời góp phần đặt nền móng ban đầu cho việc giáo dục về khoa học xã hội ở các cấp học trên. Thời lượng thực hiện: 70 tiết/năm.</a:t>
            </a:r>
          </a:p>
        </p:txBody>
      </p:sp>
      <p:sp>
        <p:nvSpPr>
          <p:cNvPr id="4" name="Slide Number Placeholder 3"/>
          <p:cNvSpPr>
            <a:spLocks noGrp="1"/>
          </p:cNvSpPr>
          <p:nvPr>
            <p:ph type="sldNum" sz="quarter" idx="5"/>
          </p:nvPr>
        </p:nvSpPr>
        <p:spPr/>
        <p:txBody>
          <a:bodyPr/>
          <a:lstStyle/>
          <a:p>
            <a:fld id="{2679EA1E-6BC7-475A-975F-5AF9B9F6E2F4}" type="slidenum">
              <a:rPr lang="en-US" smtClean="0"/>
              <a:t>11</a:t>
            </a:fld>
            <a:endParaRPr lang="en-US"/>
          </a:p>
        </p:txBody>
      </p:sp>
    </p:spTree>
    <p:extLst>
      <p:ext uri="{BB962C8B-B14F-4D97-AF65-F5344CB8AC3E}">
        <p14:creationId xmlns:p14="http://schemas.microsoft.com/office/powerpoint/2010/main" val="1391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7EF44A-2D30-4651-8D44-8392491A8A93}"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284862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29265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92689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65891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EF44A-2D30-4651-8D44-8392491A8A93}"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95651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7EF44A-2D30-4651-8D44-8392491A8A93}"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3902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7EF44A-2D30-4651-8D44-8392491A8A93}"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74900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7EF44A-2D30-4651-8D44-8392491A8A93}"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107857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EF44A-2D30-4651-8D44-8392491A8A93}"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407805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7EF44A-2D30-4651-8D44-8392491A8A93}"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33590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7EF44A-2D30-4651-8D44-8392491A8A93}"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203116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EF44A-2D30-4651-8D44-8392491A8A93}" type="datetimeFigureOut">
              <a:rPr lang="en-US" smtClean="0"/>
              <a:t>3/16/2023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EC803-CD88-41AE-A614-60CD86AF2604}" type="slidenum">
              <a:rPr lang="en-US" smtClean="0"/>
              <a:t>‹#›</a:t>
            </a:fld>
            <a:endParaRPr lang="en-US"/>
          </a:p>
        </p:txBody>
      </p:sp>
    </p:spTree>
    <p:extLst>
      <p:ext uri="{BB962C8B-B14F-4D97-AF65-F5344CB8AC3E}">
        <p14:creationId xmlns:p14="http://schemas.microsoft.com/office/powerpoint/2010/main" val="3548343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jpeg"/><Relationship Id="rId4" Type="http://schemas.openxmlformats.org/officeDocument/2006/relationships/image" Target="../media/image28.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png"/><Relationship Id="rId7" Type="http://schemas.openxmlformats.org/officeDocument/2006/relationships/image" Target="../media/image44.png"/><Relationship Id="rId12"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svg"/><Relationship Id="rId11" Type="http://schemas.openxmlformats.org/officeDocument/2006/relationships/image" Target="../media/image4.jpeg"/><Relationship Id="rId5" Type="http://schemas.openxmlformats.org/officeDocument/2006/relationships/image" Target="../media/image42.png"/><Relationship Id="rId10" Type="http://schemas.microsoft.com/office/2007/relationships/hdphoto" Target="../media/hdphoto1.wdp"/><Relationship Id="rId4" Type="http://schemas.openxmlformats.org/officeDocument/2006/relationships/image" Target="../media/image3.jpe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8.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1.png"/><Relationship Id="rId7" Type="http://schemas.openxmlformats.org/officeDocument/2006/relationships/image" Target="../media/image8.tiff"/><Relationship Id="rId12"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2.tiff"/><Relationship Id="rId5" Type="http://schemas.openxmlformats.org/officeDocument/2006/relationships/image" Target="../media/image4.jpeg"/><Relationship Id="rId10" Type="http://schemas.openxmlformats.org/officeDocument/2006/relationships/image" Target="../media/image11.tiff"/><Relationship Id="rId4" Type="http://schemas.openxmlformats.org/officeDocument/2006/relationships/image" Target="../media/image3.jpeg"/><Relationship Id="rId9"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96" y="14952"/>
            <a:ext cx="12205665" cy="6858000"/>
          </a:xfrm>
          <a:prstGeom prst="rect">
            <a:avLst/>
          </a:prstGeom>
        </p:spPr>
      </p:pic>
      <p:sp>
        <p:nvSpPr>
          <p:cNvPr id="8" name="Google Shape;167;p12"/>
          <p:cNvSpPr txBox="1">
            <a:spLocks noGrp="1"/>
          </p:cNvSpPr>
          <p:nvPr>
            <p:ph type="ctrTitle"/>
          </p:nvPr>
        </p:nvSpPr>
        <p:spPr>
          <a:xfrm>
            <a:off x="527218" y="1736334"/>
            <a:ext cx="10949783" cy="1640503"/>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a:solidFill>
                  <a:srgbClr val="FF0000"/>
                </a:solidFill>
                <a:latin typeface="Arial" panose="020B0604020202020204" pitchFamily="34" charset="0"/>
                <a:cs typeface="Arial" panose="020B0604020202020204" pitchFamily="34" charset="0"/>
              </a:rPr>
              <a:t>SÁCH GIÁO KHOA </a:t>
            </a:r>
            <a:br>
              <a:rPr lang="en" sz="5400" b="1">
                <a:solidFill>
                  <a:srgbClr val="FF0000"/>
                </a:solidFill>
                <a:latin typeface="Arial" panose="020B0604020202020204" pitchFamily="34" charset="0"/>
                <a:cs typeface="Arial" panose="020B0604020202020204" pitchFamily="34" charset="0"/>
              </a:rPr>
            </a:br>
            <a:r>
              <a:rPr lang="en" sz="5400" b="1">
                <a:solidFill>
                  <a:srgbClr val="FF0000"/>
                </a:solidFill>
                <a:latin typeface="Arial" panose="020B0604020202020204" pitchFamily="34" charset="0"/>
                <a:cs typeface="Arial" panose="020B0604020202020204" pitchFamily="34" charset="0"/>
              </a:rPr>
              <a:t>VÀ THIẾT BỊ, HỌC LIỆU LỚP 4</a:t>
            </a:r>
            <a:endParaRPr sz="5400" b="1">
              <a:solidFill>
                <a:srgbClr val="FF0000"/>
              </a:solidFill>
              <a:latin typeface="Arial" panose="020B0604020202020204" pitchFamily="34" charset="0"/>
              <a:cs typeface="Arial" panose="020B0604020202020204" pitchFamily="34" charset="0"/>
            </a:endParaRPr>
          </a:p>
        </p:txBody>
      </p:sp>
      <p:sp>
        <p:nvSpPr>
          <p:cNvPr id="9" name="Google Shape;167;p12">
            <a:extLst>
              <a:ext uri="{FF2B5EF4-FFF2-40B4-BE49-F238E27FC236}">
                <a16:creationId xmlns:a16="http://schemas.microsoft.com/office/drawing/2014/main" id="{BCC95C49-06A4-4CF2-9E78-1CBDEE917ADC}"/>
              </a:ext>
            </a:extLst>
          </p:cNvPr>
          <p:cNvSpPr txBox="1">
            <a:spLocks/>
          </p:cNvSpPr>
          <p:nvPr/>
        </p:nvSpPr>
        <p:spPr>
          <a:xfrm>
            <a:off x="1489751" y="3448199"/>
            <a:ext cx="8701827" cy="630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n-US" sz="3600">
                <a:solidFill>
                  <a:srgbClr val="0000FF"/>
                </a:solidFill>
                <a:latin typeface="Times New Roman" panose="02020603050405020304" pitchFamily="18" charset="0"/>
                <a:cs typeface="Times New Roman" panose="02020603050405020304" pitchFamily="18" charset="0"/>
              </a:rPr>
              <a:t>THEO CHƯƠNG TRÌNH GDPT 2018</a:t>
            </a:r>
          </a:p>
        </p:txBody>
      </p:sp>
      <p:grpSp>
        <p:nvGrpSpPr>
          <p:cNvPr id="10" name="Group 9"/>
          <p:cNvGrpSpPr/>
          <p:nvPr/>
        </p:nvGrpSpPr>
        <p:grpSpPr>
          <a:xfrm>
            <a:off x="3401760" y="635447"/>
            <a:ext cx="5276725" cy="707886"/>
            <a:chOff x="3177317" y="577257"/>
            <a:chExt cx="5276725" cy="707886"/>
          </a:xfrm>
        </p:grpSpPr>
        <p:pic>
          <p:nvPicPr>
            <p:cNvPr id="11" name="Picture 10" descr="D:\Quân 16052016\LIEN HUONG\New folder\DUYET DE TAI STK MOI\Sach dia phuong 2019 - Q\PHAM THANH HA\GD Vang th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317" y="577258"/>
              <a:ext cx="503423" cy="661426"/>
            </a:xfrm>
            <a:prstGeom prst="rect">
              <a:avLst/>
            </a:prstGeom>
            <a:solidFill>
              <a:srgbClr val="3E35EB"/>
            </a:solidFill>
            <a:ln>
              <a:noFill/>
            </a:ln>
          </p:spPr>
        </p:pic>
        <p:sp>
          <p:nvSpPr>
            <p:cNvPr id="12" name="TextBox 11"/>
            <p:cNvSpPr txBox="1"/>
            <p:nvPr/>
          </p:nvSpPr>
          <p:spPr>
            <a:xfrm>
              <a:off x="3674225" y="577257"/>
              <a:ext cx="4779817" cy="707886"/>
            </a:xfrm>
            <a:prstGeom prst="rect">
              <a:avLst/>
            </a:prstGeom>
            <a:noFill/>
          </p:spPr>
          <p:txBody>
            <a:bodyPr wrap="square" rtlCol="0">
              <a:spAutoFit/>
            </a:bodyPr>
            <a:lstStyle/>
            <a:p>
              <a:r>
                <a:rPr lang="en-US" sz="2000" b="1">
                  <a:solidFill>
                    <a:srgbClr val="B88A08"/>
                  </a:solidFill>
                  <a:latin typeface="Arial" panose="020B0604020202020204" pitchFamily="34" charset="0"/>
                  <a:cs typeface="Arial" panose="020B0604020202020204" pitchFamily="34" charset="0"/>
                </a:rPr>
                <a:t>BỘ GIÁO DỤC VÀ ĐÀO TẠO</a:t>
              </a:r>
            </a:p>
            <a:p>
              <a:pPr algn="ctr"/>
              <a:r>
                <a:rPr lang="en-US" sz="2000" b="1">
                  <a:solidFill>
                    <a:srgbClr val="B88A08"/>
                  </a:solidFill>
                  <a:latin typeface="Arial" panose="020B0604020202020204" pitchFamily="34" charset="0"/>
                  <a:cs typeface="Arial" panose="020B0604020202020204" pitchFamily="34" charset="0"/>
                </a:rPr>
                <a:t>NHÀ XUẤT BẢN GIÁO DỤC VIỆT NAM</a:t>
              </a:r>
            </a:p>
          </p:txBody>
        </p:sp>
      </p:grpSp>
      <p:sp>
        <p:nvSpPr>
          <p:cNvPr id="13" name="TextBox 12"/>
          <p:cNvSpPr txBox="1"/>
          <p:nvPr/>
        </p:nvSpPr>
        <p:spPr>
          <a:xfrm>
            <a:off x="6561613" y="4773223"/>
            <a:ext cx="4462558" cy="369332"/>
          </a:xfrm>
          <a:prstGeom prst="rect">
            <a:avLst/>
          </a:prstGeom>
          <a:noFill/>
        </p:spPr>
        <p:txBody>
          <a:bodyPr wrap="square" rtlCol="0">
            <a:spAutoFit/>
          </a:bodyPr>
          <a:lstStyle/>
          <a:p>
            <a:pPr>
              <a:spcAft>
                <a:spcPts val="600"/>
              </a:spcAft>
              <a:buClr>
                <a:srgbClr val="000000"/>
              </a:buClr>
              <a:buFont typeface="Arial"/>
              <a:buNone/>
            </a:pPr>
            <a:r>
              <a:rPr lang="en-US" b="1" kern="0">
                <a:solidFill>
                  <a:srgbClr val="0070C0"/>
                </a:solidFill>
                <a:ea typeface="Cambria" panose="02040503050406030204" pitchFamily="18" charset="0"/>
                <a:cs typeface="Times New Roman" panose="02020603050405020304" pitchFamily="18" charset="0"/>
                <a:sym typeface="Arial"/>
              </a:rPr>
              <a:t>TS </a:t>
            </a:r>
            <a:r>
              <a:rPr lang="en-US" b="1" kern="0" err="1">
                <a:solidFill>
                  <a:srgbClr val="0070C0"/>
                </a:solidFill>
                <a:ea typeface="Cambria" panose="02040503050406030204" pitchFamily="18" charset="0"/>
                <a:cs typeface="Times New Roman" panose="02020603050405020304" pitchFamily="18" charset="0"/>
                <a:sym typeface="Arial"/>
              </a:rPr>
              <a:t>Phạm</a:t>
            </a:r>
            <a:r>
              <a:rPr lang="en-US" b="1" kern="0">
                <a:solidFill>
                  <a:srgbClr val="0070C0"/>
                </a:solidFill>
                <a:ea typeface="Cambria" panose="02040503050406030204" pitchFamily="18" charset="0"/>
                <a:cs typeface="Times New Roman" panose="02020603050405020304" pitchFamily="18" charset="0"/>
                <a:sym typeface="Arial"/>
              </a:rPr>
              <a:t> </a:t>
            </a:r>
            <a:r>
              <a:rPr lang="en-US" b="1" kern="0" err="1">
                <a:solidFill>
                  <a:srgbClr val="0070C0"/>
                </a:solidFill>
                <a:ea typeface="Cambria" panose="02040503050406030204" pitchFamily="18" charset="0"/>
                <a:cs typeface="Times New Roman" panose="02020603050405020304" pitchFamily="18" charset="0"/>
                <a:sym typeface="Arial"/>
              </a:rPr>
              <a:t>Quỳnh</a:t>
            </a:r>
            <a:r>
              <a:rPr lang="en-US" b="1" kern="0">
                <a:solidFill>
                  <a:srgbClr val="0070C0"/>
                </a:solidFill>
                <a:ea typeface="Cambria" panose="02040503050406030204" pitchFamily="18" charset="0"/>
                <a:cs typeface="Times New Roman" panose="02020603050405020304" pitchFamily="18" charset="0"/>
                <a:sym typeface="Arial"/>
              </a:rPr>
              <a:t> – PTBT NXBGD </a:t>
            </a:r>
            <a:r>
              <a:rPr lang="en-US" b="1" kern="0" err="1">
                <a:solidFill>
                  <a:srgbClr val="0070C0"/>
                </a:solidFill>
                <a:ea typeface="Cambria" panose="02040503050406030204" pitchFamily="18" charset="0"/>
                <a:cs typeface="Times New Roman" panose="02020603050405020304" pitchFamily="18" charset="0"/>
                <a:sym typeface="Arial"/>
              </a:rPr>
              <a:t>Việt</a:t>
            </a:r>
            <a:r>
              <a:rPr lang="en-US" b="1" kern="0">
                <a:solidFill>
                  <a:srgbClr val="0070C0"/>
                </a:solidFill>
                <a:ea typeface="Cambria" panose="02040503050406030204" pitchFamily="18" charset="0"/>
                <a:cs typeface="Times New Roman" panose="02020603050405020304" pitchFamily="18" charset="0"/>
                <a:sym typeface="Arial"/>
              </a:rPr>
              <a:t> Nam</a:t>
            </a:r>
          </a:p>
        </p:txBody>
      </p:sp>
      <p:sp>
        <p:nvSpPr>
          <p:cNvPr id="14" name="Slide Number Placeholder 5"/>
          <p:cNvSpPr txBox="1">
            <a:spLocks/>
          </p:cNvSpPr>
          <p:nvPr/>
        </p:nvSpPr>
        <p:spPr>
          <a:xfrm>
            <a:off x="2766743" y="5741809"/>
            <a:ext cx="6817635" cy="43088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000" b="1" i="1" err="1">
                <a:solidFill>
                  <a:srgbClr val="0000FF"/>
                </a:solidFill>
                <a:latin typeface="Arial" panose="020B0604020202020204" pitchFamily="34" charset="0"/>
                <a:ea typeface="Roboto Black" pitchFamily="2" charset="0"/>
                <a:cs typeface="Arial" panose="020B0604020202020204" pitchFamily="34" charset="0"/>
              </a:rPr>
              <a:t>Ngày</a:t>
            </a:r>
            <a:r>
              <a:rPr lang="en-US" sz="2000" b="1" i="1">
                <a:solidFill>
                  <a:srgbClr val="0000FF"/>
                </a:solidFill>
                <a:latin typeface="Arial" panose="020B0604020202020204" pitchFamily="34" charset="0"/>
                <a:ea typeface="Roboto Black" pitchFamily="2" charset="0"/>
                <a:cs typeface="Arial" panose="020B0604020202020204" pitchFamily="34" charset="0"/>
              </a:rPr>
              <a:t> 11 </a:t>
            </a:r>
            <a:r>
              <a:rPr lang="en-US" sz="2000" b="1" i="1" err="1">
                <a:solidFill>
                  <a:srgbClr val="0000FF"/>
                </a:solidFill>
                <a:latin typeface="Arial" panose="020B0604020202020204" pitchFamily="34" charset="0"/>
                <a:ea typeface="Roboto Black" pitchFamily="2" charset="0"/>
                <a:cs typeface="Arial" panose="020B0604020202020204" pitchFamily="34" charset="0"/>
              </a:rPr>
              <a:t>tháng</a:t>
            </a:r>
            <a:r>
              <a:rPr lang="en-US" sz="2000" b="1" i="1">
                <a:solidFill>
                  <a:srgbClr val="0000FF"/>
                </a:solidFill>
                <a:latin typeface="Arial" panose="020B0604020202020204" pitchFamily="34" charset="0"/>
                <a:ea typeface="Roboto Black" pitchFamily="2" charset="0"/>
                <a:cs typeface="Arial" panose="020B0604020202020204" pitchFamily="34" charset="0"/>
              </a:rPr>
              <a:t> 2 </a:t>
            </a:r>
            <a:r>
              <a:rPr lang="en-US" sz="2000" b="1" i="1" err="1">
                <a:solidFill>
                  <a:srgbClr val="0000FF"/>
                </a:solidFill>
                <a:latin typeface="Arial" panose="020B0604020202020204" pitchFamily="34" charset="0"/>
                <a:ea typeface="Roboto Black" pitchFamily="2" charset="0"/>
                <a:cs typeface="Arial" panose="020B0604020202020204" pitchFamily="34" charset="0"/>
              </a:rPr>
              <a:t>năm</a:t>
            </a:r>
            <a:r>
              <a:rPr lang="en-US" sz="2000" b="1" i="1">
                <a:solidFill>
                  <a:srgbClr val="0000FF"/>
                </a:solidFill>
                <a:latin typeface="Arial" panose="020B0604020202020204" pitchFamily="34" charset="0"/>
                <a:ea typeface="Roboto Black" pitchFamily="2" charset="0"/>
                <a:cs typeface="Arial" panose="020B0604020202020204" pitchFamily="34" charset="0"/>
              </a:rPr>
              <a:t> 2023</a:t>
            </a:r>
          </a:p>
        </p:txBody>
      </p:sp>
    </p:spTree>
    <p:extLst>
      <p:ext uri="{BB962C8B-B14F-4D97-AF65-F5344CB8AC3E}">
        <p14:creationId xmlns:p14="http://schemas.microsoft.com/office/powerpoint/2010/main" val="137073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357585"/>
            <a:ext cx="12198284"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sp>
        <p:nvSpPr>
          <p:cNvPr id="11" name="Google Shape;139;p23"/>
          <p:cNvSpPr txBox="1">
            <a:spLocks/>
          </p:cNvSpPr>
          <p:nvPr/>
        </p:nvSpPr>
        <p:spPr>
          <a:xfrm>
            <a:off x="1494117" y="697988"/>
            <a:ext cx="10553242" cy="689524"/>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3200" b="1" err="1">
                <a:solidFill>
                  <a:srgbClr val="FF0000"/>
                </a:solidFill>
                <a:latin typeface="Arial" panose="020B0604020202020204" pitchFamily="34" charset="0"/>
                <a:ea typeface="Oswald"/>
                <a:cs typeface="Arial" panose="020B0604020202020204" pitchFamily="34" charset="0"/>
              </a:rPr>
              <a:t>Một</a:t>
            </a:r>
            <a:r>
              <a:rPr lang="en-US" altLang="en-US" sz="3200" b="1">
                <a:solidFill>
                  <a:srgbClr val="FF0000"/>
                </a:solidFill>
                <a:latin typeface="Arial" panose="020B0604020202020204" pitchFamily="34" charset="0"/>
                <a:ea typeface="Oswald"/>
                <a:cs typeface="Arial" panose="020B0604020202020204" pitchFamily="34" charset="0"/>
              </a:rPr>
              <a:t> </a:t>
            </a:r>
            <a:r>
              <a:rPr lang="en-US" altLang="en-US" sz="3200" b="1" err="1">
                <a:solidFill>
                  <a:srgbClr val="FF0000"/>
                </a:solidFill>
                <a:latin typeface="Arial" panose="020B0604020202020204" pitchFamily="34" charset="0"/>
                <a:ea typeface="Oswald"/>
                <a:cs typeface="Arial" panose="020B0604020202020204" pitchFamily="34" charset="0"/>
              </a:rPr>
              <a:t>số</a:t>
            </a:r>
            <a:r>
              <a:rPr lang="en-US" altLang="en-US" sz="3200" b="1">
                <a:solidFill>
                  <a:srgbClr val="FF0000"/>
                </a:solidFill>
                <a:latin typeface="Arial" panose="020B0604020202020204" pitchFamily="34" charset="0"/>
                <a:ea typeface="Oswald"/>
                <a:cs typeface="Arial" panose="020B0604020202020204" pitchFamily="34" charset="0"/>
              </a:rPr>
              <a:t> </a:t>
            </a:r>
            <a:r>
              <a:rPr lang="en-US" altLang="en-US" sz="3200" b="1" err="1">
                <a:solidFill>
                  <a:srgbClr val="FF0000"/>
                </a:solidFill>
                <a:latin typeface="Arial" panose="020B0604020202020204" pitchFamily="34" charset="0"/>
                <a:ea typeface="Oswald"/>
                <a:cs typeface="Arial" panose="020B0604020202020204" pitchFamily="34" charset="0"/>
              </a:rPr>
              <a:t>lưu</a:t>
            </a:r>
            <a:r>
              <a:rPr lang="en-US" altLang="en-US" sz="3200" b="1">
                <a:solidFill>
                  <a:srgbClr val="FF0000"/>
                </a:solidFill>
                <a:latin typeface="Arial" panose="020B0604020202020204" pitchFamily="34" charset="0"/>
                <a:ea typeface="Oswald"/>
                <a:cs typeface="Arial" panose="020B0604020202020204" pitchFamily="34" charset="0"/>
              </a:rPr>
              <a:t> </a:t>
            </a:r>
            <a:r>
              <a:rPr lang="en-US" altLang="en-US" sz="3200" b="1" err="1">
                <a:solidFill>
                  <a:srgbClr val="FF0000"/>
                </a:solidFill>
                <a:latin typeface="Arial" panose="020B0604020202020204" pitchFamily="34" charset="0"/>
                <a:ea typeface="Oswald"/>
                <a:cs typeface="Arial" panose="020B0604020202020204" pitchFamily="34" charset="0"/>
              </a:rPr>
              <a:t>ý</a:t>
            </a:r>
            <a:endParaRPr lang="vi-VN" sz="3200" b="1">
              <a:solidFill>
                <a:srgbClr val="FF0000"/>
              </a:solidFill>
              <a:latin typeface="Arial" panose="020B0604020202020204" pitchFamily="34" charset="0"/>
              <a:ea typeface="Oswald"/>
              <a:cs typeface="Arial" panose="020B0604020202020204" pitchFamily="34" charset="0"/>
              <a:sym typeface="Oswald"/>
            </a:endParaRPr>
          </a:p>
        </p:txBody>
      </p:sp>
      <p:sp>
        <p:nvSpPr>
          <p:cNvPr id="9" name="Google Shape;139;p23">
            <a:extLst>
              <a:ext uri="{FF2B5EF4-FFF2-40B4-BE49-F238E27FC236}">
                <a16:creationId xmlns:a16="http://schemas.microsoft.com/office/drawing/2014/main" id="{8630E1F9-EAA8-1544-88A9-309254CD2334}"/>
              </a:ext>
            </a:extLst>
          </p:cNvPr>
          <p:cNvSpPr txBox="1">
            <a:spLocks/>
          </p:cNvSpPr>
          <p:nvPr/>
        </p:nvSpPr>
        <p:spPr>
          <a:xfrm>
            <a:off x="1475818" y="1463334"/>
            <a:ext cx="4298817" cy="62388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n-US" altLang="en-US" sz="2400" b="1" err="1">
                <a:solidFill>
                  <a:srgbClr val="37AAE0"/>
                </a:solidFill>
                <a:latin typeface="Arial" panose="020B0604020202020204" pitchFamily="34" charset="0"/>
                <a:ea typeface="Oswald"/>
                <a:cs typeface="Arial" panose="020B0604020202020204" pitchFamily="34" charset="0"/>
              </a:rPr>
              <a:t>Môn</a:t>
            </a:r>
            <a:r>
              <a:rPr lang="en-US" altLang="en-US" sz="2400" b="1">
                <a:solidFill>
                  <a:srgbClr val="37AAE0"/>
                </a:solidFill>
                <a:latin typeface="Arial" panose="020B0604020202020204" pitchFamily="34" charset="0"/>
                <a:ea typeface="Oswald"/>
                <a:cs typeface="Arial" panose="020B0604020202020204" pitchFamily="34" charset="0"/>
              </a:rPr>
              <a:t> </a:t>
            </a:r>
            <a:r>
              <a:rPr lang="en-US" altLang="en-US" sz="2400" b="1" err="1">
                <a:solidFill>
                  <a:srgbClr val="37AAE0"/>
                </a:solidFill>
                <a:latin typeface="Arial" panose="020B0604020202020204" pitchFamily="34" charset="0"/>
                <a:ea typeface="Oswald"/>
                <a:cs typeface="Arial" panose="020B0604020202020204" pitchFamily="34" charset="0"/>
              </a:rPr>
              <a:t>Khoa</a:t>
            </a:r>
            <a:r>
              <a:rPr lang="en-US" altLang="en-US" sz="2400" b="1">
                <a:solidFill>
                  <a:srgbClr val="37AAE0"/>
                </a:solidFill>
                <a:latin typeface="Arial" panose="020B0604020202020204" pitchFamily="34" charset="0"/>
                <a:ea typeface="Oswald"/>
                <a:cs typeface="Arial" panose="020B0604020202020204" pitchFamily="34" charset="0"/>
              </a:rPr>
              <a:t> </a:t>
            </a:r>
            <a:r>
              <a:rPr lang="en-US" altLang="en-US" sz="2400" b="1" err="1">
                <a:solidFill>
                  <a:srgbClr val="37AAE0"/>
                </a:solidFill>
                <a:latin typeface="Arial" panose="020B0604020202020204" pitchFamily="34" charset="0"/>
                <a:ea typeface="Oswald"/>
                <a:cs typeface="Arial" panose="020B0604020202020204" pitchFamily="34" charset="0"/>
              </a:rPr>
              <a:t>học</a:t>
            </a:r>
            <a:endParaRPr lang="en-US" altLang="en-US" sz="2400" b="1">
              <a:solidFill>
                <a:srgbClr val="37AAE0"/>
              </a:solidFill>
              <a:latin typeface="Arial" panose="020B0604020202020204" pitchFamily="34" charset="0"/>
              <a:ea typeface="Oswald"/>
              <a:cs typeface="Arial" panose="020B0604020202020204" pitchFamily="34" charset="0"/>
            </a:endParaRPr>
          </a:p>
        </p:txBody>
      </p:sp>
      <p:pic>
        <p:nvPicPr>
          <p:cNvPr id="13" name="Picture 12">
            <a:extLst>
              <a:ext uri="{FF2B5EF4-FFF2-40B4-BE49-F238E27FC236}">
                <a16:creationId xmlns:a16="http://schemas.microsoft.com/office/drawing/2014/main" id="{70EB0B52-7C3F-8644-8F02-02F127B6FF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10929">
            <a:off x="1443540" y="1182132"/>
            <a:ext cx="5264849" cy="8138741"/>
          </a:xfrm>
          <a:prstGeom prst="rect">
            <a:avLst/>
          </a:prstGeom>
        </p:spPr>
      </p:pic>
      <p:pic>
        <p:nvPicPr>
          <p:cNvPr id="16" name="Picture 15">
            <a:extLst>
              <a:ext uri="{FF2B5EF4-FFF2-40B4-BE49-F238E27FC236}">
                <a16:creationId xmlns:a16="http://schemas.microsoft.com/office/drawing/2014/main" id="{048A8E72-613D-714A-9C4D-340458A541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1048">
            <a:off x="3463620" y="102666"/>
            <a:ext cx="8197200" cy="5929409"/>
          </a:xfrm>
          <a:prstGeom prst="rect">
            <a:avLst/>
          </a:prstGeom>
        </p:spPr>
      </p:pic>
    </p:spTree>
    <p:extLst>
      <p:ext uri="{BB962C8B-B14F-4D97-AF65-F5344CB8AC3E}">
        <p14:creationId xmlns:p14="http://schemas.microsoft.com/office/powerpoint/2010/main" val="953570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357585"/>
            <a:ext cx="12198284"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sp>
        <p:nvSpPr>
          <p:cNvPr id="9" name="Google Shape;139;p23">
            <a:extLst>
              <a:ext uri="{FF2B5EF4-FFF2-40B4-BE49-F238E27FC236}">
                <a16:creationId xmlns:a16="http://schemas.microsoft.com/office/drawing/2014/main" id="{8630E1F9-EAA8-1544-88A9-309254CD2334}"/>
              </a:ext>
            </a:extLst>
          </p:cNvPr>
          <p:cNvSpPr txBox="1">
            <a:spLocks/>
          </p:cNvSpPr>
          <p:nvPr/>
        </p:nvSpPr>
        <p:spPr>
          <a:xfrm>
            <a:off x="673584" y="1058458"/>
            <a:ext cx="11622065" cy="59467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n-US" altLang="en-US" sz="2400" b="1" err="1">
                <a:solidFill>
                  <a:srgbClr val="37AAE0"/>
                </a:solidFill>
                <a:latin typeface="Arial" panose="020B0604020202020204" pitchFamily="34" charset="0"/>
                <a:ea typeface="Oswald"/>
                <a:cs typeface="Arial" panose="020B0604020202020204" pitchFamily="34" charset="0"/>
              </a:rPr>
              <a:t>Môn</a:t>
            </a:r>
            <a:r>
              <a:rPr lang="en-US" altLang="en-US" sz="2400" b="1">
                <a:solidFill>
                  <a:srgbClr val="37AAE0"/>
                </a:solidFill>
                <a:latin typeface="Arial" panose="020B0604020202020204" pitchFamily="34" charset="0"/>
                <a:ea typeface="Oswald"/>
                <a:cs typeface="Arial" panose="020B0604020202020204" pitchFamily="34" charset="0"/>
              </a:rPr>
              <a:t> </a:t>
            </a:r>
            <a:r>
              <a:rPr lang="en-US" altLang="en-US" sz="2400" b="1" err="1">
                <a:solidFill>
                  <a:srgbClr val="37AAE0"/>
                </a:solidFill>
                <a:latin typeface="Arial" panose="020B0604020202020204" pitchFamily="34" charset="0"/>
                <a:ea typeface="Oswald"/>
                <a:cs typeface="Arial" panose="020B0604020202020204" pitchFamily="34" charset="0"/>
              </a:rPr>
              <a:t>Lịch</a:t>
            </a:r>
            <a:r>
              <a:rPr lang="en-US" altLang="en-US" sz="2400" b="1">
                <a:solidFill>
                  <a:srgbClr val="37AAE0"/>
                </a:solidFill>
                <a:latin typeface="Arial" panose="020B0604020202020204" pitchFamily="34" charset="0"/>
                <a:ea typeface="Oswald"/>
                <a:cs typeface="Arial" panose="020B0604020202020204" pitchFamily="34" charset="0"/>
              </a:rPr>
              <a:t> </a:t>
            </a:r>
            <a:r>
              <a:rPr lang="en-US" altLang="en-US" sz="2400" b="1" err="1">
                <a:solidFill>
                  <a:srgbClr val="37AAE0"/>
                </a:solidFill>
                <a:latin typeface="Arial" panose="020B0604020202020204" pitchFamily="34" charset="0"/>
                <a:ea typeface="Oswald"/>
                <a:cs typeface="Arial" panose="020B0604020202020204" pitchFamily="34" charset="0"/>
              </a:rPr>
              <a:t>sử</a:t>
            </a:r>
            <a:r>
              <a:rPr lang="en-US" altLang="en-US" sz="2400" b="1">
                <a:solidFill>
                  <a:srgbClr val="37AAE0"/>
                </a:solidFill>
                <a:latin typeface="Arial" panose="020B0604020202020204" pitchFamily="34" charset="0"/>
                <a:ea typeface="Oswald"/>
                <a:cs typeface="Arial" panose="020B0604020202020204" pitchFamily="34" charset="0"/>
              </a:rPr>
              <a:t> </a:t>
            </a:r>
            <a:r>
              <a:rPr lang="en-US" altLang="en-US" sz="2400" b="1" err="1">
                <a:solidFill>
                  <a:srgbClr val="37AAE0"/>
                </a:solidFill>
                <a:latin typeface="Arial" panose="020B0604020202020204" pitchFamily="34" charset="0"/>
                <a:ea typeface="Oswald"/>
                <a:cs typeface="Arial" panose="020B0604020202020204" pitchFamily="34" charset="0"/>
              </a:rPr>
              <a:t>và</a:t>
            </a:r>
            <a:r>
              <a:rPr lang="en-US" altLang="en-US" sz="2400" b="1">
                <a:solidFill>
                  <a:srgbClr val="37AAE0"/>
                </a:solidFill>
                <a:latin typeface="Arial" panose="020B0604020202020204" pitchFamily="34" charset="0"/>
                <a:ea typeface="Oswald"/>
                <a:cs typeface="Arial" panose="020B0604020202020204" pitchFamily="34" charset="0"/>
              </a:rPr>
              <a:t> </a:t>
            </a:r>
            <a:r>
              <a:rPr lang="en-US" altLang="en-US" sz="2400" b="1" err="1">
                <a:solidFill>
                  <a:srgbClr val="37AAE0"/>
                </a:solidFill>
                <a:latin typeface="Arial" panose="020B0604020202020204" pitchFamily="34" charset="0"/>
                <a:ea typeface="Oswald"/>
                <a:cs typeface="Arial" panose="020B0604020202020204" pitchFamily="34" charset="0"/>
              </a:rPr>
              <a:t>Địa</a:t>
            </a:r>
            <a:r>
              <a:rPr lang="en-US" altLang="en-US" sz="2400" b="1">
                <a:solidFill>
                  <a:srgbClr val="37AAE0"/>
                </a:solidFill>
                <a:latin typeface="Arial" panose="020B0604020202020204" pitchFamily="34" charset="0"/>
                <a:ea typeface="Oswald"/>
                <a:cs typeface="Arial" panose="020B0604020202020204" pitchFamily="34" charset="0"/>
              </a:rPr>
              <a:t> </a:t>
            </a:r>
            <a:r>
              <a:rPr lang="en-US" altLang="en-US" sz="2400" b="1" err="1">
                <a:solidFill>
                  <a:srgbClr val="37AAE0"/>
                </a:solidFill>
                <a:latin typeface="Arial" panose="020B0604020202020204" pitchFamily="34" charset="0"/>
                <a:ea typeface="Oswald"/>
                <a:cs typeface="Arial" panose="020B0604020202020204" pitchFamily="34" charset="0"/>
              </a:rPr>
              <a:t>lí</a:t>
            </a:r>
            <a:endParaRPr lang="en-US" altLang="en-US" sz="2400" b="1">
              <a:solidFill>
                <a:srgbClr val="37AAE0"/>
              </a:solidFill>
              <a:latin typeface="Arial" panose="020B0604020202020204" pitchFamily="34" charset="0"/>
              <a:ea typeface="Oswald"/>
              <a:cs typeface="Arial" panose="020B0604020202020204" pitchFamily="34" charset="0"/>
            </a:endParaRPr>
          </a:p>
        </p:txBody>
      </p:sp>
      <p:pic>
        <p:nvPicPr>
          <p:cNvPr id="3" name="Picture 2">
            <a:extLst>
              <a:ext uri="{FF2B5EF4-FFF2-40B4-BE49-F238E27FC236}">
                <a16:creationId xmlns:a16="http://schemas.microsoft.com/office/drawing/2014/main" id="{4D76240A-B668-CA43-8DCE-F2C082D749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06072">
            <a:off x="6802248" y="3543550"/>
            <a:ext cx="7688882" cy="7858661"/>
          </a:xfrm>
          <a:prstGeom prst="rect">
            <a:avLst/>
          </a:prstGeom>
        </p:spPr>
      </p:pic>
      <p:pic>
        <p:nvPicPr>
          <p:cNvPr id="10" name="Picture 9">
            <a:extLst>
              <a:ext uri="{FF2B5EF4-FFF2-40B4-BE49-F238E27FC236}">
                <a16:creationId xmlns:a16="http://schemas.microsoft.com/office/drawing/2014/main" id="{C83FB46D-B83A-954F-8927-5995777970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18418">
            <a:off x="-909783" y="4531756"/>
            <a:ext cx="9966347" cy="9488666"/>
          </a:xfrm>
          <a:prstGeom prst="rect">
            <a:avLst/>
          </a:prstGeom>
        </p:spPr>
      </p:pic>
    </p:spTree>
    <p:extLst>
      <p:ext uri="{BB962C8B-B14F-4D97-AF65-F5344CB8AC3E}">
        <p14:creationId xmlns:p14="http://schemas.microsoft.com/office/powerpoint/2010/main" val="3424662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492" y="186669"/>
            <a:ext cx="898668" cy="7619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9709" y="186669"/>
            <a:ext cx="921223" cy="761914"/>
          </a:xfrm>
          <a:prstGeom prst="rect">
            <a:avLst/>
          </a:prstGeom>
        </p:spPr>
      </p:pic>
      <p:sp>
        <p:nvSpPr>
          <p:cNvPr id="17" name="Rectangle 16"/>
          <p:cNvSpPr/>
          <p:nvPr/>
        </p:nvSpPr>
        <p:spPr>
          <a:xfrm>
            <a:off x="1987509" y="2189695"/>
            <a:ext cx="8463998" cy="830997"/>
          </a:xfrm>
          <a:prstGeom prst="rect">
            <a:avLst/>
          </a:prstGeom>
          <a:noFill/>
        </p:spPr>
        <p:txBody>
          <a:bodyPr wrap="square" anchor="ctr">
            <a:spAutoFit/>
          </a:bodyPr>
          <a:lstStyle/>
          <a:p>
            <a:pPr lvl="0" algn="ctr">
              <a:defRPr/>
            </a:pPr>
            <a:r>
              <a:rPr lang="de-DE" sz="4800" b="1">
                <a:solidFill>
                  <a:srgbClr val="FF0000"/>
                </a:solidFill>
                <a:latin typeface="Arial" panose="020B0604020202020204" pitchFamily="34" charset="0"/>
                <a:ea typeface="Oswald"/>
                <a:cs typeface="Arial" panose="020B0604020202020204" pitchFamily="34" charset="0"/>
                <a:sym typeface="Oswald"/>
              </a:rPr>
              <a:t>II. THIẾT BỊ, HỌC LIỆU</a:t>
            </a:r>
          </a:p>
        </p:txBody>
      </p:sp>
      <p:sp>
        <p:nvSpPr>
          <p:cNvPr id="2" name="AutoShape 2" descr="https://powerpoint.officeapps.live.com/pods/GetClipboardImage.ashx?Id=1685991c-b560-4c9a-ac8c-6cbaf090323b&amp;DC=PSG4&amp;pkey=996fb569-c870-4ac8-b7c1-b4cbfdeb0691&amp;wdwaccluster=PSG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8455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468" y="1468886"/>
            <a:ext cx="2110562" cy="217025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750" y="3802238"/>
            <a:ext cx="3914227" cy="17472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4223" y="3991633"/>
            <a:ext cx="2843744" cy="147705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3014" y="1069321"/>
            <a:ext cx="2511303" cy="168704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855" y="777667"/>
            <a:ext cx="2920893" cy="204385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077" y="3784453"/>
            <a:ext cx="2527590" cy="1863714"/>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3997" y="96338"/>
            <a:ext cx="813751" cy="689919"/>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9862" y="96338"/>
            <a:ext cx="834175" cy="689919"/>
          </a:xfrm>
          <a:prstGeom prst="rect">
            <a:avLst/>
          </a:prstGeom>
        </p:spPr>
      </p:pic>
      <p:sp>
        <p:nvSpPr>
          <p:cNvPr id="25" name="Rectangle 24">
            <a:extLst>
              <a:ext uri="{FF2B5EF4-FFF2-40B4-BE49-F238E27FC236}">
                <a16:creationId xmlns:a16="http://schemas.microsoft.com/office/drawing/2014/main" id="{03B21D2F-1D5D-4049-96DA-29F300E0285D}"/>
              </a:ext>
            </a:extLst>
          </p:cNvPr>
          <p:cNvSpPr/>
          <p:nvPr/>
        </p:nvSpPr>
        <p:spPr>
          <a:xfrm>
            <a:off x="243954" y="5840535"/>
            <a:ext cx="8833123" cy="646331"/>
          </a:xfrm>
          <a:prstGeom prst="rect">
            <a:avLst/>
          </a:prstGeom>
        </p:spPr>
        <p:txBody>
          <a:bodyPr wrap="square">
            <a:spAutoFit/>
          </a:bodyPr>
          <a:lstStyle/>
          <a:p>
            <a:pPr algn="just">
              <a:spcBef>
                <a:spcPts val="200"/>
              </a:spcBef>
              <a:spcAft>
                <a:spcPts val="200"/>
              </a:spcAft>
            </a:pPr>
            <a:r>
              <a:rPr lang="en-US" b="1" err="1">
                <a:ln/>
                <a:solidFill>
                  <a:srgbClr val="3EB8EB"/>
                </a:solidFill>
                <a:latin typeface="Open Sans"/>
                <a:cs typeface="Times New Roman" panose="02020603050405020304" pitchFamily="18" charset="0"/>
              </a:rPr>
              <a:t>Bộ</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thiết</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bị</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dạy</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học</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lớp</a:t>
            </a:r>
            <a:r>
              <a:rPr lang="en-US" b="1">
                <a:ln/>
                <a:solidFill>
                  <a:srgbClr val="3EB8EB"/>
                </a:solidFill>
                <a:latin typeface="Open Sans"/>
                <a:cs typeface="Times New Roman" panose="02020603050405020304" pitchFamily="18" charset="0"/>
              </a:rPr>
              <a:t> 4 </a:t>
            </a:r>
            <a:r>
              <a:rPr lang="en-US" b="1" err="1">
                <a:ln/>
                <a:solidFill>
                  <a:srgbClr val="3EB8EB"/>
                </a:solidFill>
                <a:latin typeface="Open Sans"/>
                <a:cs typeface="Times New Roman" panose="02020603050405020304" pitchFamily="18" charset="0"/>
              </a:rPr>
              <a:t>nhãn</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hiệu</a:t>
            </a:r>
            <a:r>
              <a:rPr lang="en-US" b="1">
                <a:ln/>
                <a:solidFill>
                  <a:srgbClr val="3EB8EB"/>
                </a:solidFill>
                <a:latin typeface="Open Sans"/>
                <a:cs typeface="Times New Roman" panose="02020603050405020304" pitchFamily="18" charset="0"/>
              </a:rPr>
              <a:t> NXBGDVN </a:t>
            </a:r>
            <a:r>
              <a:rPr lang="en-US" b="1" err="1">
                <a:ln/>
                <a:solidFill>
                  <a:srgbClr val="3EB8EB"/>
                </a:solidFill>
                <a:latin typeface="Open Sans"/>
                <a:cs typeface="Times New Roman" panose="02020603050405020304" pitchFamily="18" charset="0"/>
              </a:rPr>
              <a:t>theo</a:t>
            </a:r>
            <a:r>
              <a:rPr lang="en-US" b="1">
                <a:ln/>
                <a:solidFill>
                  <a:srgbClr val="3EB8EB"/>
                </a:solidFill>
                <a:latin typeface="Open Sans"/>
                <a:cs typeface="Times New Roman" panose="02020603050405020304" pitchFamily="18" charset="0"/>
              </a:rPr>
              <a:t> CTGDPT </a:t>
            </a:r>
            <a:r>
              <a:rPr lang="en-US" b="1" err="1">
                <a:ln/>
                <a:solidFill>
                  <a:srgbClr val="3EB8EB"/>
                </a:solidFill>
                <a:latin typeface="Open Sans"/>
                <a:cs typeface="Times New Roman" panose="02020603050405020304" pitchFamily="18" charset="0"/>
              </a:rPr>
              <a:t>phổ</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thông</a:t>
            </a:r>
            <a:r>
              <a:rPr lang="en-US" b="1">
                <a:ln/>
                <a:solidFill>
                  <a:srgbClr val="3EB8EB"/>
                </a:solidFill>
                <a:latin typeface="Open Sans"/>
                <a:cs typeface="Times New Roman" panose="02020603050405020304" pitchFamily="18" charset="0"/>
              </a:rPr>
              <a:t> 2018 </a:t>
            </a:r>
            <a:r>
              <a:rPr lang="en-US" b="1" err="1">
                <a:ln/>
                <a:solidFill>
                  <a:srgbClr val="3EB8EB"/>
                </a:solidFill>
                <a:latin typeface="Open Sans"/>
                <a:cs typeface="Times New Roman" panose="02020603050405020304" pitchFamily="18" charset="0"/>
              </a:rPr>
              <a:t>thực</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hiện</a:t>
            </a:r>
            <a:r>
              <a:rPr lang="en-US" b="1">
                <a:ln/>
                <a:solidFill>
                  <a:srgbClr val="3EB8EB"/>
                </a:solidFill>
                <a:latin typeface="Open Sans"/>
                <a:cs typeface="Times New Roman" panose="02020603050405020304" pitchFamily="18" charset="0"/>
              </a:rPr>
              <a:t> </a:t>
            </a:r>
            <a:r>
              <a:rPr lang="en-US" b="1" err="1">
                <a:ln/>
                <a:solidFill>
                  <a:srgbClr val="3EB8EB"/>
                </a:solidFill>
                <a:latin typeface="Open Sans"/>
                <a:cs typeface="Times New Roman" panose="02020603050405020304" pitchFamily="18" charset="0"/>
              </a:rPr>
              <a:t>theo</a:t>
            </a:r>
            <a:r>
              <a:rPr lang="en-US" b="1">
                <a:ln/>
                <a:solidFill>
                  <a:srgbClr val="3EB8EB"/>
                </a:solidFill>
                <a:latin typeface="Open Sans"/>
                <a:cs typeface="Times New Roman" panose="02020603050405020304" pitchFamily="18" charset="0"/>
              </a:rPr>
              <a:t> </a:t>
            </a:r>
            <a:r>
              <a:rPr lang="en-US" b="1" err="1">
                <a:solidFill>
                  <a:srgbClr val="3EB8EB"/>
                </a:solidFill>
                <a:latin typeface="Open Sans"/>
                <a:cs typeface="Times New Roman" panose="02020603050405020304" pitchFamily="18" charset="0"/>
              </a:rPr>
              <a:t>Thông</a:t>
            </a:r>
            <a:r>
              <a:rPr lang="en-US" b="1">
                <a:solidFill>
                  <a:srgbClr val="3EB8EB"/>
                </a:solidFill>
                <a:latin typeface="Open Sans"/>
                <a:cs typeface="Times New Roman" panose="02020603050405020304" pitchFamily="18" charset="0"/>
              </a:rPr>
              <a:t> t</a:t>
            </a:r>
            <a:r>
              <a:rPr lang="vi-VN" b="1">
                <a:solidFill>
                  <a:srgbClr val="3EB8EB"/>
                </a:solidFill>
                <a:latin typeface="Open Sans"/>
                <a:cs typeface="Times New Roman" panose="02020603050405020304" pitchFamily="18" charset="0"/>
              </a:rPr>
              <a:t>ư</a:t>
            </a:r>
            <a:r>
              <a:rPr lang="en-US" b="1">
                <a:solidFill>
                  <a:srgbClr val="3EB8EB"/>
                </a:solidFill>
                <a:latin typeface="Open Sans"/>
                <a:cs typeface="Times New Roman" panose="02020603050405020304" pitchFamily="18" charset="0"/>
              </a:rPr>
              <a:t> 37/2021/TT-BGDĐT </a:t>
            </a:r>
            <a:r>
              <a:rPr lang="en-US" b="1" err="1">
                <a:solidFill>
                  <a:srgbClr val="3EB8EB"/>
                </a:solidFill>
                <a:latin typeface="Open Sans"/>
                <a:cs typeface="Times New Roman" panose="02020603050405020304" pitchFamily="18" charset="0"/>
              </a:rPr>
              <a:t>ngày</a:t>
            </a:r>
            <a:r>
              <a:rPr lang="en-US" b="1">
                <a:solidFill>
                  <a:srgbClr val="3EB8EB"/>
                </a:solidFill>
                <a:latin typeface="Open Sans"/>
                <a:cs typeface="Times New Roman" panose="02020603050405020304" pitchFamily="18" charset="0"/>
              </a:rPr>
              <a:t> 30</a:t>
            </a:r>
            <a:r>
              <a:rPr lang="vi-VN" b="1">
                <a:solidFill>
                  <a:srgbClr val="3EB8EB"/>
                </a:solidFill>
                <a:latin typeface="Open Sans"/>
                <a:cs typeface="Times New Roman" panose="02020603050405020304" pitchFamily="18" charset="0"/>
              </a:rPr>
              <a:t>/</a:t>
            </a:r>
            <a:r>
              <a:rPr lang="en-US" b="1">
                <a:solidFill>
                  <a:srgbClr val="3EB8EB"/>
                </a:solidFill>
                <a:latin typeface="Open Sans"/>
                <a:cs typeface="Times New Roman" panose="02020603050405020304" pitchFamily="18" charset="0"/>
              </a:rPr>
              <a:t>12/</a:t>
            </a:r>
            <a:r>
              <a:rPr lang="vi-VN" b="1">
                <a:solidFill>
                  <a:srgbClr val="3EB8EB"/>
                </a:solidFill>
                <a:latin typeface="Open Sans"/>
                <a:cs typeface="Times New Roman" panose="02020603050405020304" pitchFamily="18" charset="0"/>
              </a:rPr>
              <a:t> 202</a:t>
            </a:r>
            <a:r>
              <a:rPr lang="en-US" b="1">
                <a:solidFill>
                  <a:srgbClr val="3EB8EB"/>
                </a:solidFill>
                <a:latin typeface="Open Sans"/>
                <a:cs typeface="Times New Roman" panose="02020603050405020304" pitchFamily="18" charset="0"/>
              </a:rPr>
              <a:t>1)</a:t>
            </a: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
        <p:nvSpPr>
          <p:cNvPr id="27" name="Rectangle 26"/>
          <p:cNvSpPr/>
          <p:nvPr/>
        </p:nvSpPr>
        <p:spPr>
          <a:xfrm>
            <a:off x="3708518" y="177957"/>
            <a:ext cx="5442516" cy="646331"/>
          </a:xfrm>
          <a:prstGeom prst="rect">
            <a:avLst/>
          </a:prstGeom>
        </p:spPr>
        <p:txBody>
          <a:bodyPr wrap="none">
            <a:spAutoFit/>
          </a:bodyPr>
          <a:lstStyle/>
          <a:p>
            <a:r>
              <a:rPr lang="vi-VN" sz="3600" b="1" kern="0">
                <a:solidFill>
                  <a:srgbClr val="FF0000"/>
                </a:solidFill>
                <a:latin typeface="Arial"/>
                <a:cs typeface="Times New Roman" panose="02020603050405020304" pitchFamily="18" charset="0"/>
              </a:rPr>
              <a:t>Hình ảnh m</a:t>
            </a:r>
            <a:r>
              <a:rPr lang="en-US" sz="3600" b="1" kern="0" err="1">
                <a:solidFill>
                  <a:srgbClr val="FF0000"/>
                </a:solidFill>
                <a:latin typeface="Arial"/>
                <a:cs typeface="Times New Roman" panose="02020603050405020304" pitchFamily="18" charset="0"/>
              </a:rPr>
              <a:t>ột</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số</a:t>
            </a:r>
            <a:r>
              <a:rPr lang="vi-VN"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thiết</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bị</a:t>
            </a:r>
            <a:endParaRPr lang="en-US" sz="3600" b="1" kern="0">
              <a:solidFill>
                <a:srgbClr val="FF0000"/>
              </a:solidFill>
              <a:latin typeface="Arial"/>
              <a:cs typeface="Times New Roman" panose="02020603050405020304" pitchFamily="18" charset="0"/>
            </a:endParaRPr>
          </a:p>
        </p:txBody>
      </p:sp>
      <p:sp>
        <p:nvSpPr>
          <p:cNvPr id="28" name="Rectangle 27"/>
          <p:cNvSpPr/>
          <p:nvPr/>
        </p:nvSpPr>
        <p:spPr>
          <a:xfrm>
            <a:off x="1204368" y="3680056"/>
            <a:ext cx="1348446" cy="338554"/>
          </a:xfrm>
          <a:prstGeom prst="rect">
            <a:avLst/>
          </a:prstGeom>
        </p:spPr>
        <p:txBody>
          <a:bodyPr wrap="none">
            <a:spAutoFit/>
          </a:bodyPr>
          <a:lstStyle/>
          <a:p>
            <a:r>
              <a:rPr lang="en-US" sz="1600" b="1" kern="0" err="1">
                <a:solidFill>
                  <a:srgbClr val="FF0000"/>
                </a:solidFill>
                <a:latin typeface="Arial"/>
                <a:cs typeface="Times New Roman" panose="02020603050405020304" pitchFamily="18" charset="0"/>
              </a:rPr>
              <a:t>Quả</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địa</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cầu</a:t>
            </a:r>
            <a:endParaRPr lang="en-US" sz="1600" b="1" kern="0">
              <a:solidFill>
                <a:srgbClr val="FF0000"/>
              </a:solidFill>
              <a:latin typeface="Arial"/>
              <a:cs typeface="Times New Roman" panose="02020603050405020304" pitchFamily="18" charset="0"/>
            </a:endParaRPr>
          </a:p>
        </p:txBody>
      </p:sp>
      <p:sp>
        <p:nvSpPr>
          <p:cNvPr id="29" name="Rectangle 28"/>
          <p:cNvSpPr/>
          <p:nvPr/>
        </p:nvSpPr>
        <p:spPr>
          <a:xfrm>
            <a:off x="1311391" y="5376179"/>
            <a:ext cx="1231427" cy="338554"/>
          </a:xfrm>
          <a:prstGeom prst="rect">
            <a:avLst/>
          </a:prstGeom>
        </p:spPr>
        <p:txBody>
          <a:bodyPr wrap="none">
            <a:spAutoFit/>
          </a:bodyPr>
          <a:lstStyle/>
          <a:p>
            <a:pPr algn="ctr"/>
            <a:r>
              <a:rPr lang="en-US" sz="1600" b="1" kern="0">
                <a:solidFill>
                  <a:srgbClr val="FF0000"/>
                </a:solidFill>
                <a:latin typeface="Arial"/>
                <a:cs typeface="Times New Roman" panose="02020603050405020304" pitchFamily="18" charset="0"/>
              </a:rPr>
              <a:t>Xylophone</a:t>
            </a:r>
          </a:p>
        </p:txBody>
      </p:sp>
      <p:sp>
        <p:nvSpPr>
          <p:cNvPr id="30" name="Rectangle 29"/>
          <p:cNvSpPr/>
          <p:nvPr/>
        </p:nvSpPr>
        <p:spPr>
          <a:xfrm>
            <a:off x="5586370" y="5376179"/>
            <a:ext cx="1337226" cy="338554"/>
          </a:xfrm>
          <a:prstGeom prst="rect">
            <a:avLst/>
          </a:prstGeom>
        </p:spPr>
        <p:txBody>
          <a:bodyPr wrap="none">
            <a:spAutoFit/>
          </a:bodyPr>
          <a:lstStyle/>
          <a:p>
            <a:pPr algn="ctr"/>
            <a:r>
              <a:rPr lang="en-US" sz="1600" b="1" kern="0" err="1">
                <a:solidFill>
                  <a:srgbClr val="FF0000"/>
                </a:solidFill>
                <a:latin typeface="Arial"/>
                <a:cs typeface="Times New Roman" panose="02020603050405020304" pitchFamily="18" charset="0"/>
              </a:rPr>
              <a:t>Hộp</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đối</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lưu</a:t>
            </a:r>
            <a:endParaRPr lang="en-US" sz="1600" b="1" kern="0">
              <a:solidFill>
                <a:srgbClr val="FF0000"/>
              </a:solidFill>
              <a:latin typeface="Arial"/>
              <a:cs typeface="Times New Roman" panose="02020603050405020304" pitchFamily="18" charset="0"/>
            </a:endParaRPr>
          </a:p>
        </p:txBody>
      </p:sp>
      <p:sp>
        <p:nvSpPr>
          <p:cNvPr id="2" name="Rounded Rectangle 1"/>
          <p:cNvSpPr/>
          <p:nvPr/>
        </p:nvSpPr>
        <p:spPr>
          <a:xfrm>
            <a:off x="2942704" y="3190564"/>
            <a:ext cx="6458991" cy="5245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599322" y="5669933"/>
            <a:ext cx="1483098" cy="338554"/>
          </a:xfrm>
          <a:prstGeom prst="rect">
            <a:avLst/>
          </a:prstGeom>
        </p:spPr>
        <p:txBody>
          <a:bodyPr wrap="none">
            <a:spAutoFit/>
          </a:bodyPr>
          <a:lstStyle/>
          <a:p>
            <a:pPr algn="ctr"/>
            <a:r>
              <a:rPr lang="en-US" sz="1600" b="1" kern="0" err="1">
                <a:solidFill>
                  <a:srgbClr val="FF0000"/>
                </a:solidFill>
                <a:latin typeface="Arial"/>
                <a:cs typeface="Times New Roman" panose="02020603050405020304" pitchFamily="18" charset="0"/>
              </a:rPr>
              <a:t>Hộp</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lắp</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ghép</a:t>
            </a:r>
            <a:endParaRPr lang="en-US" sz="1600" b="1" kern="0">
              <a:solidFill>
                <a:srgbClr val="FF0000"/>
              </a:solidFill>
              <a:latin typeface="Arial"/>
              <a:cs typeface="Times New Roman" panose="02020603050405020304" pitchFamily="18" charset="0"/>
            </a:endParaRPr>
          </a:p>
        </p:txBody>
      </p:sp>
      <p:sp>
        <p:nvSpPr>
          <p:cNvPr id="32" name="Rectangle 31"/>
          <p:cNvSpPr/>
          <p:nvPr/>
        </p:nvSpPr>
        <p:spPr>
          <a:xfrm>
            <a:off x="3997899" y="2757823"/>
            <a:ext cx="3828956" cy="338554"/>
          </a:xfrm>
          <a:prstGeom prst="rect">
            <a:avLst/>
          </a:prstGeom>
        </p:spPr>
        <p:txBody>
          <a:bodyPr wrap="square">
            <a:spAutoFit/>
          </a:bodyPr>
          <a:lstStyle/>
          <a:p>
            <a:pPr algn="ctr"/>
            <a:r>
              <a:rPr lang="en-US" sz="1600" b="1" kern="0" err="1">
                <a:solidFill>
                  <a:srgbClr val="FF0000"/>
                </a:solidFill>
                <a:latin typeface="Arial"/>
                <a:cs typeface="Times New Roman" panose="02020603050405020304" pitchFamily="18" charset="0"/>
              </a:rPr>
              <a:t>Hộp</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thí</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nghiệm</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vai</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trò</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của</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ánh</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sáng</a:t>
            </a:r>
            <a:endParaRPr lang="en-US" sz="1600" b="1" kern="0">
              <a:solidFill>
                <a:srgbClr val="FF0000"/>
              </a:solidFill>
              <a:latin typeface="Arial"/>
              <a:cs typeface="Times New Roman" panose="02020603050405020304" pitchFamily="18" charset="0"/>
            </a:endParaRPr>
          </a:p>
        </p:txBody>
      </p:sp>
      <p:sp>
        <p:nvSpPr>
          <p:cNvPr id="33" name="Rectangle 32"/>
          <p:cNvSpPr/>
          <p:nvPr/>
        </p:nvSpPr>
        <p:spPr>
          <a:xfrm>
            <a:off x="9532306" y="2553909"/>
            <a:ext cx="2637260" cy="584775"/>
          </a:xfrm>
          <a:prstGeom prst="rect">
            <a:avLst/>
          </a:prstGeom>
        </p:spPr>
        <p:txBody>
          <a:bodyPr wrap="none">
            <a:spAutoFit/>
          </a:bodyPr>
          <a:lstStyle/>
          <a:p>
            <a:r>
              <a:rPr lang="en-US" sz="1600" b="1" kern="0" err="1">
                <a:solidFill>
                  <a:srgbClr val="FF0000"/>
                </a:solidFill>
                <a:latin typeface="Arial"/>
                <a:cs typeface="Times New Roman" panose="02020603050405020304" pitchFamily="18" charset="0"/>
              </a:rPr>
              <a:t>Bộ</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thí</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nghiệm</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không</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khí</a:t>
            </a:r>
            <a:r>
              <a:rPr lang="en-US" sz="1600" b="1" kern="0">
                <a:solidFill>
                  <a:srgbClr val="FF0000"/>
                </a:solidFill>
                <a:latin typeface="Arial"/>
                <a:cs typeface="Times New Roman" panose="02020603050405020304" pitchFamily="18" charset="0"/>
              </a:rPr>
              <a:t> </a:t>
            </a:r>
          </a:p>
          <a:p>
            <a:r>
              <a:rPr lang="en-US" sz="1600" b="1" kern="0" err="1">
                <a:solidFill>
                  <a:srgbClr val="FF0000"/>
                </a:solidFill>
                <a:latin typeface="Arial"/>
                <a:cs typeface="Times New Roman" panose="02020603050405020304" pitchFamily="18" charset="0"/>
              </a:rPr>
              <a:t>cần</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cho</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sự</a:t>
            </a:r>
            <a:r>
              <a:rPr lang="en-US" sz="1600" b="1" kern="0">
                <a:solidFill>
                  <a:srgbClr val="FF0000"/>
                </a:solidFill>
                <a:latin typeface="Arial"/>
                <a:cs typeface="Times New Roman" panose="02020603050405020304" pitchFamily="18" charset="0"/>
              </a:rPr>
              <a:t> </a:t>
            </a:r>
            <a:r>
              <a:rPr lang="en-US" sz="1600" b="1" kern="0" err="1">
                <a:solidFill>
                  <a:srgbClr val="FF0000"/>
                </a:solidFill>
                <a:latin typeface="Arial"/>
                <a:cs typeface="Times New Roman" panose="02020603050405020304" pitchFamily="18" charset="0"/>
              </a:rPr>
              <a:t>cháy</a:t>
            </a:r>
            <a:endParaRPr lang="en-US" sz="1600" b="1" kern="0">
              <a:solidFill>
                <a:srgbClr val="FF0000"/>
              </a:solidFill>
              <a:latin typeface="Arial"/>
              <a:cs typeface="Times New Roman" panose="02020603050405020304" pitchFamily="18" charset="0"/>
            </a:endParaRPr>
          </a:p>
        </p:txBody>
      </p:sp>
      <p:sp>
        <p:nvSpPr>
          <p:cNvPr id="18" name="Rectangle 17"/>
          <p:cNvSpPr/>
          <p:nvPr/>
        </p:nvSpPr>
        <p:spPr>
          <a:xfrm>
            <a:off x="2942704" y="3262983"/>
            <a:ext cx="6458991" cy="400110"/>
          </a:xfrm>
          <a:prstGeom prst="rect">
            <a:avLst/>
          </a:prstGeom>
        </p:spPr>
        <p:txBody>
          <a:bodyPr wrap="square">
            <a:spAutoFit/>
          </a:bodyPr>
          <a:lstStyle/>
          <a:p>
            <a:pPr algn="ctr"/>
            <a:r>
              <a:rPr lang="en-US" sz="2000" b="1" kern="0">
                <a:solidFill>
                  <a:srgbClr val="FFFF00"/>
                </a:solidFill>
                <a:latin typeface="Arial"/>
                <a:cs typeface="Times New Roman" panose="02020603050405020304" pitchFamily="18" charset="0"/>
              </a:rPr>
              <a:t>CÁC MÔN HỌC, HĐGD ĐỀU CÓ THIẾT BỊ DẠY HỌC</a:t>
            </a:r>
          </a:p>
        </p:txBody>
      </p:sp>
    </p:spTree>
    <p:extLst>
      <p:ext uri="{BB962C8B-B14F-4D97-AF65-F5344CB8AC3E}">
        <p14:creationId xmlns:p14="http://schemas.microsoft.com/office/powerpoint/2010/main" val="348827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997" y="96338"/>
            <a:ext cx="813751" cy="689919"/>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9862" y="96338"/>
            <a:ext cx="834175" cy="689919"/>
          </a:xfrm>
          <a:prstGeom prst="rect">
            <a:avLst/>
          </a:prstGeom>
        </p:spPr>
      </p:pic>
      <p:grpSp>
        <p:nvGrpSpPr>
          <p:cNvPr id="21" name="Group 20">
            <a:extLst>
              <a:ext uri="{FF2B5EF4-FFF2-40B4-BE49-F238E27FC236}">
                <a16:creationId xmlns:a16="http://schemas.microsoft.com/office/drawing/2014/main" id="{CCC44E7C-39FA-7E40-9389-83E04E6674E3}"/>
              </a:ext>
            </a:extLst>
          </p:cNvPr>
          <p:cNvGrpSpPr/>
          <p:nvPr/>
        </p:nvGrpSpPr>
        <p:grpSpPr>
          <a:xfrm>
            <a:off x="2224684" y="1481403"/>
            <a:ext cx="7118461" cy="2608255"/>
            <a:chOff x="221813" y="1048768"/>
            <a:chExt cx="12804551" cy="5289995"/>
          </a:xfrm>
        </p:grpSpPr>
        <p:pic>
          <p:nvPicPr>
            <p:cNvPr id="22" name="Picture 21">
              <a:extLst>
                <a:ext uri="{FF2B5EF4-FFF2-40B4-BE49-F238E27FC236}">
                  <a16:creationId xmlns:a16="http://schemas.microsoft.com/office/drawing/2014/main" id="{4CF636DC-96F1-8645-90BC-C7F7956D26BA}"/>
                </a:ext>
              </a:extLst>
            </p:cNvPr>
            <p:cNvPicPr>
              <a:picLocks noChangeAspect="1"/>
            </p:cNvPicPr>
            <p:nvPr/>
          </p:nvPicPr>
          <p:blipFill>
            <a:blip r:embed="rId5"/>
            <a:stretch>
              <a:fillRect/>
            </a:stretch>
          </p:blipFill>
          <p:spPr>
            <a:xfrm>
              <a:off x="9486457" y="1048768"/>
              <a:ext cx="3539907" cy="5289995"/>
            </a:xfrm>
            <a:prstGeom prst="rect">
              <a:avLst/>
            </a:prstGeom>
          </p:spPr>
        </p:pic>
        <p:pic>
          <p:nvPicPr>
            <p:cNvPr id="23" name="Picture 22">
              <a:extLst>
                <a:ext uri="{FF2B5EF4-FFF2-40B4-BE49-F238E27FC236}">
                  <a16:creationId xmlns:a16="http://schemas.microsoft.com/office/drawing/2014/main" id="{7485AFA9-76CB-B849-BCCA-1D7A83E3A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43478" y="1715262"/>
              <a:ext cx="5288792" cy="3958210"/>
            </a:xfrm>
            <a:prstGeom prst="rect">
              <a:avLst/>
            </a:prstGeom>
          </p:spPr>
        </p:pic>
        <p:pic>
          <p:nvPicPr>
            <p:cNvPr id="24" name="Picture 23">
              <a:extLst>
                <a:ext uri="{FF2B5EF4-FFF2-40B4-BE49-F238E27FC236}">
                  <a16:creationId xmlns:a16="http://schemas.microsoft.com/office/drawing/2014/main" id="{7B5FF2FC-2E80-574A-9031-99749C355F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7148" y="3790845"/>
              <a:ext cx="3915353" cy="2547917"/>
            </a:xfrm>
            <a:prstGeom prst="rect">
              <a:avLst/>
            </a:prstGeom>
          </p:spPr>
        </p:pic>
      </p:grpSp>
      <p:pic>
        <p:nvPicPr>
          <p:cNvPr id="25" name="Picture 24">
            <a:extLst>
              <a:ext uri="{FF2B5EF4-FFF2-40B4-BE49-F238E27FC236}">
                <a16:creationId xmlns:a16="http://schemas.microsoft.com/office/drawing/2014/main" id="{7E5065A8-89B4-AC46-9E37-BBAE9493BC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952" r="7948"/>
          <a:stretch/>
        </p:blipFill>
        <p:spPr>
          <a:xfrm>
            <a:off x="1971192" y="4339381"/>
            <a:ext cx="1369538" cy="1824582"/>
          </a:xfrm>
          <a:prstGeom prst="rect">
            <a:avLst/>
          </a:prstGeom>
        </p:spPr>
      </p:pic>
      <p:pic>
        <p:nvPicPr>
          <p:cNvPr id="26" name="Picture 25">
            <a:extLst>
              <a:ext uri="{FF2B5EF4-FFF2-40B4-BE49-F238E27FC236}">
                <a16:creationId xmlns:a16="http://schemas.microsoft.com/office/drawing/2014/main" id="{76983632-B305-CC49-ACDC-1B5D36DD0D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6626" y="4339381"/>
            <a:ext cx="1380916" cy="1824582"/>
          </a:xfrm>
          <a:prstGeom prst="rect">
            <a:avLst/>
          </a:prstGeom>
        </p:spPr>
      </p:pic>
      <p:pic>
        <p:nvPicPr>
          <p:cNvPr id="27" name="Picture 26">
            <a:extLst>
              <a:ext uri="{FF2B5EF4-FFF2-40B4-BE49-F238E27FC236}">
                <a16:creationId xmlns:a16="http://schemas.microsoft.com/office/drawing/2014/main" id="{32951453-6F3F-464A-A622-6C23CDEF56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965876" y="4519946"/>
            <a:ext cx="1824582" cy="1463452"/>
          </a:xfrm>
          <a:prstGeom prst="rect">
            <a:avLst/>
          </a:prstGeom>
        </p:spPr>
      </p:pic>
      <p:pic>
        <p:nvPicPr>
          <p:cNvPr id="28" name="Picture 27">
            <a:extLst>
              <a:ext uri="{FF2B5EF4-FFF2-40B4-BE49-F238E27FC236}">
                <a16:creationId xmlns:a16="http://schemas.microsoft.com/office/drawing/2014/main" id="{2857AC89-C478-C045-AD26-0BCB5D8CB4CF}"/>
              </a:ext>
            </a:extLst>
          </p:cNvPr>
          <p:cNvPicPr>
            <a:picLocks noChangeAspect="1"/>
          </p:cNvPicPr>
          <p:nvPr/>
        </p:nvPicPr>
        <p:blipFill>
          <a:blip r:embed="rId11"/>
          <a:stretch>
            <a:fillRect/>
          </a:stretch>
        </p:blipFill>
        <p:spPr>
          <a:xfrm>
            <a:off x="6868793" y="4339382"/>
            <a:ext cx="2678074" cy="1720597"/>
          </a:xfrm>
          <a:prstGeom prst="rect">
            <a:avLst/>
          </a:prstGeom>
        </p:spPr>
      </p:pic>
      <p:pic>
        <p:nvPicPr>
          <p:cNvPr id="29" name="Picture 28">
            <a:extLst>
              <a:ext uri="{FF2B5EF4-FFF2-40B4-BE49-F238E27FC236}">
                <a16:creationId xmlns:a16="http://schemas.microsoft.com/office/drawing/2014/main" id="{D0059E61-F04C-0246-A38B-7BD02DB48C88}"/>
              </a:ext>
            </a:extLst>
          </p:cNvPr>
          <p:cNvPicPr>
            <a:picLocks noChangeAspect="1"/>
          </p:cNvPicPr>
          <p:nvPr/>
        </p:nvPicPr>
        <p:blipFill>
          <a:blip r:embed="rId12"/>
          <a:stretch>
            <a:fillRect/>
          </a:stretch>
        </p:blipFill>
        <p:spPr>
          <a:xfrm>
            <a:off x="5112028" y="1575087"/>
            <a:ext cx="2136913" cy="1210444"/>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
        <p:nvSpPr>
          <p:cNvPr id="30" name="Rectangle 29"/>
          <p:cNvSpPr/>
          <p:nvPr/>
        </p:nvSpPr>
        <p:spPr>
          <a:xfrm>
            <a:off x="1450284" y="704224"/>
            <a:ext cx="8855765" cy="646331"/>
          </a:xfrm>
          <a:prstGeom prst="rect">
            <a:avLst/>
          </a:prstGeom>
        </p:spPr>
        <p:txBody>
          <a:bodyPr wrap="square">
            <a:spAutoFit/>
          </a:bodyPr>
          <a:lstStyle/>
          <a:p>
            <a:pPr algn="ctr"/>
            <a:r>
              <a:rPr lang="en-US" sz="3600" b="1" kern="0" err="1">
                <a:solidFill>
                  <a:srgbClr val="FF0000"/>
                </a:solidFill>
                <a:latin typeface="Arial"/>
                <a:cs typeface="Times New Roman" panose="02020603050405020304" pitchFamily="18" charset="0"/>
              </a:rPr>
              <a:t>Một</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số</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hình</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ảnh</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thực</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nghiệm</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thiết</a:t>
            </a:r>
            <a:r>
              <a:rPr lang="en-US" sz="3600" b="1" kern="0">
                <a:solidFill>
                  <a:srgbClr val="FF0000"/>
                </a:solidFill>
                <a:latin typeface="Arial"/>
                <a:cs typeface="Times New Roman" panose="02020603050405020304" pitchFamily="18" charset="0"/>
              </a:rPr>
              <a:t> </a:t>
            </a:r>
            <a:r>
              <a:rPr lang="en-US" sz="3600" b="1" kern="0" err="1">
                <a:solidFill>
                  <a:srgbClr val="FF0000"/>
                </a:solidFill>
                <a:latin typeface="Arial"/>
                <a:cs typeface="Times New Roman" panose="02020603050405020304" pitchFamily="18" charset="0"/>
              </a:rPr>
              <a:t>bị</a:t>
            </a:r>
            <a:endParaRPr lang="en-US" sz="3600" b="1" kern="0">
              <a:solidFill>
                <a:srgbClr val="FF0000"/>
              </a:solidFill>
              <a:latin typeface="Arial"/>
              <a:cs typeface="Times New Roman" panose="02020603050405020304" pitchFamily="18" charset="0"/>
            </a:endParaRPr>
          </a:p>
        </p:txBody>
      </p:sp>
    </p:spTree>
    <p:extLst>
      <p:ext uri="{BB962C8B-B14F-4D97-AF65-F5344CB8AC3E}">
        <p14:creationId xmlns:p14="http://schemas.microsoft.com/office/powerpoint/2010/main" val="3365288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5" y="86264"/>
            <a:ext cx="12205665" cy="6858000"/>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0" name="Freeform 9">
            <a:extLst>
              <a:ext uri="{FF2B5EF4-FFF2-40B4-BE49-F238E27FC236}">
                <a16:creationId xmlns:a16="http://schemas.microsoft.com/office/drawing/2014/main" id="{323BF33C-6E01-4E09-9606-590A0AFAC41C}"/>
              </a:ext>
            </a:extLst>
          </p:cNvPr>
          <p:cNvSpPr>
            <a:spLocks noChangeArrowheads="1"/>
          </p:cNvSpPr>
          <p:nvPr/>
        </p:nvSpPr>
        <p:spPr bwMode="auto">
          <a:xfrm rot="19397468">
            <a:off x="4857750" y="1521107"/>
            <a:ext cx="1730375" cy="175577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0000"/>
          </a:solidFill>
          <a:ln>
            <a:noFill/>
          </a:ln>
          <a:effectLst/>
        </p:spPr>
        <p:txBody>
          <a:bodyPr wrap="none" lIns="91433" tIns="45716" rIns="91433" bIns="4571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5" b="0" i="0" u="none" strike="noStrike" kern="1200" cap="none" spc="0" normalizeH="0" baseline="0" noProof="0">
              <a:ln>
                <a:noFill/>
              </a:ln>
              <a:solidFill>
                <a:srgbClr val="7E7E7E"/>
              </a:solidFill>
              <a:effectLst/>
              <a:uLnTx/>
              <a:uFillTx/>
              <a:latin typeface="Open Sans"/>
              <a:ea typeface="+mn-ea"/>
              <a:cs typeface="+mn-cs"/>
            </a:endParaRPr>
          </a:p>
        </p:txBody>
      </p:sp>
      <p:sp>
        <p:nvSpPr>
          <p:cNvPr id="11" name="Freeform 3">
            <a:extLst>
              <a:ext uri="{FF2B5EF4-FFF2-40B4-BE49-F238E27FC236}">
                <a16:creationId xmlns:a16="http://schemas.microsoft.com/office/drawing/2014/main" id="{F8D2A50A-CDB0-4DAA-B202-93D7791697C1}"/>
              </a:ext>
            </a:extLst>
          </p:cNvPr>
          <p:cNvSpPr>
            <a:spLocks noChangeArrowheads="1"/>
          </p:cNvSpPr>
          <p:nvPr/>
        </p:nvSpPr>
        <p:spPr bwMode="auto">
          <a:xfrm rot="3202081">
            <a:off x="6078538" y="1930682"/>
            <a:ext cx="1730375" cy="175577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6">
              <a:lumMod val="75000"/>
            </a:schemeClr>
          </a:solidFill>
          <a:ln>
            <a:noFill/>
          </a:ln>
          <a:effectLst/>
        </p:spPr>
        <p:txBody>
          <a:bodyPr wrap="none" lIns="91433" tIns="45716" rIns="91433" bIns="4571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5" b="0" i="0" u="none" strike="noStrike" kern="1200" cap="none" spc="0" normalizeH="0" baseline="0" noProof="0">
              <a:ln>
                <a:noFill/>
              </a:ln>
              <a:solidFill>
                <a:srgbClr val="7E7E7E"/>
              </a:solidFill>
              <a:effectLst/>
              <a:uLnTx/>
              <a:uFillTx/>
              <a:latin typeface="Open Sans"/>
              <a:ea typeface="+mn-ea"/>
              <a:cs typeface="+mn-cs"/>
            </a:endParaRPr>
          </a:p>
        </p:txBody>
      </p:sp>
      <p:sp>
        <p:nvSpPr>
          <p:cNvPr id="12" name="Freeform 3">
            <a:extLst>
              <a:ext uri="{FF2B5EF4-FFF2-40B4-BE49-F238E27FC236}">
                <a16:creationId xmlns:a16="http://schemas.microsoft.com/office/drawing/2014/main" id="{B08EA389-0B5B-4AA7-8FD9-CF63CEC0A487}"/>
              </a:ext>
            </a:extLst>
          </p:cNvPr>
          <p:cNvSpPr>
            <a:spLocks noChangeArrowheads="1"/>
          </p:cNvSpPr>
          <p:nvPr/>
        </p:nvSpPr>
        <p:spPr bwMode="auto">
          <a:xfrm rot="9900017">
            <a:off x="4773524" y="2742090"/>
            <a:ext cx="1730375" cy="175577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6600"/>
          </a:solidFill>
          <a:ln>
            <a:noFill/>
          </a:ln>
          <a:effectLst/>
        </p:spPr>
        <p:txBody>
          <a:bodyPr wrap="none" lIns="91433" tIns="45716" rIns="91433" bIns="4571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5" b="0" i="0" u="none" strike="noStrike" kern="1200" cap="none" spc="0" normalizeH="0" baseline="0" noProof="0">
              <a:ln>
                <a:noFill/>
              </a:ln>
              <a:solidFill>
                <a:srgbClr val="7E7E7E"/>
              </a:solidFill>
              <a:effectLst/>
              <a:uLnTx/>
              <a:uFillTx/>
              <a:latin typeface="Open Sans"/>
              <a:ea typeface="+mn-ea"/>
              <a:cs typeface="+mn-cs"/>
            </a:endParaRPr>
          </a:p>
        </p:txBody>
      </p:sp>
      <p:grpSp>
        <p:nvGrpSpPr>
          <p:cNvPr id="13" name="Group 11">
            <a:extLst>
              <a:ext uri="{FF2B5EF4-FFF2-40B4-BE49-F238E27FC236}">
                <a16:creationId xmlns:a16="http://schemas.microsoft.com/office/drawing/2014/main" id="{7561419B-C5AA-40D9-815C-E74DDD71561B}"/>
              </a:ext>
            </a:extLst>
          </p:cNvPr>
          <p:cNvGrpSpPr>
            <a:grpSpLocks/>
          </p:cNvGrpSpPr>
          <p:nvPr/>
        </p:nvGrpSpPr>
        <p:grpSpPr bwMode="auto">
          <a:xfrm>
            <a:off x="7480214" y="1911597"/>
            <a:ext cx="1521998" cy="336550"/>
            <a:chOff x="6508376" y="1129553"/>
            <a:chExt cx="1523019" cy="336176"/>
          </a:xfrm>
        </p:grpSpPr>
        <p:cxnSp>
          <p:nvCxnSpPr>
            <p:cNvPr id="33" name="Straight Connector 32">
              <a:extLst>
                <a:ext uri="{FF2B5EF4-FFF2-40B4-BE49-F238E27FC236}">
                  <a16:creationId xmlns:a16="http://schemas.microsoft.com/office/drawing/2014/main" id="{07650B12-8759-4ADC-9DAA-001A448857F4}"/>
                </a:ext>
              </a:extLst>
            </p:cNvPr>
            <p:cNvCxnSpPr/>
            <p:nvPr/>
          </p:nvCxnSpPr>
          <p:spPr>
            <a:xfrm flipV="1">
              <a:off x="6508376" y="1129553"/>
              <a:ext cx="336776" cy="336176"/>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039CF0-E7DB-4B02-9AC8-3BA724384D8C}"/>
                </a:ext>
              </a:extLst>
            </p:cNvPr>
            <p:cNvCxnSpPr/>
            <p:nvPr/>
          </p:nvCxnSpPr>
          <p:spPr>
            <a:xfrm>
              <a:off x="6835206" y="1129553"/>
              <a:ext cx="1196189" cy="0"/>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45413D65-BD69-4F1B-8F0A-62CA1AAF96F1}"/>
              </a:ext>
            </a:extLst>
          </p:cNvPr>
          <p:cNvCxnSpPr/>
          <p:nvPr/>
        </p:nvCxnSpPr>
        <p:spPr bwMode="auto">
          <a:xfrm>
            <a:off x="5661059" y="4363815"/>
            <a:ext cx="1" cy="454764"/>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15" name="Group 19">
            <a:extLst>
              <a:ext uri="{FF2B5EF4-FFF2-40B4-BE49-F238E27FC236}">
                <a16:creationId xmlns:a16="http://schemas.microsoft.com/office/drawing/2014/main" id="{B10C02DF-7675-4E0B-8D31-E29E570B4BA3}"/>
              </a:ext>
            </a:extLst>
          </p:cNvPr>
          <p:cNvGrpSpPr>
            <a:grpSpLocks/>
          </p:cNvGrpSpPr>
          <p:nvPr/>
        </p:nvGrpSpPr>
        <p:grpSpPr bwMode="auto">
          <a:xfrm flipH="1">
            <a:off x="3424234" y="1851768"/>
            <a:ext cx="1513646" cy="336550"/>
            <a:chOff x="6508376" y="1129553"/>
            <a:chExt cx="1513094" cy="336176"/>
          </a:xfrm>
        </p:grpSpPr>
        <p:cxnSp>
          <p:nvCxnSpPr>
            <p:cNvPr id="29" name="Straight Connector 28">
              <a:extLst>
                <a:ext uri="{FF2B5EF4-FFF2-40B4-BE49-F238E27FC236}">
                  <a16:creationId xmlns:a16="http://schemas.microsoft.com/office/drawing/2014/main" id="{ECF52411-9600-4B5A-89F7-DB5C123A7770}"/>
                </a:ext>
              </a:extLst>
            </p:cNvPr>
            <p:cNvCxnSpPr/>
            <p:nvPr/>
          </p:nvCxnSpPr>
          <p:spPr>
            <a:xfrm flipV="1">
              <a:off x="6508376" y="1129553"/>
              <a:ext cx="336427" cy="336176"/>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EA4C90-293D-4532-8978-AD414E6A19DC}"/>
                </a:ext>
              </a:extLst>
            </p:cNvPr>
            <p:cNvCxnSpPr/>
            <p:nvPr/>
          </p:nvCxnSpPr>
          <p:spPr>
            <a:xfrm>
              <a:off x="6824932" y="1129553"/>
              <a:ext cx="1196538" cy="0"/>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grpSp>
      <p:sp>
        <p:nvSpPr>
          <p:cNvPr id="16" name="Text Box 9"/>
          <p:cNvSpPr txBox="1">
            <a:spLocks noChangeArrowheads="1"/>
          </p:cNvSpPr>
          <p:nvPr/>
        </p:nvSpPr>
        <p:spPr bwMode="gray">
          <a:xfrm>
            <a:off x="2794571" y="320882"/>
            <a:ext cx="6256962" cy="812530"/>
          </a:xfrm>
          <a:prstGeom prst="rect">
            <a:avLst/>
          </a:prstGeom>
          <a:solidFill>
            <a:schemeClr val="bg1"/>
          </a:solidFill>
          <a:ln>
            <a:noFill/>
          </a:ln>
          <a:effectLst/>
        </p:spPr>
        <p:txBody>
          <a:bodyPr wrap="square">
            <a:spAutoFit/>
          </a:bodyPr>
          <a:lstStyle/>
          <a:p>
            <a:pPr algn="ctr">
              <a:lnSpc>
                <a:spcPct val="130000"/>
              </a:lnSpc>
              <a:defRPr/>
            </a:pPr>
            <a:r>
              <a:rPr lang="en-US" sz="3600" b="1" kern="0">
                <a:solidFill>
                  <a:srgbClr val="FF0000"/>
                </a:solidFill>
                <a:latin typeface="Arial"/>
                <a:cs typeface="Times New Roman" panose="02020603050405020304" pitchFamily="18" charset="0"/>
                <a:sym typeface="Calibri" panose="020F0502020204030204" pitchFamily="34" charset="0"/>
              </a:rPr>
              <a:t>HỆ SINH THÁI SẢN PHẨM</a:t>
            </a:r>
            <a:endParaRPr kumimoji="0" lang="en-US" sz="3600" b="1" i="0" u="none" strike="noStrike" kern="0" cap="none" spc="0" normalizeH="0" noProof="0">
              <a:ln>
                <a:noFill/>
              </a:ln>
              <a:solidFill>
                <a:srgbClr val="FF0000"/>
              </a:solidFill>
              <a:effectLst/>
              <a:uLnTx/>
              <a:uFillTx/>
              <a:latin typeface="Arial"/>
              <a:cs typeface="Times New Roman" panose="02020603050405020304" pitchFamily="18" charset="0"/>
            </a:endParaRPr>
          </a:p>
        </p:txBody>
      </p:sp>
      <p:grpSp>
        <p:nvGrpSpPr>
          <p:cNvPr id="17" name="Group 16"/>
          <p:cNvGrpSpPr/>
          <p:nvPr/>
        </p:nvGrpSpPr>
        <p:grpSpPr>
          <a:xfrm>
            <a:off x="7778380" y="1389250"/>
            <a:ext cx="4261219" cy="2227886"/>
            <a:chOff x="7778380" y="1389250"/>
            <a:chExt cx="4261219" cy="2227886"/>
          </a:xfrm>
        </p:grpSpPr>
        <p:sp>
          <p:nvSpPr>
            <p:cNvPr id="27" name="TextBox 26">
              <a:extLst>
                <a:ext uri="{FF2B5EF4-FFF2-40B4-BE49-F238E27FC236}">
                  <a16:creationId xmlns:a16="http://schemas.microsoft.com/office/drawing/2014/main" id="{1B0F0268-6042-4FD5-BA6F-84B13FD15B56}"/>
                </a:ext>
              </a:extLst>
            </p:cNvPr>
            <p:cNvSpPr txBox="1">
              <a:spLocks noChangeArrowheads="1"/>
            </p:cNvSpPr>
            <p:nvPr/>
          </p:nvSpPr>
          <p:spPr bwMode="auto">
            <a:xfrm>
              <a:off x="8306034" y="1389250"/>
              <a:ext cx="33520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a:buNone/>
              </a:pPr>
              <a:r>
                <a:rPr lang="en-US" b="1" err="1">
                  <a:solidFill>
                    <a:srgbClr val="FF0066"/>
                  </a:solidFill>
                  <a:ea typeface="Cambria" panose="02040503050406030204" pitchFamily="18" charset="0"/>
                  <a:sym typeface="Calibri" panose="020F0502020204030204" pitchFamily="34" charset="0"/>
                </a:rPr>
                <a:t>Thiết</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bị</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giáo</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dục</a:t>
              </a:r>
              <a:endParaRPr lang="en-US" b="1">
                <a:solidFill>
                  <a:srgbClr val="FF0066"/>
                </a:solidFill>
                <a:ea typeface="Cambria" panose="02040503050406030204" pitchFamily="18" charset="0"/>
                <a:sym typeface="Calibri" panose="020F0502020204030204" pitchFamily="34" charset="0"/>
              </a:endParaRPr>
            </a:p>
          </p:txBody>
        </p:sp>
        <p:sp>
          <p:nvSpPr>
            <p:cNvPr id="28" name="TextBox 27">
              <a:extLst>
                <a:ext uri="{FF2B5EF4-FFF2-40B4-BE49-F238E27FC236}">
                  <a16:creationId xmlns:a16="http://schemas.microsoft.com/office/drawing/2014/main" id="{3E8CCC6F-76FE-4896-A489-FB4DC2E92185}"/>
                </a:ext>
              </a:extLst>
            </p:cNvPr>
            <p:cNvSpPr txBox="1">
              <a:spLocks noChangeArrowheads="1"/>
            </p:cNvSpPr>
            <p:nvPr/>
          </p:nvSpPr>
          <p:spPr bwMode="auto">
            <a:xfrm>
              <a:off x="7778380" y="2047476"/>
              <a:ext cx="42612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lvl="0" algn="just" fontAlgn="base">
                <a:lnSpc>
                  <a:spcPct val="100000"/>
                </a:lnSpc>
                <a:spcBef>
                  <a:spcPct val="0"/>
                </a:spcBef>
                <a:spcAft>
                  <a:spcPct val="0"/>
                </a:spcAft>
                <a:buNone/>
              </a:pP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Được</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thiết</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kế</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sản</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xuất</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theo</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tiêu</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chuẩn</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quy</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định</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đồng</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bộ</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với</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SGK </a:t>
              </a:r>
              <a:r>
                <a:rPr lang="en-US" sz="2400" b="1" err="1">
                  <a:solidFill>
                    <a:srgbClr val="00B0F0"/>
                  </a:solidFill>
                  <a:latin typeface="Arial" panose="020B0604020202020204" pitchFamily="34" charset="0"/>
                  <a:cs typeface="Arial" panose="020B0604020202020204" pitchFamily="34" charset="0"/>
                  <a:sym typeface="Calibri" panose="020F0502020204030204" pitchFamily="34" charset="0"/>
                </a:rPr>
                <a:t>của</a:t>
              </a:r>
              <a:r>
                <a:rPr lang="en-US" sz="2400" b="1">
                  <a:solidFill>
                    <a:srgbClr val="00B0F0"/>
                  </a:solidFill>
                  <a:latin typeface="Arial" panose="020B0604020202020204" pitchFamily="34" charset="0"/>
                  <a:cs typeface="Arial" panose="020B0604020202020204" pitchFamily="34" charset="0"/>
                  <a:sym typeface="Calibri" panose="020F0502020204030204" pitchFamily="34" charset="0"/>
                </a:rPr>
                <a:t> NXBGDVN</a:t>
              </a:r>
              <a:endParaRPr kumimoji="0" lang="en-AU" sz="2400" b="1" i="0" u="none" strike="noStrike" kern="1200" cap="none" spc="0" normalizeH="0" baseline="0" noProof="0">
                <a:ln>
                  <a:noFill/>
                </a:ln>
                <a:solidFill>
                  <a:srgbClr val="00B0F0"/>
                </a:solidFill>
                <a:effectLst/>
                <a:uLnTx/>
                <a:uFillTx/>
                <a:ea typeface="Cambria" panose="02040503050406030204" pitchFamily="18" charset="0"/>
              </a:endParaRPr>
            </a:p>
          </p:txBody>
        </p:sp>
      </p:grpSp>
      <p:grpSp>
        <p:nvGrpSpPr>
          <p:cNvPr id="18" name="Group 17"/>
          <p:cNvGrpSpPr/>
          <p:nvPr/>
        </p:nvGrpSpPr>
        <p:grpSpPr>
          <a:xfrm>
            <a:off x="282600" y="1316397"/>
            <a:ext cx="4145573" cy="1764302"/>
            <a:chOff x="282600" y="1316397"/>
            <a:chExt cx="4145573" cy="1764302"/>
          </a:xfrm>
        </p:grpSpPr>
        <p:sp>
          <p:nvSpPr>
            <p:cNvPr id="25" name="TextBox 24">
              <a:extLst>
                <a:ext uri="{FF2B5EF4-FFF2-40B4-BE49-F238E27FC236}">
                  <a16:creationId xmlns:a16="http://schemas.microsoft.com/office/drawing/2014/main" id="{3E8CCC6F-76FE-4896-A489-FB4DC2E92185}"/>
                </a:ext>
              </a:extLst>
            </p:cNvPr>
            <p:cNvSpPr txBox="1">
              <a:spLocks noChangeArrowheads="1"/>
            </p:cNvSpPr>
            <p:nvPr/>
          </p:nvSpPr>
          <p:spPr bwMode="auto">
            <a:xfrm>
              <a:off x="958911" y="1316397"/>
              <a:ext cx="315075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a:buNone/>
              </a:pPr>
              <a:r>
                <a:rPr lang="en-US" b="1">
                  <a:solidFill>
                    <a:srgbClr val="FF0066"/>
                  </a:solidFill>
                  <a:ea typeface="Cambria" panose="02040503050406030204" pitchFamily="18" charset="0"/>
                  <a:sym typeface="Calibri" panose="020F0502020204030204" pitchFamily="34" charset="0"/>
                </a:rPr>
                <a:t>SGV, </a:t>
              </a:r>
              <a:r>
                <a:rPr lang="en-US" b="1" err="1">
                  <a:solidFill>
                    <a:srgbClr val="FF0066"/>
                  </a:solidFill>
                  <a:ea typeface="Cambria" panose="02040503050406030204" pitchFamily="18" charset="0"/>
                  <a:sym typeface="Calibri" panose="020F0502020204030204" pitchFamily="34" charset="0"/>
                </a:rPr>
                <a:t>sách</a:t>
              </a:r>
              <a:r>
                <a:rPr lang="en-US" b="1">
                  <a:solidFill>
                    <a:srgbClr val="FF0066"/>
                  </a:solidFill>
                  <a:ea typeface="Cambria" panose="02040503050406030204" pitchFamily="18" charset="0"/>
                  <a:sym typeface="Calibri" panose="020F0502020204030204" pitchFamily="34" charset="0"/>
                </a:rPr>
                <a:t>/</a:t>
              </a:r>
              <a:r>
                <a:rPr lang="en-US" b="1" err="1">
                  <a:solidFill>
                    <a:srgbClr val="FF0066"/>
                  </a:solidFill>
                  <a:ea typeface="Cambria" panose="02040503050406030204" pitchFamily="18" charset="0"/>
                  <a:sym typeface="Calibri" panose="020F0502020204030204" pitchFamily="34" charset="0"/>
                </a:rPr>
                <a:t>vở</a:t>
              </a:r>
              <a:r>
                <a:rPr lang="en-US" b="1">
                  <a:solidFill>
                    <a:srgbClr val="FF0066"/>
                  </a:solidFill>
                  <a:ea typeface="Cambria" panose="02040503050406030204" pitchFamily="18" charset="0"/>
                  <a:sym typeface="Calibri" panose="020F0502020204030204" pitchFamily="34" charset="0"/>
                </a:rPr>
                <a:t> BT</a:t>
              </a:r>
            </a:p>
          </p:txBody>
        </p:sp>
        <p:sp>
          <p:nvSpPr>
            <p:cNvPr id="26" name="TextBox 25">
              <a:extLst>
                <a:ext uri="{FF2B5EF4-FFF2-40B4-BE49-F238E27FC236}">
                  <a16:creationId xmlns:a16="http://schemas.microsoft.com/office/drawing/2014/main" id="{3E8CCC6F-76FE-4896-A489-FB4DC2E92185}"/>
                </a:ext>
              </a:extLst>
            </p:cNvPr>
            <p:cNvSpPr txBox="1">
              <a:spLocks noChangeArrowheads="1"/>
            </p:cNvSpPr>
            <p:nvPr/>
          </p:nvSpPr>
          <p:spPr bwMode="auto">
            <a:xfrm>
              <a:off x="282600" y="1880370"/>
              <a:ext cx="41455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lvl="0" algn="just" fontAlgn="base">
                <a:lnSpc>
                  <a:spcPct val="100000"/>
                </a:lnSpc>
                <a:spcBef>
                  <a:spcPct val="0"/>
                </a:spcBef>
                <a:spcAft>
                  <a:spcPct val="0"/>
                </a:spcAft>
                <a:buNone/>
              </a:pP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Là</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tài</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liệu</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bổ</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ích</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thiết</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thực</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đi</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cùng</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với</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SGK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giúp</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GV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và</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HS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dạy</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học</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hiệu</a:t>
              </a:r>
              <a:r>
                <a:rPr lang="en-US" sz="2400" b="1">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70C0"/>
                  </a:solidFill>
                  <a:latin typeface="Arial" panose="020B0604020202020204" pitchFamily="34" charset="0"/>
                  <a:cs typeface="Arial" panose="020B0604020202020204" pitchFamily="34" charset="0"/>
                  <a:sym typeface="Calibri" panose="020F0502020204030204" pitchFamily="34" charset="0"/>
                </a:rPr>
                <a:t>quả</a:t>
              </a:r>
              <a:endParaRPr kumimoji="0" lang="en-AU" sz="2000" b="1" i="0" u="none" strike="noStrike" kern="1200" cap="none" spc="0" normalizeH="0" baseline="0" noProof="0">
                <a:ln>
                  <a:noFill/>
                </a:ln>
                <a:solidFill>
                  <a:schemeClr val="accent6">
                    <a:lumMod val="50000"/>
                  </a:schemeClr>
                </a:solidFill>
                <a:effectLst/>
                <a:uLnTx/>
                <a:uFillTx/>
                <a:ea typeface="Cambria" panose="02040503050406030204" pitchFamily="18" charset="0"/>
              </a:endParaRPr>
            </a:p>
          </p:txBody>
        </p:sp>
      </p:grpSp>
      <p:grpSp>
        <p:nvGrpSpPr>
          <p:cNvPr id="19" name="Group 18"/>
          <p:cNvGrpSpPr/>
          <p:nvPr/>
        </p:nvGrpSpPr>
        <p:grpSpPr>
          <a:xfrm>
            <a:off x="3254418" y="4815357"/>
            <a:ext cx="5077922" cy="1664377"/>
            <a:chOff x="6706535" y="4126988"/>
            <a:chExt cx="5077922" cy="1664377"/>
          </a:xfrm>
        </p:grpSpPr>
        <p:sp>
          <p:nvSpPr>
            <p:cNvPr id="23" name="TextBox 22">
              <a:extLst>
                <a:ext uri="{FF2B5EF4-FFF2-40B4-BE49-F238E27FC236}">
                  <a16:creationId xmlns:a16="http://schemas.microsoft.com/office/drawing/2014/main" id="{749DAF43-18EC-4953-9151-FD5A5C540330}"/>
                </a:ext>
              </a:extLst>
            </p:cNvPr>
            <p:cNvSpPr txBox="1">
              <a:spLocks noChangeArrowheads="1"/>
            </p:cNvSpPr>
            <p:nvPr/>
          </p:nvSpPr>
          <p:spPr bwMode="auto">
            <a:xfrm>
              <a:off x="7177247" y="4126988"/>
              <a:ext cx="431881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a:buNone/>
              </a:pPr>
              <a:r>
                <a:rPr lang="en-US" b="1" err="1">
                  <a:solidFill>
                    <a:srgbClr val="FF0066"/>
                  </a:solidFill>
                  <a:ea typeface="Cambria" panose="02040503050406030204" pitchFamily="18" charset="0"/>
                  <a:sym typeface="Calibri" panose="020F0502020204030204" pitchFamily="34" charset="0"/>
                </a:rPr>
                <a:t>Sách</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và</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học</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liệu</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điện</a:t>
              </a:r>
              <a:r>
                <a:rPr lang="en-US" b="1">
                  <a:solidFill>
                    <a:srgbClr val="FF0066"/>
                  </a:solidFill>
                  <a:ea typeface="Cambria" panose="02040503050406030204" pitchFamily="18" charset="0"/>
                  <a:sym typeface="Calibri" panose="020F0502020204030204" pitchFamily="34" charset="0"/>
                </a:rPr>
                <a:t> </a:t>
              </a:r>
              <a:r>
                <a:rPr lang="en-US" b="1" err="1">
                  <a:solidFill>
                    <a:srgbClr val="FF0066"/>
                  </a:solidFill>
                  <a:ea typeface="Cambria" panose="02040503050406030204" pitchFamily="18" charset="0"/>
                  <a:sym typeface="Calibri" panose="020F0502020204030204" pitchFamily="34" charset="0"/>
                </a:rPr>
                <a:t>tử</a:t>
              </a:r>
              <a:endParaRPr lang="en-US" b="1">
                <a:solidFill>
                  <a:srgbClr val="FF0066"/>
                </a:solidFill>
                <a:ea typeface="Cambria" panose="02040503050406030204" pitchFamily="18" charset="0"/>
                <a:sym typeface="Calibri" panose="020F0502020204030204" pitchFamily="34" charset="0"/>
              </a:endParaRPr>
            </a:p>
          </p:txBody>
        </p:sp>
        <p:sp>
          <p:nvSpPr>
            <p:cNvPr id="24" name="TextBox 23">
              <a:extLst>
                <a:ext uri="{FF2B5EF4-FFF2-40B4-BE49-F238E27FC236}">
                  <a16:creationId xmlns:a16="http://schemas.microsoft.com/office/drawing/2014/main" id="{3E8CCC6F-76FE-4896-A489-FB4DC2E92185}"/>
                </a:ext>
              </a:extLst>
            </p:cNvPr>
            <p:cNvSpPr txBox="1">
              <a:spLocks noChangeArrowheads="1"/>
            </p:cNvSpPr>
            <p:nvPr/>
          </p:nvSpPr>
          <p:spPr bwMode="auto">
            <a:xfrm>
              <a:off x="6706535" y="4591036"/>
              <a:ext cx="50779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lvl="0" algn="just" fontAlgn="base">
                <a:lnSpc>
                  <a:spcPct val="100000"/>
                </a:lnSpc>
                <a:spcBef>
                  <a:spcPct val="0"/>
                </a:spcBef>
                <a:spcAft>
                  <a:spcPct val="0"/>
                </a:spcAft>
                <a:buNone/>
              </a:pP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Trên</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website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cung</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cấp</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đa</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dạng</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nguồn</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tài</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liệu</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học</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liệu</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hỗ</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trợ</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GV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và</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HS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trong</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quá</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trình</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dạy</a:t>
              </a:r>
              <a:r>
                <a:rPr lang="en-US" sz="2400" b="1">
                  <a:solidFill>
                    <a:srgbClr val="0000FF"/>
                  </a:solidFill>
                  <a:latin typeface="Arial" panose="020B0604020202020204" pitchFamily="34" charset="0"/>
                  <a:cs typeface="Arial" panose="020B0604020202020204" pitchFamily="34" charset="0"/>
                  <a:sym typeface="Calibri" panose="020F0502020204030204" pitchFamily="34" charset="0"/>
                </a:rPr>
                <a:t>, </a:t>
              </a:r>
              <a:r>
                <a:rPr lang="en-US" sz="2400" b="1" err="1">
                  <a:solidFill>
                    <a:srgbClr val="0000FF"/>
                  </a:solidFill>
                  <a:latin typeface="Arial" panose="020B0604020202020204" pitchFamily="34" charset="0"/>
                  <a:cs typeface="Arial" panose="020B0604020202020204" pitchFamily="34" charset="0"/>
                  <a:sym typeface="Calibri" panose="020F0502020204030204" pitchFamily="34" charset="0"/>
                </a:rPr>
                <a:t>học</a:t>
              </a:r>
              <a:endParaRPr kumimoji="0" lang="en-AU" sz="2000" b="1" i="0" u="none" strike="noStrike" kern="1200" cap="none" spc="0" normalizeH="0" baseline="0" noProof="0">
                <a:ln>
                  <a:noFill/>
                </a:ln>
                <a:solidFill>
                  <a:srgbClr val="0000FF"/>
                </a:solidFill>
                <a:effectLst/>
                <a:uLnTx/>
                <a:uFillTx/>
                <a:ea typeface="Cambria" panose="02040503050406030204" pitchFamily="18" charset="0"/>
              </a:endParaRPr>
            </a:p>
          </p:txBody>
        </p:sp>
      </p:grpSp>
      <p:pic>
        <p:nvPicPr>
          <p:cNvPr id="20" name="Graphic 34" descr="Books with solid fill">
            <a:extLst>
              <a:ext uri="{FF2B5EF4-FFF2-40B4-BE49-F238E27FC236}">
                <a16:creationId xmlns:a16="http://schemas.microsoft.com/office/drawing/2014/main" id="{74F5F5DB-7763-47FE-80AD-1EC17840281B}"/>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5693" y="1910071"/>
            <a:ext cx="692428" cy="706040"/>
          </a:xfrm>
          <a:prstGeom prst="rect">
            <a:avLst/>
          </a:prstGeom>
          <a:solidFill>
            <a:schemeClr val="accent2">
              <a:lumMod val="40000"/>
              <a:lumOff val="60000"/>
            </a:schemeClr>
          </a:solidFill>
        </p:spPr>
      </p:pic>
      <p:pic>
        <p:nvPicPr>
          <p:cNvPr id="21" name="Graphic 36" descr="Laptop outline">
            <a:extLst>
              <a:ext uri="{FF2B5EF4-FFF2-40B4-BE49-F238E27FC236}">
                <a16:creationId xmlns:a16="http://schemas.microsoft.com/office/drawing/2014/main" id="{8F833E96-8FEE-4C2C-B7B1-7A7282C7A122}"/>
              </a:ext>
            </a:extLst>
          </p:cNvPr>
          <p:cNvPicPr>
            <a:picLocks/>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2355" y="3430050"/>
            <a:ext cx="772926" cy="701210"/>
          </a:xfrm>
          <a:prstGeom prst="rect">
            <a:avLst/>
          </a:prstGeom>
          <a:solidFill>
            <a:schemeClr val="accent1">
              <a:lumMod val="40000"/>
              <a:lumOff val="60000"/>
            </a:schemeClr>
          </a:solidFill>
        </p:spPr>
      </p:pic>
      <p:pic>
        <p:nvPicPr>
          <p:cNvPr id="22" name="Graphic 38" descr="Drum with solid fill">
            <a:extLst>
              <a:ext uri="{FF2B5EF4-FFF2-40B4-BE49-F238E27FC236}">
                <a16:creationId xmlns:a16="http://schemas.microsoft.com/office/drawing/2014/main" id="{14C27200-AB67-4791-9933-1B584559A438}"/>
              </a:ext>
            </a:extLst>
          </p:cNvPr>
          <p:cNvPicPr>
            <a:picLocks/>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91432" y="2422944"/>
            <a:ext cx="702705" cy="701210"/>
          </a:xfrm>
          <a:prstGeom prst="rect">
            <a:avLst/>
          </a:prstGeom>
          <a:solidFill>
            <a:schemeClr val="bg1">
              <a:lumMod val="85000"/>
            </a:schemeClr>
          </a:solidFill>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8492" y="186669"/>
            <a:ext cx="898668" cy="761914"/>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9709" y="186669"/>
            <a:ext cx="921223" cy="761914"/>
          </a:xfrm>
          <a:prstGeom prst="rect">
            <a:avLst/>
          </a:prstGeom>
        </p:spPr>
      </p:pic>
    </p:spTree>
    <p:extLst>
      <p:ext uri="{BB962C8B-B14F-4D97-AF65-F5344CB8AC3E}">
        <p14:creationId xmlns:p14="http://schemas.microsoft.com/office/powerpoint/2010/main" val="247548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grpSp>
        <p:nvGrpSpPr>
          <p:cNvPr id="3" name="Group 2"/>
          <p:cNvGrpSpPr/>
          <p:nvPr/>
        </p:nvGrpSpPr>
        <p:grpSpPr>
          <a:xfrm>
            <a:off x="0" y="0"/>
            <a:ext cx="12192000" cy="6858000"/>
            <a:chOff x="0" y="0"/>
            <a:chExt cx="12192000" cy="6858000"/>
          </a:xfrm>
        </p:grpSpPr>
        <p:pic>
          <p:nvPicPr>
            <p:cNvPr id="15" name="Picture 14">
              <a:extLst>
                <a:ext uri="{FF2B5EF4-FFF2-40B4-BE49-F238E27FC236}">
                  <a16:creationId xmlns:a16="http://schemas.microsoft.com/office/drawing/2014/main" id="{E11D6172-41D7-4BB9-B3FA-3E8FBE5F2A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p:cNvSpPr txBox="1"/>
            <p:nvPr/>
          </p:nvSpPr>
          <p:spPr>
            <a:xfrm>
              <a:off x="401652" y="2674833"/>
              <a:ext cx="5606041" cy="2555193"/>
            </a:xfrm>
            <a:prstGeom prst="rect">
              <a:avLst/>
            </a:prstGeom>
            <a:solidFill>
              <a:schemeClr val="bg1"/>
            </a:solidFill>
          </p:spPr>
          <p:txBody>
            <a:bodyPr wrap="square" rtlCol="0">
              <a:spAutoFit/>
            </a:bodyPr>
            <a:lstStyle/>
            <a:p>
              <a:endParaRPr lang="en-US"/>
            </a:p>
          </p:txBody>
        </p:sp>
      </p:grpSp>
    </p:spTree>
    <p:extLst>
      <p:ext uri="{BB962C8B-B14F-4D97-AF65-F5344CB8AC3E}">
        <p14:creationId xmlns:p14="http://schemas.microsoft.com/office/powerpoint/2010/main" val="3944757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grpSp>
        <p:nvGrpSpPr>
          <p:cNvPr id="9" name="Group 8"/>
          <p:cNvGrpSpPr/>
          <p:nvPr/>
        </p:nvGrpSpPr>
        <p:grpSpPr>
          <a:xfrm>
            <a:off x="0" y="-34389"/>
            <a:ext cx="12192000" cy="6858000"/>
            <a:chOff x="0" y="-34389"/>
            <a:chExt cx="12192000" cy="6858000"/>
          </a:xfrm>
        </p:grpSpPr>
        <p:grpSp>
          <p:nvGrpSpPr>
            <p:cNvPr id="8" name="Group 7"/>
            <p:cNvGrpSpPr/>
            <p:nvPr/>
          </p:nvGrpSpPr>
          <p:grpSpPr>
            <a:xfrm>
              <a:off x="0" y="-34389"/>
              <a:ext cx="12192000" cy="6858000"/>
              <a:chOff x="0" y="-34389"/>
              <a:chExt cx="12192000" cy="6858000"/>
            </a:xfrm>
          </p:grpSpPr>
          <p:pic>
            <p:nvPicPr>
              <p:cNvPr id="3" name="Picture 2">
                <a:extLst>
                  <a:ext uri="{FF2B5EF4-FFF2-40B4-BE49-F238E27FC236}">
                    <a16:creationId xmlns:a16="http://schemas.microsoft.com/office/drawing/2014/main" id="{7008C705-E432-474A-B21F-2D2425A77B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34389"/>
                <a:ext cx="12192000" cy="6858000"/>
              </a:xfrm>
              <a:prstGeom prst="rect">
                <a:avLst/>
              </a:prstGeom>
            </p:spPr>
          </p:pic>
          <p:sp>
            <p:nvSpPr>
              <p:cNvPr id="2" name="TextBox 1"/>
              <p:cNvSpPr txBox="1"/>
              <p:nvPr/>
            </p:nvSpPr>
            <p:spPr>
              <a:xfrm>
                <a:off x="393107" y="962502"/>
                <a:ext cx="10024890" cy="830997"/>
              </a:xfrm>
              <a:prstGeom prst="rect">
                <a:avLst/>
              </a:prstGeom>
              <a:solidFill>
                <a:schemeClr val="bg1"/>
              </a:solidFill>
            </p:spPr>
            <p:txBody>
              <a:bodyPr wrap="square" rtlCol="0">
                <a:spAutoFit/>
              </a:bodyPr>
              <a:lstStyle/>
              <a:p>
                <a:r>
                  <a:rPr lang="en-US" sz="4800" b="1" err="1">
                    <a:solidFill>
                      <a:schemeClr val="tx2">
                        <a:lumMod val="40000"/>
                        <a:lumOff val="60000"/>
                      </a:schemeClr>
                    </a:solidFill>
                  </a:rPr>
                  <a:t>Bồi</a:t>
                </a:r>
                <a:r>
                  <a:rPr lang="en-US" sz="4800" b="1">
                    <a:solidFill>
                      <a:schemeClr val="tx2">
                        <a:lumMod val="40000"/>
                        <a:lumOff val="60000"/>
                      </a:schemeClr>
                    </a:solidFill>
                  </a:rPr>
                  <a:t> </a:t>
                </a:r>
                <a:r>
                  <a:rPr lang="en-US" sz="4800" b="1" err="1">
                    <a:solidFill>
                      <a:schemeClr val="tx2">
                        <a:lumMod val="40000"/>
                        <a:lumOff val="60000"/>
                      </a:schemeClr>
                    </a:solidFill>
                  </a:rPr>
                  <a:t>dưỡng</a:t>
                </a:r>
                <a:r>
                  <a:rPr lang="en-US" sz="4800" b="1">
                    <a:solidFill>
                      <a:schemeClr val="tx2">
                        <a:lumMod val="40000"/>
                        <a:lumOff val="60000"/>
                      </a:schemeClr>
                    </a:solidFill>
                  </a:rPr>
                  <a:t> </a:t>
                </a:r>
                <a:r>
                  <a:rPr lang="en-US" sz="4800" b="1" err="1">
                    <a:solidFill>
                      <a:schemeClr val="tx2">
                        <a:lumMod val="40000"/>
                        <a:lumOff val="60000"/>
                      </a:schemeClr>
                    </a:solidFill>
                  </a:rPr>
                  <a:t>giáo</a:t>
                </a:r>
                <a:r>
                  <a:rPr lang="en-US" sz="4800" b="1">
                    <a:solidFill>
                      <a:schemeClr val="tx2">
                        <a:lumMod val="40000"/>
                        <a:lumOff val="60000"/>
                      </a:schemeClr>
                    </a:solidFill>
                  </a:rPr>
                  <a:t> </a:t>
                </a:r>
                <a:r>
                  <a:rPr lang="en-US" sz="4800" b="1" err="1">
                    <a:solidFill>
                      <a:schemeClr val="tx2">
                        <a:lumMod val="40000"/>
                        <a:lumOff val="60000"/>
                      </a:schemeClr>
                    </a:solidFill>
                  </a:rPr>
                  <a:t>viên</a:t>
                </a:r>
                <a:endParaRPr lang="en-US" sz="4800" b="1">
                  <a:solidFill>
                    <a:schemeClr val="tx2">
                      <a:lumMod val="40000"/>
                      <a:lumOff val="60000"/>
                    </a:schemeClr>
                  </a:solidFill>
                </a:endParaRPr>
              </a:p>
            </p:txBody>
          </p:sp>
        </p:grpSp>
        <p:sp>
          <p:nvSpPr>
            <p:cNvPr id="6" name="TextBox 5"/>
            <p:cNvSpPr txBox="1"/>
            <p:nvPr/>
          </p:nvSpPr>
          <p:spPr>
            <a:xfrm>
              <a:off x="350378" y="2321714"/>
              <a:ext cx="5745622" cy="3715889"/>
            </a:xfrm>
            <a:prstGeom prst="rect">
              <a:avLst/>
            </a:prstGeom>
            <a:solidFill>
              <a:schemeClr val="bg1"/>
            </a:solidFill>
          </p:spPr>
          <p:txBody>
            <a:bodyPr wrap="square" rtlCol="0">
              <a:spAutoFit/>
            </a:bodyPr>
            <a:lstStyle/>
            <a:p>
              <a:pPr marL="171450" lvl="0" indent="-171450" algn="just">
                <a:lnSpc>
                  <a:spcPct val="110000"/>
                </a:lnSpc>
                <a:spcBef>
                  <a:spcPts val="200"/>
                </a:spcBef>
                <a:spcAft>
                  <a:spcPts val="200"/>
                </a:spcAft>
              </a:pPr>
              <a:r>
                <a:rPr lang="en-US" sz="2600" b="1">
                  <a:solidFill>
                    <a:schemeClr val="tx2">
                      <a:lumMod val="60000"/>
                      <a:lumOff val="40000"/>
                    </a:schemeClr>
                  </a:solidFill>
                </a:rPr>
                <a:t>- S</a:t>
              </a:r>
              <a:r>
                <a:rPr lang="nl-BE" sz="2600" b="1">
                  <a:solidFill>
                    <a:schemeClr val="tx2">
                      <a:lumMod val="60000"/>
                      <a:lumOff val="40000"/>
                    </a:schemeClr>
                  </a:solidFill>
                </a:rPr>
                <a:t>ách giáo khoa, sách bài tập, sách điện tử, thiết bị giáo dục cho học sinh.</a:t>
              </a:r>
              <a:endParaRPr lang="en-US" sz="2600" b="1">
                <a:solidFill>
                  <a:schemeClr val="tx2">
                    <a:lumMod val="60000"/>
                    <a:lumOff val="40000"/>
                  </a:schemeClr>
                </a:solidFill>
              </a:endParaRPr>
            </a:p>
            <a:p>
              <a:pPr marL="171450" lvl="0" indent="-171450" algn="just">
                <a:lnSpc>
                  <a:spcPct val="110000"/>
                </a:lnSpc>
                <a:spcBef>
                  <a:spcPts val="200"/>
                </a:spcBef>
                <a:spcAft>
                  <a:spcPts val="200"/>
                </a:spcAft>
              </a:pPr>
              <a:r>
                <a:rPr lang="nl-BE" sz="2600" b="1">
                  <a:solidFill>
                    <a:schemeClr val="tx2">
                      <a:lumMod val="60000"/>
                      <a:lumOff val="40000"/>
                    </a:schemeClr>
                  </a:solidFill>
                </a:rPr>
                <a:t>- Sách giáo viên, thiết bị dạy học, các học liệu điện tử hỗ trợ giáo viên dạy học theo SGK mới</a:t>
              </a:r>
              <a:r>
                <a:rPr lang="vi-VN" sz="2600" b="1">
                  <a:solidFill>
                    <a:schemeClr val="tx2">
                      <a:lumMod val="60000"/>
                      <a:lumOff val="40000"/>
                    </a:schemeClr>
                  </a:solidFill>
                </a:rPr>
                <a:t>.</a:t>
              </a:r>
              <a:endParaRPr lang="en-US" sz="2600" b="1">
                <a:solidFill>
                  <a:schemeClr val="tx2">
                    <a:lumMod val="60000"/>
                    <a:lumOff val="40000"/>
                  </a:schemeClr>
                </a:solidFill>
              </a:endParaRPr>
            </a:p>
            <a:p>
              <a:pPr marL="171450" indent="-171450" algn="just">
                <a:lnSpc>
                  <a:spcPct val="110000"/>
                </a:lnSpc>
                <a:spcBef>
                  <a:spcPts val="200"/>
                </a:spcBef>
                <a:spcAft>
                  <a:spcPts val="200"/>
                </a:spcAft>
              </a:pPr>
              <a:r>
                <a:rPr lang="nl-BE" sz="2600" b="1">
                  <a:solidFill>
                    <a:schemeClr val="tx2">
                      <a:lumMod val="60000"/>
                      <a:lumOff val="40000"/>
                    </a:schemeClr>
                  </a:solidFill>
                </a:rPr>
                <a:t>- Đối với các cấp quản lý, NXBGDVN có công cụ giúp thống kê, quản lý hoạt động tập huấn giáo viên. </a:t>
              </a:r>
              <a:endParaRPr lang="en-US" sz="2600" b="1">
                <a:solidFill>
                  <a:schemeClr val="tx2">
                    <a:lumMod val="60000"/>
                    <a:lumOff val="40000"/>
                  </a:schemeClr>
                </a:solidFill>
              </a:endParaRPr>
            </a:p>
          </p:txBody>
        </p:sp>
      </p:gr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Tree>
    <p:extLst>
      <p:ext uri="{BB962C8B-B14F-4D97-AF65-F5344CB8AC3E}">
        <p14:creationId xmlns:p14="http://schemas.microsoft.com/office/powerpoint/2010/main" val="679761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8331"/>
            <a:ext cx="12192000" cy="1929669"/>
          </a:xfrm>
          <a:prstGeom prst="rect">
            <a:avLst/>
          </a:prstGeom>
        </p:spPr>
      </p:pic>
      <p:pic>
        <p:nvPicPr>
          <p:cNvPr id="5" name="Picture 4"/>
          <p:cNvPicPr>
            <a:picLocks noChangeAspect="1"/>
          </p:cNvPicPr>
          <p:nvPr/>
        </p:nvPicPr>
        <p:blipFill>
          <a:blip r:embed="rId3"/>
          <a:stretch>
            <a:fillRect/>
          </a:stretch>
        </p:blipFill>
        <p:spPr>
          <a:xfrm>
            <a:off x="1912540" y="2747795"/>
            <a:ext cx="7763070" cy="42149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
        <p:nvSpPr>
          <p:cNvPr id="11" name="Rectangle 10"/>
          <p:cNvSpPr/>
          <p:nvPr/>
        </p:nvSpPr>
        <p:spPr>
          <a:xfrm>
            <a:off x="0" y="998394"/>
            <a:ext cx="12205665" cy="646331"/>
          </a:xfrm>
          <a:prstGeom prst="rect">
            <a:avLst/>
          </a:prstGeom>
          <a:noFill/>
        </p:spPr>
        <p:txBody>
          <a:bodyPr wrap="square" anchor="ctr">
            <a:spAutoFit/>
          </a:bodyPr>
          <a:lstStyle/>
          <a:p>
            <a:pPr lvl="0" algn="ctr">
              <a:defRPr/>
            </a:pPr>
            <a:r>
              <a:rPr lang="en-US" sz="3600" b="1" kern="0">
                <a:solidFill>
                  <a:srgbClr val="FF0000"/>
                </a:solidFill>
                <a:latin typeface="Arial"/>
                <a:cs typeface="Times New Roman" panose="02020603050405020304" pitchFamily="18" charset="0"/>
              </a:rPr>
              <a:t>HỆ THỐNG PHÁT HÀNH</a:t>
            </a:r>
            <a:endParaRPr lang="de-DE" sz="3600" b="1" kern="0">
              <a:solidFill>
                <a:srgbClr val="FF0000"/>
              </a:solidFill>
              <a:latin typeface="Arial"/>
              <a:cs typeface="Times New Roman" panose="02020603050405020304" pitchFamily="18" charset="0"/>
              <a:sym typeface="Oswald"/>
            </a:endParaRPr>
          </a:p>
        </p:txBody>
      </p:sp>
    </p:spTree>
    <p:extLst>
      <p:ext uri="{BB962C8B-B14F-4D97-AF65-F5344CB8AC3E}">
        <p14:creationId xmlns:p14="http://schemas.microsoft.com/office/powerpoint/2010/main" val="13532564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2046" y="1154962"/>
            <a:ext cx="6388110" cy="2627771"/>
            <a:chOff x="302046" y="1154962"/>
            <a:chExt cx="6388110" cy="2627771"/>
          </a:xfrm>
        </p:grpSpPr>
        <p:sp>
          <p:nvSpPr>
            <p:cNvPr id="27" name="Freeform: Shape 67">
              <a:extLst>
                <a:ext uri="{FF2B5EF4-FFF2-40B4-BE49-F238E27FC236}">
                  <a16:creationId xmlns:a16="http://schemas.microsoft.com/office/drawing/2014/main" id="{328875E7-9E30-42E8-A0C8-86D3AA49676E}"/>
                </a:ext>
              </a:extLst>
            </p:cNvPr>
            <p:cNvSpPr/>
            <p:nvPr/>
          </p:nvSpPr>
          <p:spPr>
            <a:xfrm>
              <a:off x="302046" y="1154962"/>
              <a:ext cx="6388110" cy="2627771"/>
            </a:xfrm>
            <a:custGeom>
              <a:avLst/>
              <a:gdLst>
                <a:gd name="connsiteX0" fmla="*/ 82713 w 3220785"/>
                <a:gd name="connsiteY0" fmla="*/ 0 h 2726188"/>
                <a:gd name="connsiteX1" fmla="*/ 2975299 w 3220785"/>
                <a:gd name="connsiteY1" fmla="*/ 0 h 2726188"/>
                <a:gd name="connsiteX2" fmla="*/ 2975299 w 3220785"/>
                <a:gd name="connsiteY2" fmla="*/ 903196 h 2726188"/>
                <a:gd name="connsiteX3" fmla="*/ 3042985 w 3220785"/>
                <a:gd name="connsiteY3" fmla="*/ 903196 h 2726188"/>
                <a:gd name="connsiteX4" fmla="*/ 3042985 w 3220785"/>
                <a:gd name="connsiteY4" fmla="*/ 796111 h 2726188"/>
                <a:gd name="connsiteX5" fmla="*/ 3220785 w 3220785"/>
                <a:gd name="connsiteY5" fmla="*/ 1010281 h 2726188"/>
                <a:gd name="connsiteX6" fmla="*/ 3042985 w 3220785"/>
                <a:gd name="connsiteY6" fmla="*/ 1224451 h 2726188"/>
                <a:gd name="connsiteX7" fmla="*/ 3042985 w 3220785"/>
                <a:gd name="connsiteY7" fmla="*/ 1117366 h 2726188"/>
                <a:gd name="connsiteX8" fmla="*/ 2975299 w 3220785"/>
                <a:gd name="connsiteY8" fmla="*/ 1117366 h 2726188"/>
                <a:gd name="connsiteX9" fmla="*/ 2975299 w 3220785"/>
                <a:gd name="connsiteY9" fmla="*/ 2726188 h 2726188"/>
                <a:gd name="connsiteX10" fmla="*/ 1156098 w 3220785"/>
                <a:gd name="connsiteY10" fmla="*/ 2726188 h 2726188"/>
                <a:gd name="connsiteX11" fmla="*/ 1156098 w 3220785"/>
                <a:gd name="connsiteY11" fmla="*/ 2669206 h 2726188"/>
                <a:gd name="connsiteX12" fmla="*/ 1263183 w 3220785"/>
                <a:gd name="connsiteY12" fmla="*/ 2669206 h 2726188"/>
                <a:gd name="connsiteX13" fmla="*/ 1049013 w 3220785"/>
                <a:gd name="connsiteY13" fmla="*/ 2491406 h 2726188"/>
                <a:gd name="connsiteX14" fmla="*/ 834843 w 3220785"/>
                <a:gd name="connsiteY14" fmla="*/ 2669206 h 2726188"/>
                <a:gd name="connsiteX15" fmla="*/ 941928 w 3220785"/>
                <a:gd name="connsiteY15" fmla="*/ 2669206 h 2726188"/>
                <a:gd name="connsiteX16" fmla="*/ 941928 w 3220785"/>
                <a:gd name="connsiteY16" fmla="*/ 2726188 h 2726188"/>
                <a:gd name="connsiteX17" fmla="*/ 0 w 3220785"/>
                <a:gd name="connsiteY17" fmla="*/ 2726188 h 2726188"/>
                <a:gd name="connsiteX18" fmla="*/ 0 w 3220785"/>
                <a:gd name="connsiteY18" fmla="*/ 82713 h 2726188"/>
                <a:gd name="connsiteX19" fmla="*/ 82713 w 3220785"/>
                <a:gd name="connsiteY19" fmla="*/ 0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0785" h="2726188">
                  <a:moveTo>
                    <a:pt x="82713" y="0"/>
                  </a:moveTo>
                  <a:lnTo>
                    <a:pt x="2975299" y="0"/>
                  </a:lnTo>
                  <a:lnTo>
                    <a:pt x="2975299" y="903196"/>
                  </a:lnTo>
                  <a:lnTo>
                    <a:pt x="3042985" y="903196"/>
                  </a:lnTo>
                  <a:lnTo>
                    <a:pt x="3042985" y="796111"/>
                  </a:lnTo>
                  <a:lnTo>
                    <a:pt x="3220785" y="1010281"/>
                  </a:lnTo>
                  <a:lnTo>
                    <a:pt x="3042985" y="1224451"/>
                  </a:lnTo>
                  <a:lnTo>
                    <a:pt x="3042985" y="1117366"/>
                  </a:lnTo>
                  <a:lnTo>
                    <a:pt x="2975299" y="1117366"/>
                  </a:lnTo>
                  <a:lnTo>
                    <a:pt x="2975299" y="2726188"/>
                  </a:lnTo>
                  <a:lnTo>
                    <a:pt x="1156098" y="2726188"/>
                  </a:lnTo>
                  <a:lnTo>
                    <a:pt x="1156098" y="2669206"/>
                  </a:lnTo>
                  <a:lnTo>
                    <a:pt x="1263183" y="2669206"/>
                  </a:lnTo>
                  <a:lnTo>
                    <a:pt x="1049013" y="2491406"/>
                  </a:lnTo>
                  <a:lnTo>
                    <a:pt x="834843" y="2669206"/>
                  </a:lnTo>
                  <a:lnTo>
                    <a:pt x="941928" y="2669206"/>
                  </a:lnTo>
                  <a:lnTo>
                    <a:pt x="941928" y="2726188"/>
                  </a:lnTo>
                  <a:lnTo>
                    <a:pt x="0" y="2726188"/>
                  </a:lnTo>
                  <a:lnTo>
                    <a:pt x="0" y="82713"/>
                  </a:lnTo>
                  <a:cubicBezTo>
                    <a:pt x="0" y="37032"/>
                    <a:pt x="37032" y="0"/>
                    <a:pt x="82713" y="0"/>
                  </a:cubicBezTo>
                  <a:close/>
                </a:path>
              </a:pathLst>
            </a:custGeom>
            <a:solidFill>
              <a:srgbClr val="D8ECE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38" name="TextBox 37">
              <a:extLst>
                <a:ext uri="{FF2B5EF4-FFF2-40B4-BE49-F238E27FC236}">
                  <a16:creationId xmlns:a16="http://schemas.microsoft.com/office/drawing/2014/main" id="{83C2F9DC-A519-4D4D-82BA-FD198F3F0ABD}"/>
                </a:ext>
              </a:extLst>
            </p:cNvPr>
            <p:cNvSpPr txBox="1"/>
            <p:nvPr/>
          </p:nvSpPr>
          <p:spPr>
            <a:xfrm>
              <a:off x="1373222" y="1187670"/>
              <a:ext cx="3421745" cy="461665"/>
            </a:xfrm>
            <a:prstGeom prst="rect">
              <a:avLst/>
            </a:prstGeom>
            <a:noFill/>
            <a:ln>
              <a:noFill/>
            </a:ln>
          </p:spPr>
          <p:txBody>
            <a:bodyPr wrap="square" rtlCol="0">
              <a:spAutoFit/>
            </a:bodyPr>
            <a:lstStyle/>
            <a:p>
              <a:pPr algn="ctr"/>
              <a:r>
                <a:rPr lang="en-US" sz="2400" b="1" err="1">
                  <a:solidFill>
                    <a:srgbClr val="FF0000"/>
                  </a:solidFill>
                  <a:effectLst/>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Chất</a:t>
              </a:r>
              <a:r>
                <a:rPr lang="en-US" sz="2400" b="1">
                  <a:solidFill>
                    <a:srgbClr val="FF0000"/>
                  </a:solidFill>
                  <a:effectLst/>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 </a:t>
              </a:r>
              <a:r>
                <a:rPr lang="en-US" sz="2400" b="1" err="1">
                  <a:solidFill>
                    <a:srgbClr val="FF0000"/>
                  </a:solidFill>
                  <a:effectLst/>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lượng</a:t>
              </a:r>
              <a:endParaRPr lang="en-US" sz="2400" b="1">
                <a:solidFill>
                  <a:srgbClr val="FF0000"/>
                </a:solidFill>
                <a:effectLst/>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0" name="TextBox 39">
              <a:extLst>
                <a:ext uri="{FF2B5EF4-FFF2-40B4-BE49-F238E27FC236}">
                  <a16:creationId xmlns:a16="http://schemas.microsoft.com/office/drawing/2014/main" id="{4B79256C-23B5-46B0-97EB-E07620DABD4E}"/>
                </a:ext>
              </a:extLst>
            </p:cNvPr>
            <p:cNvSpPr txBox="1"/>
            <p:nvPr/>
          </p:nvSpPr>
          <p:spPr>
            <a:xfrm>
              <a:off x="546397" y="1693614"/>
              <a:ext cx="4606425" cy="1615827"/>
            </a:xfrm>
            <a:prstGeom prst="rect">
              <a:avLst/>
            </a:prstGeom>
            <a:noFill/>
            <a:ln>
              <a:noFill/>
            </a:ln>
          </p:spPr>
          <p:txBody>
            <a:bodyPr wrap="square" rtlCol="0">
              <a:spAutoFit/>
            </a:bodyPr>
            <a:lstStyle/>
            <a:p>
              <a:pPr algn="just">
                <a:lnSpc>
                  <a:spcPct val="110000"/>
                </a:lnSpc>
              </a:pP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NXBGDVN cam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kết</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biên</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soạn</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đầy</a:t>
              </a:r>
              <a:r>
                <a:rPr lang="en-US" b="1">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đủ</a:t>
              </a:r>
              <a:r>
                <a:rPr lang="en-US" b="1">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bộ</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SGK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theo</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thiết</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kế</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của</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chương</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trình</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có</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chất</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lượng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cao</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đáp</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ứng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yêu</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cầu</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Chuẩn</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mực</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Khoa</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học</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Hiện</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đại</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phục</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vụ</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GV, HS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và</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ngành</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GD.</a:t>
              </a:r>
            </a:p>
          </p:txBody>
        </p:sp>
      </p:grpSp>
      <p:grpSp>
        <p:nvGrpSpPr>
          <p:cNvPr id="6" name="Group 5"/>
          <p:cNvGrpSpPr/>
          <p:nvPr/>
        </p:nvGrpSpPr>
        <p:grpSpPr>
          <a:xfrm>
            <a:off x="274090" y="3564829"/>
            <a:ext cx="5916188" cy="2463731"/>
            <a:chOff x="274090" y="3564829"/>
            <a:chExt cx="5916188" cy="2463731"/>
          </a:xfrm>
        </p:grpSpPr>
        <p:sp>
          <p:nvSpPr>
            <p:cNvPr id="35" name="Freeform: Shape 68">
              <a:extLst>
                <a:ext uri="{FF2B5EF4-FFF2-40B4-BE49-F238E27FC236}">
                  <a16:creationId xmlns:a16="http://schemas.microsoft.com/office/drawing/2014/main" id="{0D03F810-7BE0-411F-8373-DD94FEB6400F}"/>
                </a:ext>
              </a:extLst>
            </p:cNvPr>
            <p:cNvSpPr/>
            <p:nvPr/>
          </p:nvSpPr>
          <p:spPr>
            <a:xfrm>
              <a:off x="274090" y="3564829"/>
              <a:ext cx="5916188" cy="2463731"/>
            </a:xfrm>
            <a:custGeom>
              <a:avLst/>
              <a:gdLst>
                <a:gd name="connsiteX0" fmla="*/ 1049013 w 2975299"/>
                <a:gd name="connsiteY0" fmla="*/ 0 h 2960970"/>
                <a:gd name="connsiteX1" fmla="*/ 1263183 w 2975299"/>
                <a:gd name="connsiteY1" fmla="*/ 177800 h 2960970"/>
                <a:gd name="connsiteX2" fmla="*/ 1156098 w 2975299"/>
                <a:gd name="connsiteY2" fmla="*/ 177800 h 2960970"/>
                <a:gd name="connsiteX3" fmla="*/ 1156098 w 2975299"/>
                <a:gd name="connsiteY3" fmla="*/ 234782 h 2960970"/>
                <a:gd name="connsiteX4" fmla="*/ 2975299 w 2975299"/>
                <a:gd name="connsiteY4" fmla="*/ 234782 h 2960970"/>
                <a:gd name="connsiteX5" fmla="*/ 2975299 w 2975299"/>
                <a:gd name="connsiteY5" fmla="*/ 1758635 h 2960970"/>
                <a:gd name="connsiteX6" fmla="*/ 2923314 w 2975299"/>
                <a:gd name="connsiteY6" fmla="*/ 1758635 h 2960970"/>
                <a:gd name="connsiteX7" fmla="*/ 2923314 w 2975299"/>
                <a:gd name="connsiteY7" fmla="*/ 1651550 h 2960970"/>
                <a:gd name="connsiteX8" fmla="*/ 2745514 w 2975299"/>
                <a:gd name="connsiteY8" fmla="*/ 1865720 h 2960970"/>
                <a:gd name="connsiteX9" fmla="*/ 2923314 w 2975299"/>
                <a:gd name="connsiteY9" fmla="*/ 2079890 h 2960970"/>
                <a:gd name="connsiteX10" fmla="*/ 2923314 w 2975299"/>
                <a:gd name="connsiteY10" fmla="*/ 1972805 h 2960970"/>
                <a:gd name="connsiteX11" fmla="*/ 2975299 w 2975299"/>
                <a:gd name="connsiteY11" fmla="*/ 1972805 h 2960970"/>
                <a:gd name="connsiteX12" fmla="*/ 2975299 w 2975299"/>
                <a:gd name="connsiteY12" fmla="*/ 2960970 h 2960970"/>
                <a:gd name="connsiteX13" fmla="*/ 82713 w 2975299"/>
                <a:gd name="connsiteY13" fmla="*/ 2960970 h 2960970"/>
                <a:gd name="connsiteX14" fmla="*/ 0 w 2975299"/>
                <a:gd name="connsiteY14" fmla="*/ 2878257 h 2960970"/>
                <a:gd name="connsiteX15" fmla="*/ 0 w 2975299"/>
                <a:gd name="connsiteY15" fmla="*/ 234782 h 2960970"/>
                <a:gd name="connsiteX16" fmla="*/ 941928 w 2975299"/>
                <a:gd name="connsiteY16" fmla="*/ 234782 h 2960970"/>
                <a:gd name="connsiteX17" fmla="*/ 941928 w 2975299"/>
                <a:gd name="connsiteY17" fmla="*/ 177800 h 2960970"/>
                <a:gd name="connsiteX18" fmla="*/ 834843 w 2975299"/>
                <a:gd name="connsiteY18" fmla="*/ 177800 h 2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60970">
                  <a:moveTo>
                    <a:pt x="1049013" y="0"/>
                  </a:moveTo>
                  <a:lnTo>
                    <a:pt x="1263183" y="177800"/>
                  </a:lnTo>
                  <a:lnTo>
                    <a:pt x="1156098" y="177800"/>
                  </a:lnTo>
                  <a:lnTo>
                    <a:pt x="1156098" y="234782"/>
                  </a:lnTo>
                  <a:lnTo>
                    <a:pt x="2975299" y="234782"/>
                  </a:lnTo>
                  <a:lnTo>
                    <a:pt x="2975299" y="1758635"/>
                  </a:lnTo>
                  <a:lnTo>
                    <a:pt x="2923314" y="1758635"/>
                  </a:lnTo>
                  <a:lnTo>
                    <a:pt x="2923314" y="1651550"/>
                  </a:lnTo>
                  <a:lnTo>
                    <a:pt x="2745514" y="1865720"/>
                  </a:lnTo>
                  <a:lnTo>
                    <a:pt x="2923314" y="2079890"/>
                  </a:lnTo>
                  <a:lnTo>
                    <a:pt x="2923314" y="1972805"/>
                  </a:lnTo>
                  <a:lnTo>
                    <a:pt x="2975299" y="1972805"/>
                  </a:lnTo>
                  <a:lnTo>
                    <a:pt x="2975299" y="2960970"/>
                  </a:lnTo>
                  <a:lnTo>
                    <a:pt x="82713" y="2960970"/>
                  </a:lnTo>
                  <a:cubicBezTo>
                    <a:pt x="37032" y="2960970"/>
                    <a:pt x="0" y="2923938"/>
                    <a:pt x="0" y="2878257"/>
                  </a:cubicBezTo>
                  <a:lnTo>
                    <a:pt x="0" y="234782"/>
                  </a:lnTo>
                  <a:lnTo>
                    <a:pt x="941928" y="234782"/>
                  </a:lnTo>
                  <a:lnTo>
                    <a:pt x="941928" y="177800"/>
                  </a:lnTo>
                  <a:lnTo>
                    <a:pt x="834843" y="177800"/>
                  </a:lnTo>
                  <a:close/>
                </a:path>
              </a:pathLst>
            </a:custGeom>
            <a:solidFill>
              <a:srgbClr val="CAC3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Corbel" pitchFamily="34" charset="0"/>
                <a:sym typeface="Calibri" panose="020F0502020204030204" pitchFamily="34" charset="0"/>
              </a:endParaRPr>
            </a:p>
          </p:txBody>
        </p:sp>
        <p:sp>
          <p:nvSpPr>
            <p:cNvPr id="41" name="TextBox 40">
              <a:extLst>
                <a:ext uri="{FF2B5EF4-FFF2-40B4-BE49-F238E27FC236}">
                  <a16:creationId xmlns:a16="http://schemas.microsoft.com/office/drawing/2014/main" id="{573B06CD-3109-42AE-A047-9A512A53726C}"/>
                </a:ext>
              </a:extLst>
            </p:cNvPr>
            <p:cNvSpPr txBox="1"/>
            <p:nvPr/>
          </p:nvSpPr>
          <p:spPr>
            <a:xfrm>
              <a:off x="1439201" y="3856871"/>
              <a:ext cx="2820819" cy="461665"/>
            </a:xfrm>
            <a:prstGeom prst="rect">
              <a:avLst/>
            </a:prstGeom>
            <a:noFill/>
          </p:spPr>
          <p:txBody>
            <a:bodyPr wrap="square" rtlCol="0">
              <a:spAutoFit/>
            </a:bodyPr>
            <a:lstStyle/>
            <a:p>
              <a:pPr algn="ctr"/>
              <a:r>
                <a:rPr lang="en-US" sz="2400" b="1" err="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Đồng</a:t>
              </a:r>
              <a:r>
                <a:rPr lang="en-US" sz="2400" b="1">
                  <a:solidFill>
                    <a:srgbClr val="FF0000"/>
                  </a:solidFill>
                  <a:effectLst/>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 </a:t>
              </a:r>
              <a:r>
                <a:rPr lang="en-US" sz="2400" b="1" err="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hành</a:t>
              </a:r>
              <a:endParaRPr lang="en-US" sz="2400" b="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2" name="TextBox 41">
              <a:extLst>
                <a:ext uri="{FF2B5EF4-FFF2-40B4-BE49-F238E27FC236}">
                  <a16:creationId xmlns:a16="http://schemas.microsoft.com/office/drawing/2014/main" id="{F754C154-6D92-4B55-8BAB-EE1153CE1427}"/>
                </a:ext>
              </a:extLst>
            </p:cNvPr>
            <p:cNvSpPr txBox="1"/>
            <p:nvPr/>
          </p:nvSpPr>
          <p:spPr>
            <a:xfrm>
              <a:off x="803211" y="4241704"/>
              <a:ext cx="4475485" cy="1754326"/>
            </a:xfrm>
            <a:prstGeom prst="rect">
              <a:avLst/>
            </a:prstGeom>
            <a:noFill/>
          </p:spPr>
          <p:txBody>
            <a:bodyPr wrap="square" rtlCol="0">
              <a:spAutoFit/>
            </a:bodyPr>
            <a:lstStyle/>
            <a:p>
              <a:pPr algn="just">
                <a:lnSpc>
                  <a:spcPct val="120000"/>
                </a:lnSpc>
              </a:pP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Luôn</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đồng</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hành</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cùng</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GV, HS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và</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bạn</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đọc</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cả</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nước</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trong</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quá</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trình</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thực</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hiện</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nhiệm</a:t>
              </a:r>
              <a:r>
                <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vụ</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được</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Bộ</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Giáo</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dục</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và</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Đào</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tạo</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giao</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đảm</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bảo</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a:solidFill>
                    <a:srgbClr val="FF000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“An </a:t>
              </a:r>
              <a:r>
                <a:rPr lang="en-US" b="1" err="1">
                  <a:solidFill>
                    <a:srgbClr val="FF000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ninh</a:t>
              </a:r>
              <a:r>
                <a:rPr lang="en-US" b="1">
                  <a:solidFill>
                    <a:srgbClr val="FF000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An </a:t>
              </a:r>
              <a:r>
                <a:rPr lang="en-US" b="1" err="1">
                  <a:solidFill>
                    <a:srgbClr val="FF000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toàn</a:t>
              </a:r>
              <a:r>
                <a:rPr lang="en-US" b="1">
                  <a:solidFill>
                    <a:srgbClr val="FF000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về</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xuất</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bản</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SGK </a:t>
              </a:r>
              <a:r>
                <a:rPr lang="en-US" b="1" err="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mới</a:t>
              </a:r>
              <a:r>
                <a:rPr lang="en-US" b="1">
                  <a:solidFill>
                    <a:schemeClr val="tx1">
                      <a:lumMod val="95000"/>
                      <a:lumOff val="5000"/>
                    </a:schemeClr>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a:t>
              </a:r>
              <a:endParaRPr lang="en-US" b="1">
                <a:solidFill>
                  <a:schemeClr val="tx1">
                    <a:lumMod val="95000"/>
                    <a:lumOff val="5000"/>
                  </a:schemeClr>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endParaRPr>
            </a:p>
          </p:txBody>
        </p:sp>
      </p:grpSp>
      <p:grpSp>
        <p:nvGrpSpPr>
          <p:cNvPr id="4" name="Group 3"/>
          <p:cNvGrpSpPr/>
          <p:nvPr/>
        </p:nvGrpSpPr>
        <p:grpSpPr>
          <a:xfrm>
            <a:off x="6190287" y="1154955"/>
            <a:ext cx="5830739" cy="2881061"/>
            <a:chOff x="6190287" y="1154955"/>
            <a:chExt cx="5830739" cy="2881061"/>
          </a:xfrm>
        </p:grpSpPr>
        <p:sp>
          <p:nvSpPr>
            <p:cNvPr id="23" name="Freeform: Shape 59">
              <a:extLst>
                <a:ext uri="{FF2B5EF4-FFF2-40B4-BE49-F238E27FC236}">
                  <a16:creationId xmlns:a16="http://schemas.microsoft.com/office/drawing/2014/main" id="{A75F0E9F-7538-464F-96F7-116B7FDD69A6}"/>
                </a:ext>
              </a:extLst>
            </p:cNvPr>
            <p:cNvSpPr/>
            <p:nvPr/>
          </p:nvSpPr>
          <p:spPr>
            <a:xfrm>
              <a:off x="6190287" y="1154955"/>
              <a:ext cx="5830739" cy="2881061"/>
            </a:xfrm>
            <a:custGeom>
              <a:avLst/>
              <a:gdLst>
                <a:gd name="connsiteX0" fmla="*/ 0 w 2975299"/>
                <a:gd name="connsiteY0" fmla="*/ 0 h 2988964"/>
                <a:gd name="connsiteX1" fmla="*/ 2892586 w 2975299"/>
                <a:gd name="connsiteY1" fmla="*/ 0 h 2988964"/>
                <a:gd name="connsiteX2" fmla="*/ 2975299 w 2975299"/>
                <a:gd name="connsiteY2" fmla="*/ 82713 h 2988964"/>
                <a:gd name="connsiteX3" fmla="*/ 2975299 w 2975299"/>
                <a:gd name="connsiteY3" fmla="*/ 2726188 h 2988964"/>
                <a:gd name="connsiteX4" fmla="*/ 1850909 w 2975299"/>
                <a:gd name="connsiteY4" fmla="*/ 2726188 h 2988964"/>
                <a:gd name="connsiteX5" fmla="*/ 1850909 w 2975299"/>
                <a:gd name="connsiteY5" fmla="*/ 2811164 h 2988964"/>
                <a:gd name="connsiteX6" fmla="*/ 1957994 w 2975299"/>
                <a:gd name="connsiteY6" fmla="*/ 2811164 h 2988964"/>
                <a:gd name="connsiteX7" fmla="*/ 1743824 w 2975299"/>
                <a:gd name="connsiteY7" fmla="*/ 2988964 h 2988964"/>
                <a:gd name="connsiteX8" fmla="*/ 1529654 w 2975299"/>
                <a:gd name="connsiteY8" fmla="*/ 2811164 h 2988964"/>
                <a:gd name="connsiteX9" fmla="*/ 1636739 w 2975299"/>
                <a:gd name="connsiteY9" fmla="*/ 2811164 h 2988964"/>
                <a:gd name="connsiteX10" fmla="*/ 1636739 w 2975299"/>
                <a:gd name="connsiteY10" fmla="*/ 2726188 h 2988964"/>
                <a:gd name="connsiteX11" fmla="*/ 0 w 2975299"/>
                <a:gd name="connsiteY11" fmla="*/ 2726188 h 2988964"/>
                <a:gd name="connsiteX12" fmla="*/ 0 w 2975299"/>
                <a:gd name="connsiteY12" fmla="*/ 1117366 h 2988964"/>
                <a:gd name="connsiteX13" fmla="*/ 67686 w 2975299"/>
                <a:gd name="connsiteY13" fmla="*/ 1117366 h 2988964"/>
                <a:gd name="connsiteX14" fmla="*/ 67686 w 2975299"/>
                <a:gd name="connsiteY14" fmla="*/ 1224451 h 2988964"/>
                <a:gd name="connsiteX15" fmla="*/ 245486 w 2975299"/>
                <a:gd name="connsiteY15" fmla="*/ 1010281 h 2988964"/>
                <a:gd name="connsiteX16" fmla="*/ 67686 w 2975299"/>
                <a:gd name="connsiteY16" fmla="*/ 796111 h 2988964"/>
                <a:gd name="connsiteX17" fmla="*/ 67686 w 2975299"/>
                <a:gd name="connsiteY17" fmla="*/ 903196 h 2988964"/>
                <a:gd name="connsiteX18" fmla="*/ 0 w 2975299"/>
                <a:gd name="connsiteY18" fmla="*/ 903196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88964">
                  <a:moveTo>
                    <a:pt x="0" y="0"/>
                  </a:moveTo>
                  <a:lnTo>
                    <a:pt x="2892586" y="0"/>
                  </a:lnTo>
                  <a:cubicBezTo>
                    <a:pt x="2938267" y="0"/>
                    <a:pt x="2975299" y="37032"/>
                    <a:pt x="2975299" y="82713"/>
                  </a:cubicBezTo>
                  <a:lnTo>
                    <a:pt x="2975299" y="2726188"/>
                  </a:lnTo>
                  <a:lnTo>
                    <a:pt x="1850909" y="2726188"/>
                  </a:lnTo>
                  <a:lnTo>
                    <a:pt x="1850909" y="2811164"/>
                  </a:lnTo>
                  <a:lnTo>
                    <a:pt x="1957994" y="2811164"/>
                  </a:lnTo>
                  <a:lnTo>
                    <a:pt x="1743824" y="2988964"/>
                  </a:lnTo>
                  <a:lnTo>
                    <a:pt x="1529654" y="2811164"/>
                  </a:lnTo>
                  <a:lnTo>
                    <a:pt x="1636739" y="2811164"/>
                  </a:lnTo>
                  <a:lnTo>
                    <a:pt x="1636739" y="2726188"/>
                  </a:lnTo>
                  <a:lnTo>
                    <a:pt x="0" y="2726188"/>
                  </a:lnTo>
                  <a:lnTo>
                    <a:pt x="0" y="1117366"/>
                  </a:lnTo>
                  <a:lnTo>
                    <a:pt x="67686" y="1117366"/>
                  </a:lnTo>
                  <a:lnTo>
                    <a:pt x="67686" y="1224451"/>
                  </a:lnTo>
                  <a:lnTo>
                    <a:pt x="245486" y="1010281"/>
                  </a:lnTo>
                  <a:lnTo>
                    <a:pt x="67686" y="796111"/>
                  </a:lnTo>
                  <a:lnTo>
                    <a:pt x="67686" y="903196"/>
                  </a:lnTo>
                  <a:lnTo>
                    <a:pt x="0" y="903196"/>
                  </a:lnTo>
                  <a:close/>
                </a:path>
              </a:pathLst>
            </a:cu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43" name="TextBox 42">
              <a:extLst>
                <a:ext uri="{FF2B5EF4-FFF2-40B4-BE49-F238E27FC236}">
                  <a16:creationId xmlns:a16="http://schemas.microsoft.com/office/drawing/2014/main" id="{C9B4920A-278D-4329-971E-E63D6A1DBE31}"/>
                </a:ext>
              </a:extLst>
            </p:cNvPr>
            <p:cNvSpPr txBox="1"/>
            <p:nvPr/>
          </p:nvSpPr>
          <p:spPr>
            <a:xfrm>
              <a:off x="7660785" y="1187669"/>
              <a:ext cx="2300201" cy="461665"/>
            </a:xfrm>
            <a:prstGeom prst="rect">
              <a:avLst/>
            </a:prstGeom>
            <a:noFill/>
          </p:spPr>
          <p:txBody>
            <a:bodyPr wrap="square" rtlCol="0">
              <a:spAutoFit/>
            </a:bodyPr>
            <a:lstStyle/>
            <a:p>
              <a:pPr algn="ctr"/>
              <a:r>
                <a:rPr lang="en-US" sz="2400" b="1" err="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Cung</a:t>
              </a:r>
              <a:r>
                <a:rPr lang="en-US" sz="2400" b="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 </a:t>
              </a:r>
              <a:r>
                <a:rPr lang="en-US" sz="2400" b="1" err="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ứng</a:t>
              </a:r>
              <a:endParaRPr lang="en-US" sz="2400" b="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5" name="TextBox 44">
              <a:extLst>
                <a:ext uri="{FF2B5EF4-FFF2-40B4-BE49-F238E27FC236}">
                  <a16:creationId xmlns:a16="http://schemas.microsoft.com/office/drawing/2014/main" id="{4B373984-C787-4BDB-B0B9-43C71648C586}"/>
                </a:ext>
              </a:extLst>
            </p:cNvPr>
            <p:cNvSpPr txBox="1"/>
            <p:nvPr/>
          </p:nvSpPr>
          <p:spPr>
            <a:xfrm>
              <a:off x="7085916" y="1691024"/>
              <a:ext cx="4210666" cy="1569660"/>
            </a:xfrm>
            <a:prstGeom prst="rect">
              <a:avLst/>
            </a:prstGeom>
            <a:noFill/>
          </p:spPr>
          <p:txBody>
            <a:bodyPr wrap="square" rtlCol="0">
              <a:spAutoFit/>
            </a:bodyPr>
            <a:lstStyle/>
            <a:p>
              <a:pPr algn="just">
                <a:lnSpc>
                  <a:spcPct val="120000"/>
                </a:lnSpc>
              </a:pPr>
              <a:r>
                <a:rPr lang="en-US" sz="2000"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Cung</a:t>
              </a:r>
              <a:r>
                <a:rPr lang="en-US" sz="2000"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ứng</a:t>
              </a:r>
              <a:r>
                <a:rPr lang="en-US" sz="2000"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err="1">
                  <a:solidFill>
                    <a:srgbClr val="0000FF"/>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đồng</a:t>
              </a:r>
              <a:r>
                <a:rPr lang="en-US" sz="2000" b="1">
                  <a:solidFill>
                    <a:srgbClr val="0000FF"/>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err="1">
                  <a:solidFill>
                    <a:srgbClr val="0000FF"/>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bộ</a:t>
              </a:r>
              <a:r>
                <a:rPr lang="en-US" sz="2000" b="1">
                  <a:solidFill>
                    <a:srgbClr val="0000FF"/>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đầy</a:t>
              </a:r>
              <a:r>
                <a:rPr lang="en-US" sz="2000" b="1" kern="1200">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đủ</a:t>
              </a:r>
              <a:r>
                <a:rPr lang="en-US" sz="2000" b="1" kern="1200">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kịp</a:t>
              </a:r>
              <a:r>
                <a:rPr lang="en-US" sz="2000" b="1" kern="1200">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thời</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err="1">
                  <a:solidFill>
                    <a:srgbClr val="0000FF"/>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sách</a:t>
              </a:r>
              <a:r>
                <a:rPr lang="en-US" sz="2000" b="1">
                  <a:solidFill>
                    <a:srgbClr val="0000FF"/>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HLGD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tới</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các</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địa</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phương</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trong</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cả</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nước</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trước</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năm</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học</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sz="2000" b="1" kern="1200" err="1">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mới</a:t>
              </a:r>
              <a:r>
                <a:rPr lang="en-US" sz="2000" b="1" kern="1200">
                  <a:solidFill>
                    <a:srgbClr val="000000"/>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a:t>
              </a:r>
              <a:endParaRPr lang="en-US" sz="2000"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endParaRPr>
            </a:p>
          </p:txBody>
        </p:sp>
      </p:grpSp>
      <p:grpSp>
        <p:nvGrpSpPr>
          <p:cNvPr id="7" name="Group 6"/>
          <p:cNvGrpSpPr/>
          <p:nvPr/>
        </p:nvGrpSpPr>
        <p:grpSpPr>
          <a:xfrm>
            <a:off x="5738321" y="3757395"/>
            <a:ext cx="6298835" cy="2271165"/>
            <a:chOff x="5738321" y="3757395"/>
            <a:chExt cx="6298835" cy="2271165"/>
          </a:xfrm>
        </p:grpSpPr>
        <p:sp>
          <p:nvSpPr>
            <p:cNvPr id="31" name="Freeform: Shape 64">
              <a:extLst>
                <a:ext uri="{FF2B5EF4-FFF2-40B4-BE49-F238E27FC236}">
                  <a16:creationId xmlns:a16="http://schemas.microsoft.com/office/drawing/2014/main" id="{1F34665D-3F94-4181-A514-49DB49B01363}"/>
                </a:ext>
              </a:extLst>
            </p:cNvPr>
            <p:cNvSpPr/>
            <p:nvPr/>
          </p:nvSpPr>
          <p:spPr>
            <a:xfrm>
              <a:off x="5738321" y="3757395"/>
              <a:ext cx="6298835" cy="2271165"/>
            </a:xfrm>
            <a:custGeom>
              <a:avLst/>
              <a:gdLst>
                <a:gd name="connsiteX0" fmla="*/ 229785 w 3205084"/>
                <a:gd name="connsiteY0" fmla="*/ 0 h 2726188"/>
                <a:gd name="connsiteX1" fmla="*/ 1866524 w 3205084"/>
                <a:gd name="connsiteY1" fmla="*/ 0 h 2726188"/>
                <a:gd name="connsiteX2" fmla="*/ 1866524 w 3205084"/>
                <a:gd name="connsiteY2" fmla="*/ 84976 h 2726188"/>
                <a:gd name="connsiteX3" fmla="*/ 1759439 w 3205084"/>
                <a:gd name="connsiteY3" fmla="*/ 84976 h 2726188"/>
                <a:gd name="connsiteX4" fmla="*/ 1973609 w 3205084"/>
                <a:gd name="connsiteY4" fmla="*/ 262776 h 2726188"/>
                <a:gd name="connsiteX5" fmla="*/ 2187779 w 3205084"/>
                <a:gd name="connsiteY5" fmla="*/ 84976 h 2726188"/>
                <a:gd name="connsiteX6" fmla="*/ 2080694 w 3205084"/>
                <a:gd name="connsiteY6" fmla="*/ 84976 h 2726188"/>
                <a:gd name="connsiteX7" fmla="*/ 2080694 w 3205084"/>
                <a:gd name="connsiteY7" fmla="*/ 0 h 2726188"/>
                <a:gd name="connsiteX8" fmla="*/ 3205084 w 3205084"/>
                <a:gd name="connsiteY8" fmla="*/ 0 h 2726188"/>
                <a:gd name="connsiteX9" fmla="*/ 3205084 w 3205084"/>
                <a:gd name="connsiteY9" fmla="*/ 2643475 h 2726188"/>
                <a:gd name="connsiteX10" fmla="*/ 3122371 w 3205084"/>
                <a:gd name="connsiteY10" fmla="*/ 2726188 h 2726188"/>
                <a:gd name="connsiteX11" fmla="*/ 229785 w 3205084"/>
                <a:gd name="connsiteY11" fmla="*/ 2726188 h 2726188"/>
                <a:gd name="connsiteX12" fmla="*/ 229785 w 3205084"/>
                <a:gd name="connsiteY12" fmla="*/ 1738023 h 2726188"/>
                <a:gd name="connsiteX13" fmla="*/ 177800 w 3205084"/>
                <a:gd name="connsiteY13" fmla="*/ 1738023 h 2726188"/>
                <a:gd name="connsiteX14" fmla="*/ 177800 w 3205084"/>
                <a:gd name="connsiteY14" fmla="*/ 1845108 h 2726188"/>
                <a:gd name="connsiteX15" fmla="*/ 0 w 3205084"/>
                <a:gd name="connsiteY15" fmla="*/ 1630938 h 2726188"/>
                <a:gd name="connsiteX16" fmla="*/ 177800 w 3205084"/>
                <a:gd name="connsiteY16" fmla="*/ 1416768 h 2726188"/>
                <a:gd name="connsiteX17" fmla="*/ 177800 w 3205084"/>
                <a:gd name="connsiteY17" fmla="*/ 1523853 h 2726188"/>
                <a:gd name="connsiteX18" fmla="*/ 229785 w 3205084"/>
                <a:gd name="connsiteY18" fmla="*/ 1523853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5084" h="2726188">
                  <a:moveTo>
                    <a:pt x="229785" y="0"/>
                  </a:moveTo>
                  <a:lnTo>
                    <a:pt x="1866524" y="0"/>
                  </a:lnTo>
                  <a:lnTo>
                    <a:pt x="1866524" y="84976"/>
                  </a:lnTo>
                  <a:lnTo>
                    <a:pt x="1759439" y="84976"/>
                  </a:lnTo>
                  <a:lnTo>
                    <a:pt x="1973609" y="262776"/>
                  </a:lnTo>
                  <a:lnTo>
                    <a:pt x="2187779" y="84976"/>
                  </a:lnTo>
                  <a:lnTo>
                    <a:pt x="2080694" y="84976"/>
                  </a:lnTo>
                  <a:lnTo>
                    <a:pt x="2080694" y="0"/>
                  </a:lnTo>
                  <a:lnTo>
                    <a:pt x="3205084" y="0"/>
                  </a:lnTo>
                  <a:lnTo>
                    <a:pt x="3205084" y="2643475"/>
                  </a:lnTo>
                  <a:cubicBezTo>
                    <a:pt x="3205084" y="2689156"/>
                    <a:pt x="3168052" y="2726188"/>
                    <a:pt x="3122371" y="2726188"/>
                  </a:cubicBezTo>
                  <a:lnTo>
                    <a:pt x="229785" y="2726188"/>
                  </a:lnTo>
                  <a:lnTo>
                    <a:pt x="229785" y="1738023"/>
                  </a:lnTo>
                  <a:lnTo>
                    <a:pt x="177800" y="1738023"/>
                  </a:lnTo>
                  <a:lnTo>
                    <a:pt x="177800" y="1845108"/>
                  </a:lnTo>
                  <a:lnTo>
                    <a:pt x="0" y="1630938"/>
                  </a:lnTo>
                  <a:lnTo>
                    <a:pt x="177800" y="1416768"/>
                  </a:lnTo>
                  <a:lnTo>
                    <a:pt x="177800" y="1523853"/>
                  </a:lnTo>
                  <a:lnTo>
                    <a:pt x="229785" y="1523853"/>
                  </a:lnTo>
                  <a:close/>
                </a:path>
              </a:pathLst>
            </a:custGeom>
            <a:solidFill>
              <a:srgbClr val="FDDFC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46" name="TextBox 45">
              <a:extLst>
                <a:ext uri="{FF2B5EF4-FFF2-40B4-BE49-F238E27FC236}">
                  <a16:creationId xmlns:a16="http://schemas.microsoft.com/office/drawing/2014/main" id="{FD631817-4ADE-40AB-B18D-5FD484A53BA8}"/>
                </a:ext>
              </a:extLst>
            </p:cNvPr>
            <p:cNvSpPr txBox="1"/>
            <p:nvPr/>
          </p:nvSpPr>
          <p:spPr>
            <a:xfrm>
              <a:off x="7991752" y="4025915"/>
              <a:ext cx="3123438" cy="461665"/>
            </a:xfrm>
            <a:prstGeom prst="rect">
              <a:avLst/>
            </a:prstGeom>
            <a:noFill/>
          </p:spPr>
          <p:txBody>
            <a:bodyPr wrap="square" rtlCol="0">
              <a:spAutoFit/>
            </a:bodyPr>
            <a:lstStyle/>
            <a:p>
              <a:pPr algn="ctr"/>
              <a:r>
                <a:rPr lang="en-US" sz="2400" b="1" err="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Hỗ</a:t>
              </a:r>
              <a:r>
                <a:rPr lang="en-US" sz="2400" b="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 </a:t>
              </a:r>
              <a:r>
                <a:rPr lang="en-US" sz="2400" b="1" err="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trợ</a:t>
              </a:r>
              <a:r>
                <a:rPr lang="en-US" sz="2400" b="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 - Chia </a:t>
              </a:r>
              <a:r>
                <a:rPr lang="en-US" sz="2400" b="1" err="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rPr>
                <a:t>sẻ</a:t>
              </a:r>
              <a:endParaRPr lang="en-US" sz="2400" b="1">
                <a:solidFill>
                  <a:srgbClr val="FF0000"/>
                </a:solidFill>
                <a:latin typeface="Arial" panose="020B0604020202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7" name="TextBox 46">
              <a:extLst>
                <a:ext uri="{FF2B5EF4-FFF2-40B4-BE49-F238E27FC236}">
                  <a16:creationId xmlns:a16="http://schemas.microsoft.com/office/drawing/2014/main" id="{C7EC481A-5F27-4830-A9F4-69E445109BB9}"/>
                </a:ext>
              </a:extLst>
            </p:cNvPr>
            <p:cNvSpPr txBox="1"/>
            <p:nvPr/>
          </p:nvSpPr>
          <p:spPr>
            <a:xfrm>
              <a:off x="6726454" y="4556021"/>
              <a:ext cx="4953428" cy="1172629"/>
            </a:xfrm>
            <a:prstGeom prst="rect">
              <a:avLst/>
            </a:prstGeom>
            <a:noFill/>
          </p:spPr>
          <p:txBody>
            <a:bodyPr wrap="square" rtlCol="0">
              <a:spAutoFit/>
            </a:bodyPr>
            <a:lstStyle/>
            <a:p>
              <a:pPr algn="just">
                <a:lnSpc>
                  <a:spcPct val="130000"/>
                </a:lnSpc>
                <a:spcBef>
                  <a:spcPts val="200"/>
                </a:spcBef>
                <a:spcAft>
                  <a:spcPts val="200"/>
                </a:spcAft>
              </a:pP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Có</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trách</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nhiệm</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chia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sẻ</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với</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những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khó</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khăn</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từng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địa</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phương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thông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qua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các</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chương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trình</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ủng</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hộ</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hỗ</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trợ</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và</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err="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tặng</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a:t>
              </a:r>
              <a:r>
                <a:rPr lang="en-US" b="1">
                  <a:solidFill>
                    <a:srgbClr val="0000FF"/>
                  </a:solidFill>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SGK</a:t>
              </a:r>
              <a:r>
                <a:rPr lang="en-US" b="1">
                  <a:effectLst/>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a:t>
              </a:r>
            </a:p>
          </p:txBody>
        </p:sp>
      </p:grpSp>
      <p:sp>
        <p:nvSpPr>
          <p:cNvPr id="48" name="TextBox 47"/>
          <p:cNvSpPr txBox="1"/>
          <p:nvPr/>
        </p:nvSpPr>
        <p:spPr>
          <a:xfrm>
            <a:off x="2495829" y="219781"/>
            <a:ext cx="7581273"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III. CAM KẾT CỦA NXBGDVN</a:t>
            </a:r>
          </a:p>
        </p:txBody>
      </p:sp>
      <p:grpSp>
        <p:nvGrpSpPr>
          <p:cNvPr id="3" name="Group 2"/>
          <p:cNvGrpSpPr/>
          <p:nvPr/>
        </p:nvGrpSpPr>
        <p:grpSpPr>
          <a:xfrm>
            <a:off x="5297044" y="2716895"/>
            <a:ext cx="1828800" cy="1828800"/>
            <a:chOff x="5297044" y="2716895"/>
            <a:chExt cx="1828800" cy="1828800"/>
          </a:xfrm>
          <a:solidFill>
            <a:schemeClr val="accent6">
              <a:lumMod val="60000"/>
              <a:lumOff val="40000"/>
            </a:schemeClr>
          </a:solidFill>
        </p:grpSpPr>
        <p:sp>
          <p:nvSpPr>
            <p:cNvPr id="39" name="Oval 38"/>
            <p:cNvSpPr/>
            <p:nvPr/>
          </p:nvSpPr>
          <p:spPr>
            <a:xfrm>
              <a:off x="5297044" y="2716895"/>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17180" tIns="58589" rIns="117180" bIns="58589" rtlCol="0" anchor="ctr"/>
            <a:lstStyle/>
            <a:p>
              <a:pPr algn="ctr"/>
              <a:endParaRPr lang="en-US"/>
            </a:p>
            <a:p>
              <a:pPr algn="ctr"/>
              <a:endParaRPr lang="en-US"/>
            </a:p>
          </p:txBody>
        </p:sp>
        <p:pic>
          <p:nvPicPr>
            <p:cNvPr id="49" name="Picture 48" descr="D:\Quân 16052016\LIEN HUONG\New folder\DUYET DE TAI STK MOI\Sach dia phuong 2019 - Q\PHAM THANH HA\GD Vang th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8199" y="3051129"/>
              <a:ext cx="935695" cy="1229370"/>
            </a:xfrm>
            <a:prstGeom prst="rect">
              <a:avLst/>
            </a:prstGeom>
            <a:grpFill/>
            <a:ln>
              <a:noFill/>
            </a:ln>
          </p:spPr>
        </p:pic>
      </p:grpSp>
    </p:spTree>
    <p:extLst>
      <p:ext uri="{BB962C8B-B14F-4D97-AF65-F5344CB8AC3E}">
        <p14:creationId xmlns:p14="http://schemas.microsoft.com/office/powerpoint/2010/main" val="229220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8492" y="186669"/>
            <a:ext cx="898668" cy="7619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9709" y="186669"/>
            <a:ext cx="921223" cy="761914"/>
          </a:xfrm>
          <a:prstGeom prst="rect">
            <a:avLst/>
          </a:prstGeom>
        </p:spPr>
      </p:pic>
      <p:sp>
        <p:nvSpPr>
          <p:cNvPr id="12" name="Rectangle 11"/>
          <p:cNvSpPr/>
          <p:nvPr/>
        </p:nvSpPr>
        <p:spPr>
          <a:xfrm>
            <a:off x="1530030" y="2247476"/>
            <a:ext cx="8011770" cy="707886"/>
          </a:xfrm>
          <a:prstGeom prst="rect">
            <a:avLst/>
          </a:prstGeom>
          <a:noFill/>
        </p:spPr>
        <p:txBody>
          <a:bodyPr wrap="square" anchor="ctr">
            <a:spAutoFit/>
          </a:bodyPr>
          <a:lstStyle/>
          <a:p>
            <a:pPr lvl="0" algn="just">
              <a:defRPr/>
            </a:pPr>
            <a:r>
              <a:rPr lang="de-DE" sz="4000" b="1">
                <a:solidFill>
                  <a:srgbClr val="00B0F0"/>
                </a:solidFill>
                <a:latin typeface="Arial" panose="020B0604020202020204" pitchFamily="34" charset="0"/>
                <a:ea typeface="Oswald"/>
                <a:cs typeface="Arial" panose="020B0604020202020204" pitchFamily="34" charset="0"/>
                <a:sym typeface="Oswald"/>
              </a:rPr>
              <a:t>I. SÁCH GIÁO KHOA LỚP 4</a:t>
            </a:r>
          </a:p>
        </p:txBody>
      </p:sp>
      <p:sp>
        <p:nvSpPr>
          <p:cNvPr id="17" name="Rectangle 16"/>
          <p:cNvSpPr/>
          <p:nvPr/>
        </p:nvSpPr>
        <p:spPr>
          <a:xfrm>
            <a:off x="3086948" y="1114787"/>
            <a:ext cx="4720940" cy="769441"/>
          </a:xfrm>
          <a:prstGeom prst="rect">
            <a:avLst/>
          </a:prstGeom>
          <a:noFill/>
        </p:spPr>
        <p:txBody>
          <a:bodyPr wrap="square" anchor="ctr">
            <a:spAutoFit/>
          </a:bodyPr>
          <a:lstStyle/>
          <a:p>
            <a:pPr lvl="0" algn="ctr">
              <a:defRPr/>
            </a:pPr>
            <a:r>
              <a:rPr lang="de-DE" sz="4400" b="1">
                <a:solidFill>
                  <a:srgbClr val="FF0000"/>
                </a:solidFill>
                <a:latin typeface="Arial" panose="020B0604020202020204" pitchFamily="34" charset="0"/>
                <a:ea typeface="Oswald"/>
                <a:cs typeface="Arial" panose="020B0604020202020204" pitchFamily="34" charset="0"/>
                <a:sym typeface="Oswald"/>
              </a:rPr>
              <a:t>NỘI DUNG</a:t>
            </a:r>
          </a:p>
        </p:txBody>
      </p:sp>
      <p:sp>
        <p:nvSpPr>
          <p:cNvPr id="20" name="Rectangle 19"/>
          <p:cNvSpPr/>
          <p:nvPr/>
        </p:nvSpPr>
        <p:spPr>
          <a:xfrm>
            <a:off x="1530030" y="3153699"/>
            <a:ext cx="6611412" cy="707886"/>
          </a:xfrm>
          <a:prstGeom prst="rect">
            <a:avLst/>
          </a:prstGeom>
          <a:noFill/>
        </p:spPr>
        <p:txBody>
          <a:bodyPr wrap="square" anchor="ctr">
            <a:spAutoFit/>
          </a:bodyPr>
          <a:lstStyle/>
          <a:p>
            <a:pPr lvl="0" algn="just">
              <a:defRPr/>
            </a:pPr>
            <a:r>
              <a:rPr lang="de-DE" sz="4000" b="1">
                <a:solidFill>
                  <a:srgbClr val="00B0F0"/>
                </a:solidFill>
                <a:latin typeface="Arial" panose="020B0604020202020204" pitchFamily="34" charset="0"/>
                <a:ea typeface="Oswald"/>
                <a:cs typeface="Arial" panose="020B0604020202020204" pitchFamily="34" charset="0"/>
                <a:sym typeface="Oswald"/>
              </a:rPr>
              <a:t>II. THIẾT BỊ, HỌC LIỆU</a:t>
            </a:r>
          </a:p>
        </p:txBody>
      </p:sp>
      <p:sp>
        <p:nvSpPr>
          <p:cNvPr id="2" name="Rectangle 1"/>
          <p:cNvSpPr/>
          <p:nvPr/>
        </p:nvSpPr>
        <p:spPr>
          <a:xfrm>
            <a:off x="1530030" y="4131705"/>
            <a:ext cx="7672964" cy="707886"/>
          </a:xfrm>
          <a:prstGeom prst="rect">
            <a:avLst/>
          </a:prstGeom>
        </p:spPr>
        <p:txBody>
          <a:bodyPr wrap="square">
            <a:spAutoFit/>
          </a:bodyPr>
          <a:lstStyle/>
          <a:p>
            <a:pPr lvl="0" algn="just">
              <a:defRPr/>
            </a:pPr>
            <a:r>
              <a:rPr lang="de-DE" sz="4000" b="1">
                <a:solidFill>
                  <a:srgbClr val="00B0F0"/>
                </a:solidFill>
                <a:latin typeface="Arial" panose="020B0604020202020204" pitchFamily="34" charset="0"/>
                <a:ea typeface="Oswald"/>
                <a:cs typeface="Arial" panose="020B0604020202020204" pitchFamily="34" charset="0"/>
                <a:sym typeface="Oswald"/>
              </a:rPr>
              <a:t>III. CAM KẾT CỦA NXBGDVN</a:t>
            </a:r>
          </a:p>
        </p:txBody>
      </p:sp>
    </p:spTree>
    <p:extLst>
      <p:ext uri="{BB962C8B-B14F-4D97-AF65-F5344CB8AC3E}">
        <p14:creationId xmlns:p14="http://schemas.microsoft.com/office/powerpoint/2010/main" val="8780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Rectangle 5"/>
          <p:cNvSpPr/>
          <p:nvPr/>
        </p:nvSpPr>
        <p:spPr>
          <a:xfrm>
            <a:off x="248478" y="2834586"/>
            <a:ext cx="8249479" cy="646331"/>
          </a:xfrm>
          <a:prstGeom prst="rect">
            <a:avLst/>
          </a:prstGeom>
          <a:noFill/>
        </p:spPr>
        <p:txBody>
          <a:bodyPr wrap="square" anchor="ctr">
            <a:spAutoFit/>
          </a:bodyPr>
          <a:lstStyle/>
          <a:p>
            <a:pPr algn="ctr"/>
            <a:r>
              <a:rPr lang="en-US" sz="3600" b="1" kern="0">
                <a:solidFill>
                  <a:srgbClr val="FF0000"/>
                </a:solidFill>
                <a:latin typeface="Arial"/>
                <a:cs typeface="Times New Roman" panose="02020603050405020304" pitchFamily="18" charset="0"/>
                <a:sym typeface="Oswald"/>
              </a:rPr>
              <a:t>TRÂN TRỌNG CẢM ƠN!</a:t>
            </a:r>
          </a:p>
        </p:txBody>
      </p:sp>
    </p:spTree>
    <p:extLst>
      <p:ext uri="{BB962C8B-B14F-4D97-AF65-F5344CB8AC3E}">
        <p14:creationId xmlns:p14="http://schemas.microsoft.com/office/powerpoint/2010/main" val="2954843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492" y="186669"/>
            <a:ext cx="898668" cy="7619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9709" y="186669"/>
            <a:ext cx="921223" cy="761914"/>
          </a:xfrm>
          <a:prstGeom prst="rect">
            <a:avLst/>
          </a:prstGeom>
        </p:spPr>
      </p:pic>
      <p:sp>
        <p:nvSpPr>
          <p:cNvPr id="17" name="Rectangle 16"/>
          <p:cNvSpPr/>
          <p:nvPr/>
        </p:nvSpPr>
        <p:spPr>
          <a:xfrm>
            <a:off x="1657884" y="2070053"/>
            <a:ext cx="9502923" cy="830997"/>
          </a:xfrm>
          <a:prstGeom prst="rect">
            <a:avLst/>
          </a:prstGeom>
          <a:noFill/>
        </p:spPr>
        <p:txBody>
          <a:bodyPr wrap="square" anchor="ctr">
            <a:spAutoFit/>
          </a:bodyPr>
          <a:lstStyle/>
          <a:p>
            <a:pPr lvl="0">
              <a:defRPr/>
            </a:pPr>
            <a:r>
              <a:rPr lang="de-DE" sz="4800" b="1">
                <a:solidFill>
                  <a:srgbClr val="FF0000"/>
                </a:solidFill>
                <a:latin typeface="Arial" panose="020B0604020202020204" pitchFamily="34" charset="0"/>
                <a:ea typeface="Oswald"/>
                <a:cs typeface="Arial" panose="020B0604020202020204" pitchFamily="34" charset="0"/>
                <a:sym typeface="Oswald"/>
              </a:rPr>
              <a:t>I. SÁCH GIÁO KHOA LỚP 4</a:t>
            </a:r>
          </a:p>
        </p:txBody>
      </p:sp>
    </p:spTree>
    <p:extLst>
      <p:ext uri="{BB962C8B-B14F-4D97-AF65-F5344CB8AC3E}">
        <p14:creationId xmlns:p14="http://schemas.microsoft.com/office/powerpoint/2010/main" val="1617464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492" y="186669"/>
            <a:ext cx="898668" cy="7619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9709" y="186669"/>
            <a:ext cx="921223" cy="761914"/>
          </a:xfrm>
          <a:prstGeom prst="rect">
            <a:avLst/>
          </a:prstGeom>
        </p:spPr>
      </p:pic>
      <p:sp>
        <p:nvSpPr>
          <p:cNvPr id="16" name="Rectangle 15"/>
          <p:cNvSpPr/>
          <p:nvPr/>
        </p:nvSpPr>
        <p:spPr>
          <a:xfrm>
            <a:off x="4742915" y="4792918"/>
            <a:ext cx="4349810" cy="553998"/>
          </a:xfrm>
          <a:prstGeom prst="rect">
            <a:avLst/>
          </a:prstGeom>
          <a:noFill/>
        </p:spPr>
        <p:txBody>
          <a:bodyPr wrap="square" anchor="ctr">
            <a:spAutoFit/>
          </a:bodyPr>
          <a:lstStyle/>
          <a:p>
            <a:pPr lvl="0" algn="ctr">
              <a:spcAft>
                <a:spcPts val="600"/>
              </a:spcAft>
              <a:defRPr/>
            </a:pPr>
            <a:r>
              <a:rPr lang="de-DE" sz="3000" b="1">
                <a:solidFill>
                  <a:schemeClr val="bg1"/>
                </a:solidFill>
                <a:latin typeface="Arial" panose="020B0604020202020204" pitchFamily="34" charset="0"/>
                <a:ea typeface="Oswald"/>
                <a:cs typeface="Arial" panose="020B0604020202020204" pitchFamily="34" charset="0"/>
                <a:sym typeface="Oswald"/>
              </a:rPr>
              <a:t>CHUYÊN ĐỀ HỌC TẬP</a:t>
            </a:r>
            <a:endParaRPr lang="de-DE" sz="3000" b="1">
              <a:solidFill>
                <a:srgbClr val="FF0000"/>
              </a:solidFill>
              <a:latin typeface="Arial" panose="020B0604020202020204" pitchFamily="34" charset="0"/>
              <a:ea typeface="Oswald"/>
              <a:cs typeface="Arial" panose="020B0604020202020204" pitchFamily="34" charset="0"/>
              <a:sym typeface="Oswald"/>
            </a:endParaRPr>
          </a:p>
        </p:txBody>
      </p:sp>
      <p:grpSp>
        <p:nvGrpSpPr>
          <p:cNvPr id="30" name="Group 29"/>
          <p:cNvGrpSpPr/>
          <p:nvPr/>
        </p:nvGrpSpPr>
        <p:grpSpPr>
          <a:xfrm>
            <a:off x="0" y="0"/>
            <a:ext cx="12205665" cy="6858000"/>
            <a:chOff x="0" y="-76911"/>
            <a:chExt cx="12205665" cy="685800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6911"/>
              <a:ext cx="12205665" cy="6858000"/>
            </a:xfrm>
            <a:prstGeom prst="rect">
              <a:avLst/>
            </a:prstGeom>
          </p:spPr>
        </p:pic>
        <p:sp>
          <p:nvSpPr>
            <p:cNvPr id="19" name="Google Shape;311;p28"/>
            <p:cNvSpPr/>
            <p:nvPr/>
          </p:nvSpPr>
          <p:spPr>
            <a:xfrm>
              <a:off x="128185" y="2751746"/>
              <a:ext cx="3602735" cy="1117524"/>
            </a:xfrm>
            <a:prstGeom prst="chevron">
              <a:avLst>
                <a:gd name="adj" fmla="val 25089"/>
              </a:avLst>
            </a:prstGeom>
            <a:solidFill>
              <a:srgbClr val="3796BF"/>
            </a:solidFill>
            <a:ln>
              <a:noFill/>
            </a:ln>
          </p:spPr>
          <p:txBody>
            <a:bodyPr spcFirstLastPara="1" wrap="square" lIns="91425" tIns="91425" rIns="91425" bIns="91425" anchor="ctr" anchorCtr="0">
              <a:noAutofit/>
            </a:bodyPr>
            <a:lstStyle/>
            <a:p>
              <a:pPr algn="ctr" eaLnBrk="1" hangingPunct="1">
                <a:spcBef>
                  <a:spcPts val="600"/>
                </a:spcBef>
                <a:spcAft>
                  <a:spcPts val="600"/>
                </a:spcAft>
              </a:pPr>
              <a:r>
                <a:rPr lang="en-US" altLang="en-US" sz="2500" b="1">
                  <a:solidFill>
                    <a:schemeClr val="bg1"/>
                  </a:solidFill>
                  <a:latin typeface="Open Sans"/>
                  <a:ea typeface="Muli"/>
                  <a:cs typeface="Arial" panose="020B0604020202020204" pitchFamily="34" charset="0"/>
                  <a:sym typeface="Tinos"/>
                </a:rPr>
                <a:t>Đ</a:t>
              </a:r>
              <a:r>
                <a:rPr lang="vi-VN" altLang="en-US" sz="2500" b="1">
                  <a:solidFill>
                    <a:schemeClr val="bg1"/>
                  </a:solidFill>
                  <a:latin typeface="Open Sans"/>
                  <a:ea typeface="Muli"/>
                  <a:cs typeface="Arial" panose="020B0604020202020204" pitchFamily="34" charset="0"/>
                  <a:sym typeface="Tinos"/>
                </a:rPr>
                <a:t>ịnh hướng của CT </a:t>
              </a:r>
              <a:r>
                <a:rPr lang="en-US" altLang="en-US" sz="2500" b="1">
                  <a:solidFill>
                    <a:schemeClr val="bg1"/>
                  </a:solidFill>
                  <a:latin typeface="Open Sans"/>
                  <a:ea typeface="Muli"/>
                  <a:cs typeface="Arial" panose="020B0604020202020204" pitchFamily="34" charset="0"/>
                  <a:sym typeface="Tinos"/>
                </a:rPr>
                <a:t>GDPT 2018</a:t>
              </a:r>
              <a:endParaRPr lang="en-US" sz="2500" b="1">
                <a:solidFill>
                  <a:schemeClr val="bg1"/>
                </a:solidFill>
                <a:latin typeface="Open Sans"/>
                <a:ea typeface="Muli"/>
                <a:cs typeface="Arial" panose="020B0604020202020204" pitchFamily="34" charset="0"/>
                <a:sym typeface="Tinos"/>
              </a:endParaRPr>
            </a:p>
          </p:txBody>
        </p:sp>
        <p:sp>
          <p:nvSpPr>
            <p:cNvPr id="20" name="Google Shape;311;p28"/>
            <p:cNvSpPr/>
            <p:nvPr/>
          </p:nvSpPr>
          <p:spPr>
            <a:xfrm>
              <a:off x="2064775" y="4009151"/>
              <a:ext cx="4366618" cy="1207008"/>
            </a:xfrm>
            <a:prstGeom prst="chevron">
              <a:avLst>
                <a:gd name="adj" fmla="val 42132"/>
              </a:avLst>
            </a:prstGeom>
            <a:solidFill>
              <a:schemeClr val="accent2"/>
            </a:solidFill>
            <a:ln>
              <a:noFill/>
            </a:ln>
          </p:spPr>
          <p:txBody>
            <a:bodyPr spcFirstLastPara="1" wrap="square" lIns="91425" tIns="91425" rIns="91425" bIns="91425" anchor="ctr" anchorCtr="0">
              <a:noAutofit/>
            </a:bodyPr>
            <a:lstStyle/>
            <a:p>
              <a:pPr algn="ctr"/>
              <a:r>
                <a:rPr lang="en-US" altLang="en-US" sz="2500" b="1">
                  <a:solidFill>
                    <a:schemeClr val="bg1"/>
                  </a:solidFill>
                  <a:latin typeface="Open Sans"/>
                  <a:ea typeface="Muli"/>
                  <a:cs typeface="Arial" panose="020B0604020202020204" pitchFamily="34" charset="0"/>
                </a:rPr>
                <a:t>13 </a:t>
              </a:r>
              <a:r>
                <a:rPr lang="en-US" altLang="en-US" sz="2500" b="1" err="1">
                  <a:solidFill>
                    <a:schemeClr val="bg1"/>
                  </a:solidFill>
                  <a:latin typeface="Open Sans"/>
                  <a:ea typeface="Muli"/>
                  <a:cs typeface="Arial" panose="020B0604020202020204" pitchFamily="34" charset="0"/>
                </a:rPr>
                <a:t>tiêu</a:t>
              </a:r>
              <a:r>
                <a:rPr lang="en-US" altLang="en-US" sz="2500" b="1">
                  <a:solidFill>
                    <a:schemeClr val="bg1"/>
                  </a:solidFill>
                  <a:latin typeface="Open Sans"/>
                  <a:ea typeface="Muli"/>
                  <a:cs typeface="Arial" panose="020B0604020202020204" pitchFamily="34" charset="0"/>
                </a:rPr>
                <a:t> </a:t>
              </a:r>
              <a:r>
                <a:rPr lang="en-US" altLang="en-US" sz="2500" b="1" err="1">
                  <a:solidFill>
                    <a:schemeClr val="bg1"/>
                  </a:solidFill>
                  <a:latin typeface="Open Sans"/>
                  <a:ea typeface="Muli"/>
                  <a:cs typeface="Arial" panose="020B0604020202020204" pitchFamily="34" charset="0"/>
                </a:rPr>
                <a:t>chuẩn</a:t>
              </a:r>
              <a:r>
                <a:rPr lang="en-US" altLang="en-US" sz="2500" b="1">
                  <a:solidFill>
                    <a:schemeClr val="bg1"/>
                  </a:solidFill>
                  <a:latin typeface="Open Sans"/>
                  <a:ea typeface="Muli"/>
                  <a:cs typeface="Arial" panose="020B0604020202020204" pitchFamily="34" charset="0"/>
                </a:rPr>
                <a:t>, </a:t>
              </a:r>
            </a:p>
            <a:p>
              <a:pPr algn="ctr"/>
              <a:r>
                <a:rPr lang="en-US" altLang="en-US" sz="2500" b="1">
                  <a:solidFill>
                    <a:schemeClr val="bg1"/>
                  </a:solidFill>
                  <a:latin typeface="Open Sans"/>
                  <a:ea typeface="Muli"/>
                  <a:cs typeface="Arial" panose="020B0604020202020204" pitchFamily="34" charset="0"/>
                </a:rPr>
                <a:t>40 </a:t>
              </a:r>
              <a:r>
                <a:rPr lang="vi-VN" altLang="en-US" sz="2500" b="1" err="1">
                  <a:solidFill>
                    <a:schemeClr val="bg1"/>
                  </a:solidFill>
                  <a:latin typeface="Open Sans"/>
                  <a:ea typeface="Muli"/>
                  <a:cs typeface="Arial" panose="020B0604020202020204" pitchFamily="34" charset="0"/>
                </a:rPr>
                <a:t>c</a:t>
              </a:r>
              <a:r>
                <a:rPr lang="en-US" altLang="en-US" sz="2500" b="1" err="1">
                  <a:solidFill>
                    <a:schemeClr val="bg1"/>
                  </a:solidFill>
                  <a:latin typeface="Open Sans"/>
                  <a:ea typeface="Muli"/>
                  <a:cs typeface="Arial" panose="020B0604020202020204" pitchFamily="34" charset="0"/>
                </a:rPr>
                <a:t>hỉ</a:t>
              </a:r>
              <a:r>
                <a:rPr lang="en-US" altLang="en-US" sz="2500" b="1">
                  <a:solidFill>
                    <a:schemeClr val="bg1"/>
                  </a:solidFill>
                  <a:latin typeface="Open Sans"/>
                  <a:ea typeface="Muli"/>
                  <a:cs typeface="Arial" panose="020B0604020202020204" pitchFamily="34" charset="0"/>
                </a:rPr>
                <a:t> </a:t>
              </a:r>
              <a:r>
                <a:rPr lang="en-US" altLang="en-US" sz="2500" b="1" err="1">
                  <a:solidFill>
                    <a:schemeClr val="bg1"/>
                  </a:solidFill>
                  <a:latin typeface="Open Sans"/>
                  <a:ea typeface="Muli"/>
                  <a:cs typeface="Arial" panose="020B0604020202020204" pitchFamily="34" charset="0"/>
                </a:rPr>
                <a:t>báo</a:t>
              </a:r>
              <a:r>
                <a:rPr lang="en-US" altLang="en-US" sz="2500" b="1">
                  <a:solidFill>
                    <a:schemeClr val="bg1"/>
                  </a:solidFill>
                  <a:latin typeface="Open Sans"/>
                  <a:ea typeface="Muli"/>
                  <a:cs typeface="Arial" panose="020B0604020202020204" pitchFamily="34" charset="0"/>
                </a:rPr>
                <a:t> </a:t>
              </a:r>
            </a:p>
          </p:txBody>
        </p:sp>
        <p:sp>
          <p:nvSpPr>
            <p:cNvPr id="21" name="Google Shape;311;p28"/>
            <p:cNvSpPr/>
            <p:nvPr/>
          </p:nvSpPr>
          <p:spPr>
            <a:xfrm>
              <a:off x="2064775" y="1410057"/>
              <a:ext cx="4306798" cy="1207008"/>
            </a:xfrm>
            <a:prstGeom prst="chevron">
              <a:avLst>
                <a:gd name="adj" fmla="val 41241"/>
              </a:avLst>
            </a:prstGeom>
            <a:solidFill>
              <a:schemeClr val="accent2"/>
            </a:solidFill>
            <a:ln>
              <a:noFill/>
            </a:ln>
          </p:spPr>
          <p:txBody>
            <a:bodyPr spcFirstLastPara="1" wrap="square" lIns="91425" tIns="91425" rIns="91425" bIns="91425" anchor="ctr" anchorCtr="0">
              <a:noAutofit/>
            </a:bodyPr>
            <a:lstStyle/>
            <a:p>
              <a:pPr algn="ctr"/>
              <a:r>
                <a:rPr lang="en-US" altLang="en-US" sz="2500" b="1" err="1">
                  <a:solidFill>
                    <a:schemeClr val="bg1"/>
                  </a:solidFill>
                  <a:latin typeface="Open Sans"/>
                  <a:ea typeface="Muli"/>
                  <a:cs typeface="Arial" panose="020B0604020202020204" pitchFamily="34" charset="0"/>
                </a:rPr>
                <a:t>Thông</a:t>
              </a:r>
              <a:r>
                <a:rPr lang="en-US" altLang="en-US" sz="2500" b="1">
                  <a:solidFill>
                    <a:schemeClr val="bg1"/>
                  </a:solidFill>
                  <a:latin typeface="Open Sans"/>
                  <a:ea typeface="Muli"/>
                  <a:cs typeface="Arial" panose="020B0604020202020204" pitchFamily="34" charset="0"/>
                </a:rPr>
                <a:t> </a:t>
              </a:r>
              <a:r>
                <a:rPr lang="en-US" altLang="en-US" sz="2500" b="1" err="1">
                  <a:solidFill>
                    <a:schemeClr val="bg1"/>
                  </a:solidFill>
                  <a:latin typeface="Open Sans"/>
                  <a:ea typeface="Muli"/>
                  <a:cs typeface="Arial" panose="020B0604020202020204" pitchFamily="34" charset="0"/>
                </a:rPr>
                <a:t>tư</a:t>
              </a:r>
              <a:r>
                <a:rPr lang="en-US" altLang="en-US" sz="2500" b="1">
                  <a:solidFill>
                    <a:schemeClr val="bg1"/>
                  </a:solidFill>
                  <a:latin typeface="Open Sans"/>
                  <a:ea typeface="Muli"/>
                  <a:cs typeface="Arial" panose="020B0604020202020204" pitchFamily="34" charset="0"/>
                </a:rPr>
                <a:t> 33/2017/TT</a:t>
              </a:r>
              <a:br>
                <a:rPr lang="en-US" altLang="en-US" sz="2500" b="1">
                  <a:solidFill>
                    <a:schemeClr val="bg1"/>
                  </a:solidFill>
                  <a:latin typeface="Open Sans"/>
                  <a:ea typeface="Muli"/>
                  <a:cs typeface="Arial" panose="020B0604020202020204" pitchFamily="34" charset="0"/>
                </a:rPr>
              </a:br>
              <a:r>
                <a:rPr lang="en-US" altLang="en-US" sz="2500" b="1">
                  <a:solidFill>
                    <a:schemeClr val="bg1"/>
                  </a:solidFill>
                  <a:latin typeface="Open Sans"/>
                  <a:ea typeface="Muli"/>
                  <a:cs typeface="Arial" panose="020B0604020202020204" pitchFamily="34" charset="0"/>
                </a:rPr>
                <a:t>05/2022/TT </a:t>
              </a:r>
            </a:p>
          </p:txBody>
        </p:sp>
        <p:sp>
          <p:nvSpPr>
            <p:cNvPr id="22" name="Freeform 39">
              <a:extLst>
                <a:ext uri="{FF2B5EF4-FFF2-40B4-BE49-F238E27FC236}">
                  <a16:creationId xmlns:a16="http://schemas.microsoft.com/office/drawing/2014/main" id="{020B5664-FAA6-44FD-B066-028EB58F1CAB}"/>
                </a:ext>
              </a:extLst>
            </p:cNvPr>
            <p:cNvSpPr>
              <a:spLocks noEditPoints="1"/>
            </p:cNvSpPr>
            <p:nvPr/>
          </p:nvSpPr>
          <p:spPr bwMode="gray">
            <a:xfrm>
              <a:off x="5664960" y="1108962"/>
              <a:ext cx="6179511" cy="4292132"/>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solidFill>
              <a:schemeClr val="accent4"/>
            </a:solidFill>
            <a:ln>
              <a:noFill/>
            </a:ln>
          </p:spPr>
          <p:txBody>
            <a:bodyPr/>
            <a:lstStyle/>
            <a:p>
              <a:endParaRPr lang="en-US">
                <a:latin typeface="Arial" panose="020B0604020202020204" pitchFamily="34" charset="0"/>
                <a:ea typeface="Roboto Condensed" panose="020B0604020202020204" charset="0"/>
                <a:cs typeface="Arial" panose="020B0604020202020204" pitchFamily="34" charset="0"/>
              </a:endParaRPr>
            </a:p>
          </p:txBody>
        </p:sp>
        <p:sp>
          <p:nvSpPr>
            <p:cNvPr id="23" name="Oval 5">
              <a:extLst>
                <a:ext uri="{FF2B5EF4-FFF2-40B4-BE49-F238E27FC236}">
                  <a16:creationId xmlns:a16="http://schemas.microsoft.com/office/drawing/2014/main" id="{30BDF077-DA1E-4882-85D1-A55CA242B49C}"/>
                </a:ext>
              </a:extLst>
            </p:cNvPr>
            <p:cNvSpPr>
              <a:spLocks noChangeArrowheads="1"/>
            </p:cNvSpPr>
            <p:nvPr/>
          </p:nvSpPr>
          <p:spPr bwMode="gray">
            <a:xfrm>
              <a:off x="6839766" y="572568"/>
              <a:ext cx="3763093" cy="2166343"/>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txBody>
            <a:bodyPr wrap="none" anchor="ctr"/>
            <a:lstStyle/>
            <a:p>
              <a:pPr algn="ctr"/>
              <a:endParaRPr lang="en-US" sz="2400" b="1">
                <a:solidFill>
                  <a:srgbClr val="FFFF00"/>
                </a:solidFill>
                <a:latin typeface="Arial" panose="020B0604020202020204" pitchFamily="34" charset="0"/>
                <a:ea typeface="Muli"/>
                <a:cs typeface="Arial" panose="020B0604020202020204" pitchFamily="34" charset="0"/>
              </a:endParaRPr>
            </a:p>
          </p:txBody>
        </p:sp>
        <p:sp>
          <p:nvSpPr>
            <p:cNvPr id="24" name="Oval 23">
              <a:extLst>
                <a:ext uri="{FF2B5EF4-FFF2-40B4-BE49-F238E27FC236}">
                  <a16:creationId xmlns:a16="http://schemas.microsoft.com/office/drawing/2014/main" id="{96B77ADA-F38C-4280-9472-CF2D9DD394D8}"/>
                </a:ext>
              </a:extLst>
            </p:cNvPr>
            <p:cNvSpPr>
              <a:spLocks noChangeArrowheads="1"/>
            </p:cNvSpPr>
            <p:nvPr/>
          </p:nvSpPr>
          <p:spPr bwMode="gray">
            <a:xfrm>
              <a:off x="7054236" y="3934472"/>
              <a:ext cx="3611295" cy="2235591"/>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wrap="none" anchor="ctr"/>
            <a:lstStyle/>
            <a:p>
              <a:pPr eaLnBrk="1" hangingPunct="1"/>
              <a:endParaRPr lang="en-US">
                <a:latin typeface="Arial" panose="020B0604020202020204" pitchFamily="34" charset="0"/>
                <a:ea typeface="Roboto Condensed" panose="020B0604020202020204" charset="0"/>
                <a:cs typeface="Arial" panose="020B0604020202020204" pitchFamily="34" charset="0"/>
              </a:endParaRP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17" y="-34184"/>
            <a:ext cx="898668" cy="76191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5376" y="0"/>
            <a:ext cx="921223" cy="761914"/>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988" y="142516"/>
            <a:ext cx="2273924" cy="420082"/>
          </a:xfrm>
          <a:prstGeom prst="rect">
            <a:avLst/>
          </a:prstGeom>
        </p:spPr>
      </p:pic>
      <p:pic>
        <p:nvPicPr>
          <p:cNvPr id="1026" name="Picture 2">
            <a:extLst>
              <a:ext uri="{FF2B5EF4-FFF2-40B4-BE49-F238E27FC236}">
                <a16:creationId xmlns:a16="http://schemas.microsoft.com/office/drawing/2014/main" id="{25C22B27-0376-4C5D-8336-49A036191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4611" y="58873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0B1940E-FA24-4999-B865-63A5A1C299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1684" y="386927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4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7585"/>
            <a:ext cx="12205665"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8492" y="186669"/>
            <a:ext cx="898668" cy="7619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9709" y="186669"/>
            <a:ext cx="921223" cy="761914"/>
          </a:xfrm>
          <a:prstGeom prst="rect">
            <a:avLst/>
          </a:prstGeom>
        </p:spPr>
      </p:pic>
      <p:sp>
        <p:nvSpPr>
          <p:cNvPr id="14" name="Rectangle 13"/>
          <p:cNvSpPr/>
          <p:nvPr/>
        </p:nvSpPr>
        <p:spPr bwMode="auto">
          <a:xfrm>
            <a:off x="13665" y="1265470"/>
            <a:ext cx="12192000" cy="1386619"/>
          </a:xfrm>
          <a:prstGeom prst="rect">
            <a:avLst/>
          </a:prstGeom>
          <a:no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732864" y="1559388"/>
            <a:ext cx="11158068" cy="1015663"/>
          </a:xfrm>
          <a:prstGeom prst="rect">
            <a:avLst/>
          </a:prstGeom>
          <a:noFill/>
        </p:spPr>
        <p:txBody>
          <a:bodyPr wrap="square" anchor="ctr">
            <a:spAutoFit/>
          </a:bodyPr>
          <a:lstStyle/>
          <a:p>
            <a:pPr algn="just">
              <a:lnSpc>
                <a:spcPct val="150000"/>
              </a:lnSpc>
              <a:spcBef>
                <a:spcPts val="200"/>
              </a:spcBef>
              <a:spcAft>
                <a:spcPts val="200"/>
              </a:spcAft>
              <a:defRPr/>
            </a:pPr>
            <a:r>
              <a:rPr lang="en-US" sz="2000" b="1">
                <a:solidFill>
                  <a:srgbClr val="FF0000"/>
                </a:solidFill>
                <a:latin typeface="Arial" panose="020B0604020202020204" pitchFamily="34" charset="0"/>
                <a:ea typeface="Oswald"/>
                <a:cs typeface="Arial" panose="020B0604020202020204" pitchFamily="34" charset="0"/>
              </a:rPr>
              <a:t>NXBGDVN </a:t>
            </a:r>
            <a:r>
              <a:rPr lang="en-US" sz="2000" b="1" err="1">
                <a:solidFill>
                  <a:srgbClr val="FF0000"/>
                </a:solidFill>
                <a:latin typeface="Arial" panose="020B0604020202020204" pitchFamily="34" charset="0"/>
                <a:ea typeface="Oswald"/>
                <a:cs typeface="Arial" panose="020B0604020202020204" pitchFamily="34" charset="0"/>
              </a:rPr>
              <a:t>còn</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tổ</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chức</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biên</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soạn</a:t>
            </a:r>
            <a:r>
              <a:rPr lang="en-US" sz="2000" b="1">
                <a:solidFill>
                  <a:srgbClr val="FF0000"/>
                </a:solidFill>
                <a:latin typeface="Arial" panose="020B0604020202020204" pitchFamily="34" charset="0"/>
                <a:ea typeface="Oswald"/>
                <a:cs typeface="Arial" panose="020B0604020202020204" pitchFamily="34" charset="0"/>
              </a:rPr>
              <a:t> SGK </a:t>
            </a:r>
            <a:r>
              <a:rPr lang="en-US" sz="2000" b="1" err="1">
                <a:solidFill>
                  <a:srgbClr val="FF0000"/>
                </a:solidFill>
                <a:latin typeface="Arial" panose="020B0604020202020204" pitchFamily="34" charset="0"/>
                <a:ea typeface="Oswald"/>
                <a:cs typeface="Arial" panose="020B0604020202020204" pitchFamily="34" charset="0"/>
              </a:rPr>
              <a:t>tiếng</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dân</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tộc</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thiểu</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số</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Thái</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H’mông</a:t>
            </a:r>
            <a:r>
              <a:rPr lang="en-US" sz="2000" b="1">
                <a:solidFill>
                  <a:srgbClr val="FF0000"/>
                </a:solidFill>
                <a:latin typeface="Arial" panose="020B0604020202020204" pitchFamily="34" charset="0"/>
                <a:ea typeface="Oswald"/>
                <a:cs typeface="Arial" panose="020B0604020202020204" pitchFamily="34" charset="0"/>
              </a:rPr>
              <a:t>, Khmer, </a:t>
            </a:r>
            <a:r>
              <a:rPr lang="en-US" sz="2000" b="1" err="1">
                <a:solidFill>
                  <a:srgbClr val="FF0000"/>
                </a:solidFill>
                <a:latin typeface="Arial" panose="020B0604020202020204" pitchFamily="34" charset="0"/>
                <a:ea typeface="Oswald"/>
                <a:cs typeface="Arial" panose="020B0604020202020204" pitchFamily="34" charset="0"/>
              </a:rPr>
              <a:t>Êđê</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và</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ngoại</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ngữ</a:t>
            </a:r>
            <a:r>
              <a:rPr lang="en-US" sz="2000" b="1">
                <a:solidFill>
                  <a:srgbClr val="FF0000"/>
                </a:solidFill>
                <a:latin typeface="Arial" panose="020B0604020202020204" pitchFamily="34" charset="0"/>
                <a:ea typeface="Oswald"/>
                <a:cs typeface="Arial" panose="020B0604020202020204" pitchFamily="34" charset="0"/>
              </a:rPr>
              <a:t> 1, </a:t>
            </a:r>
            <a:r>
              <a:rPr lang="en-US" sz="2000" b="1" err="1">
                <a:solidFill>
                  <a:srgbClr val="FF0000"/>
                </a:solidFill>
                <a:latin typeface="Arial" panose="020B0604020202020204" pitchFamily="34" charset="0"/>
                <a:ea typeface="Oswald"/>
                <a:cs typeface="Arial" panose="020B0604020202020204" pitchFamily="34" charset="0"/>
              </a:rPr>
              <a:t>ngoại</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ngữ</a:t>
            </a:r>
            <a:r>
              <a:rPr lang="en-US" sz="2000" b="1">
                <a:solidFill>
                  <a:srgbClr val="FF0000"/>
                </a:solidFill>
                <a:latin typeface="Arial" panose="020B0604020202020204" pitchFamily="34" charset="0"/>
                <a:ea typeface="Oswald"/>
                <a:cs typeface="Arial" panose="020B0604020202020204" pitchFamily="34" charset="0"/>
              </a:rPr>
              <a:t> 2 </a:t>
            </a:r>
            <a:r>
              <a:rPr lang="en-US" sz="2000" b="1" err="1">
                <a:solidFill>
                  <a:srgbClr val="FF0000"/>
                </a:solidFill>
                <a:latin typeface="Arial" panose="020B0604020202020204" pitchFamily="34" charset="0"/>
                <a:ea typeface="Oswald"/>
                <a:cs typeface="Arial" panose="020B0604020202020204" pitchFamily="34" charset="0"/>
              </a:rPr>
              <a:t>ngoài</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Tiếng</a:t>
            </a:r>
            <a:r>
              <a:rPr lang="en-US" sz="2000" b="1">
                <a:solidFill>
                  <a:srgbClr val="FF0000"/>
                </a:solidFill>
                <a:latin typeface="Arial" panose="020B0604020202020204" pitchFamily="34" charset="0"/>
                <a:ea typeface="Oswald"/>
                <a:cs typeface="Arial" panose="020B0604020202020204" pitchFamily="34" charset="0"/>
              </a:rPr>
              <a:t> Anh (</a:t>
            </a:r>
            <a:r>
              <a:rPr lang="en-US" sz="2000" b="1" err="1">
                <a:solidFill>
                  <a:srgbClr val="FF0000"/>
                </a:solidFill>
                <a:latin typeface="Arial" panose="020B0604020202020204" pitchFamily="34" charset="0"/>
                <a:ea typeface="Oswald"/>
                <a:cs typeface="Arial" panose="020B0604020202020204" pitchFamily="34" charset="0"/>
              </a:rPr>
              <a:t>Đức</a:t>
            </a:r>
            <a:r>
              <a:rPr lang="en-US" sz="2000" b="1">
                <a:solidFill>
                  <a:srgbClr val="FF0000"/>
                </a:solidFill>
                <a:latin typeface="Arial" panose="020B0604020202020204" pitchFamily="34" charset="0"/>
                <a:ea typeface="Oswald"/>
                <a:cs typeface="Arial" panose="020B0604020202020204" pitchFamily="34" charset="0"/>
              </a:rPr>
              <a:t>, Nga, </a:t>
            </a:r>
            <a:r>
              <a:rPr lang="en-US" sz="2000" b="1" err="1">
                <a:solidFill>
                  <a:srgbClr val="FF0000"/>
                </a:solidFill>
                <a:latin typeface="Arial" panose="020B0604020202020204" pitchFamily="34" charset="0"/>
                <a:ea typeface="Oswald"/>
                <a:cs typeface="Arial" panose="020B0604020202020204" pitchFamily="34" charset="0"/>
              </a:rPr>
              <a:t>Nhật</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Hàn</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Pháp</a:t>
            </a:r>
            <a:r>
              <a:rPr lang="en-US" sz="2000" b="1">
                <a:solidFill>
                  <a:srgbClr val="FF0000"/>
                </a:solidFill>
                <a:latin typeface="Arial" panose="020B0604020202020204" pitchFamily="34" charset="0"/>
                <a:ea typeface="Oswald"/>
                <a:cs typeface="Arial" panose="020B0604020202020204" pitchFamily="34" charset="0"/>
              </a:rPr>
              <a:t>, </a:t>
            </a:r>
            <a:r>
              <a:rPr lang="en-US" sz="2000" b="1" err="1">
                <a:solidFill>
                  <a:srgbClr val="FF0000"/>
                </a:solidFill>
                <a:latin typeface="Arial" panose="020B0604020202020204" pitchFamily="34" charset="0"/>
                <a:ea typeface="Oswald"/>
                <a:cs typeface="Arial" panose="020B0604020202020204" pitchFamily="34" charset="0"/>
              </a:rPr>
              <a:t>Trung</a:t>
            </a:r>
            <a:r>
              <a:rPr lang="en-US" sz="2000" b="1">
                <a:solidFill>
                  <a:srgbClr val="FF0000"/>
                </a:solidFill>
                <a:latin typeface="Arial" panose="020B0604020202020204" pitchFamily="34" charset="0"/>
                <a:ea typeface="Oswald"/>
                <a:cs typeface="Arial" panose="020B0604020202020204" pitchFamily="34" charset="0"/>
              </a:rPr>
              <a:t>….)</a:t>
            </a:r>
            <a:endParaRPr lang="de-DE" sz="2000" b="1">
              <a:solidFill>
                <a:srgbClr val="FF0000"/>
              </a:solidFill>
              <a:latin typeface="Arial" panose="020B0604020202020204" pitchFamily="34" charset="0"/>
              <a:ea typeface="Oswald"/>
              <a:cs typeface="Arial" panose="020B0604020202020204" pitchFamily="34" charset="0"/>
            </a:endParaRPr>
          </a:p>
        </p:txBody>
      </p:sp>
      <p:grpSp>
        <p:nvGrpSpPr>
          <p:cNvPr id="9" name="Group 8"/>
          <p:cNvGrpSpPr/>
          <p:nvPr/>
        </p:nvGrpSpPr>
        <p:grpSpPr>
          <a:xfrm>
            <a:off x="311596" y="3139281"/>
            <a:ext cx="11416578" cy="2635354"/>
            <a:chOff x="646418" y="3139281"/>
            <a:chExt cx="10628833" cy="2194835"/>
          </a:xfrm>
        </p:grpSpPr>
        <p:pic>
          <p:nvPicPr>
            <p:cNvPr id="2" name="Picture 1">
              <a:extLst>
                <a:ext uri="{FF2B5EF4-FFF2-40B4-BE49-F238E27FC236}">
                  <a16:creationId xmlns:a16="http://schemas.microsoft.com/office/drawing/2014/main" id="{7658163E-EC61-2E4D-BFBC-92A0FAF48A5D}"/>
                </a:ext>
              </a:extLst>
            </p:cNvPr>
            <p:cNvPicPr>
              <a:picLocks noChangeAspect="1"/>
            </p:cNvPicPr>
            <p:nvPr/>
          </p:nvPicPr>
          <p:blipFill>
            <a:blip r:embed="rId7"/>
            <a:stretch>
              <a:fillRect/>
            </a:stretch>
          </p:blipFill>
          <p:spPr>
            <a:xfrm>
              <a:off x="646418" y="3139281"/>
              <a:ext cx="1650380" cy="2164568"/>
            </a:xfrm>
            <a:prstGeom prst="rect">
              <a:avLst/>
            </a:prstGeom>
          </p:spPr>
        </p:pic>
        <p:pic>
          <p:nvPicPr>
            <p:cNvPr id="3" name="Picture 2">
              <a:extLst>
                <a:ext uri="{FF2B5EF4-FFF2-40B4-BE49-F238E27FC236}">
                  <a16:creationId xmlns:a16="http://schemas.microsoft.com/office/drawing/2014/main" id="{AE351A50-0983-FC4E-B93A-E2DD5A627CF7}"/>
                </a:ext>
              </a:extLst>
            </p:cNvPr>
            <p:cNvPicPr>
              <a:picLocks noChangeAspect="1"/>
            </p:cNvPicPr>
            <p:nvPr/>
          </p:nvPicPr>
          <p:blipFill>
            <a:blip r:embed="rId8"/>
            <a:stretch>
              <a:fillRect/>
            </a:stretch>
          </p:blipFill>
          <p:spPr>
            <a:xfrm>
              <a:off x="2492636" y="3139281"/>
              <a:ext cx="1650380" cy="2183836"/>
            </a:xfrm>
            <a:prstGeom prst="rect">
              <a:avLst/>
            </a:prstGeom>
          </p:spPr>
        </p:pic>
        <p:pic>
          <p:nvPicPr>
            <p:cNvPr id="8" name="Picture 7">
              <a:extLst>
                <a:ext uri="{FF2B5EF4-FFF2-40B4-BE49-F238E27FC236}">
                  <a16:creationId xmlns:a16="http://schemas.microsoft.com/office/drawing/2014/main" id="{960F6889-D72F-9B4D-B260-12596E29B830}"/>
                </a:ext>
              </a:extLst>
            </p:cNvPr>
            <p:cNvPicPr>
              <a:picLocks noChangeAspect="1"/>
            </p:cNvPicPr>
            <p:nvPr/>
          </p:nvPicPr>
          <p:blipFill>
            <a:blip r:embed="rId9"/>
            <a:stretch>
              <a:fillRect/>
            </a:stretch>
          </p:blipFill>
          <p:spPr>
            <a:xfrm>
              <a:off x="4308902" y="3172050"/>
              <a:ext cx="1650380" cy="2145494"/>
            </a:xfrm>
            <a:prstGeom prst="rect">
              <a:avLst/>
            </a:prstGeom>
          </p:spPr>
        </p:pic>
        <p:pic>
          <p:nvPicPr>
            <p:cNvPr id="11" name="Picture 10">
              <a:extLst>
                <a:ext uri="{FF2B5EF4-FFF2-40B4-BE49-F238E27FC236}">
                  <a16:creationId xmlns:a16="http://schemas.microsoft.com/office/drawing/2014/main" id="{11544DCF-D356-BE4F-91DF-56E1DB0ED24B}"/>
                </a:ext>
              </a:extLst>
            </p:cNvPr>
            <p:cNvPicPr>
              <a:picLocks noChangeAspect="1"/>
            </p:cNvPicPr>
            <p:nvPr/>
          </p:nvPicPr>
          <p:blipFill>
            <a:blip r:embed="rId10"/>
            <a:stretch>
              <a:fillRect/>
            </a:stretch>
          </p:blipFill>
          <p:spPr>
            <a:xfrm>
              <a:off x="6114769" y="3139281"/>
              <a:ext cx="1650380" cy="2194835"/>
            </a:xfrm>
            <a:prstGeom prst="rect">
              <a:avLst/>
            </a:prstGeom>
          </p:spPr>
        </p:pic>
        <p:pic>
          <p:nvPicPr>
            <p:cNvPr id="16" name="Picture 15">
              <a:extLst>
                <a:ext uri="{FF2B5EF4-FFF2-40B4-BE49-F238E27FC236}">
                  <a16:creationId xmlns:a16="http://schemas.microsoft.com/office/drawing/2014/main" id="{1E133E7A-E795-9D4B-8095-82E39720B951}"/>
                </a:ext>
              </a:extLst>
            </p:cNvPr>
            <p:cNvPicPr>
              <a:picLocks noChangeAspect="1"/>
            </p:cNvPicPr>
            <p:nvPr/>
          </p:nvPicPr>
          <p:blipFill>
            <a:blip r:embed="rId11"/>
            <a:stretch>
              <a:fillRect/>
            </a:stretch>
          </p:blipFill>
          <p:spPr>
            <a:xfrm>
              <a:off x="7887677" y="3139281"/>
              <a:ext cx="1650252" cy="2194835"/>
            </a:xfrm>
            <a:prstGeom prst="rect">
              <a:avLst/>
            </a:prstGeom>
          </p:spPr>
        </p:pic>
        <p:pic>
          <p:nvPicPr>
            <p:cNvPr id="17" name="Picture 16">
              <a:extLst>
                <a:ext uri="{FF2B5EF4-FFF2-40B4-BE49-F238E27FC236}">
                  <a16:creationId xmlns:a16="http://schemas.microsoft.com/office/drawing/2014/main" id="{9C209032-E16C-6642-A1D3-36DF96FF606D}"/>
                </a:ext>
              </a:extLst>
            </p:cNvPr>
            <p:cNvPicPr>
              <a:picLocks noChangeAspect="1"/>
            </p:cNvPicPr>
            <p:nvPr/>
          </p:nvPicPr>
          <p:blipFill>
            <a:blip r:embed="rId12"/>
            <a:stretch>
              <a:fillRect/>
            </a:stretch>
          </p:blipFill>
          <p:spPr>
            <a:xfrm>
              <a:off x="9693416" y="3139281"/>
              <a:ext cx="1581835" cy="2145495"/>
            </a:xfrm>
            <a:prstGeom prst="rect">
              <a:avLst/>
            </a:prstGeom>
          </p:spPr>
        </p:pic>
      </p:grpSp>
      <p:sp>
        <p:nvSpPr>
          <p:cNvPr id="18" name="Rectangle 17"/>
          <p:cNvSpPr/>
          <p:nvPr/>
        </p:nvSpPr>
        <p:spPr>
          <a:xfrm>
            <a:off x="732864" y="928353"/>
            <a:ext cx="11158068" cy="553998"/>
          </a:xfrm>
          <a:prstGeom prst="rect">
            <a:avLst/>
          </a:prstGeom>
          <a:noFill/>
        </p:spPr>
        <p:txBody>
          <a:bodyPr wrap="square" anchor="ctr">
            <a:spAutoFit/>
          </a:bodyPr>
          <a:lstStyle/>
          <a:p>
            <a:pPr algn="just">
              <a:lnSpc>
                <a:spcPct val="150000"/>
              </a:lnSpc>
              <a:spcBef>
                <a:spcPts val="200"/>
              </a:spcBef>
              <a:spcAft>
                <a:spcPts val="200"/>
              </a:spcAft>
              <a:defRPr/>
            </a:pPr>
            <a:r>
              <a:rPr lang="en-US" altLang="en-US" sz="2000" b="1" err="1">
                <a:solidFill>
                  <a:srgbClr val="00B0F0"/>
                </a:solidFill>
                <a:latin typeface="Arial" panose="020B0604020202020204" pitchFamily="34" charset="0"/>
                <a:ea typeface="Oswald"/>
                <a:cs typeface="Arial" panose="020B0604020202020204" pitchFamily="34" charset="0"/>
              </a:rPr>
              <a:t>Mỗi</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bộ</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sách</a:t>
            </a:r>
            <a:r>
              <a:rPr lang="en-US" altLang="en-US" sz="2000" b="1">
                <a:solidFill>
                  <a:srgbClr val="00B0F0"/>
                </a:solidFill>
                <a:latin typeface="Arial" panose="020B0604020202020204" pitchFamily="34" charset="0"/>
                <a:ea typeface="Oswald"/>
                <a:cs typeface="Arial" panose="020B0604020202020204" pitchFamily="34" charset="0"/>
              </a:rPr>
              <a:t>, NXBGDVN </a:t>
            </a:r>
            <a:r>
              <a:rPr lang="en-US" altLang="en-US" sz="2000" b="1" err="1">
                <a:solidFill>
                  <a:srgbClr val="00B0F0"/>
                </a:solidFill>
                <a:latin typeface="Arial" panose="020B0604020202020204" pitchFamily="34" charset="0"/>
                <a:ea typeface="Oswald"/>
                <a:cs typeface="Arial" panose="020B0604020202020204" pitchFamily="34" charset="0"/>
              </a:rPr>
              <a:t>tổ</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chức</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biên</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soạn</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đầy</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đủ</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các</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môn</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học</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hoạt</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động</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giáo</a:t>
            </a:r>
            <a:r>
              <a:rPr lang="en-US" altLang="en-US" sz="2000" b="1">
                <a:solidFill>
                  <a:srgbClr val="00B0F0"/>
                </a:solidFill>
                <a:latin typeface="Arial" panose="020B0604020202020204" pitchFamily="34" charset="0"/>
                <a:ea typeface="Oswald"/>
                <a:cs typeface="Arial" panose="020B0604020202020204" pitchFamily="34" charset="0"/>
              </a:rPr>
              <a:t> </a:t>
            </a:r>
            <a:r>
              <a:rPr lang="en-US" altLang="en-US" sz="2000" b="1" err="1">
                <a:solidFill>
                  <a:srgbClr val="00B0F0"/>
                </a:solidFill>
                <a:latin typeface="Arial" panose="020B0604020202020204" pitchFamily="34" charset="0"/>
                <a:ea typeface="Oswald"/>
                <a:cs typeface="Arial" panose="020B0604020202020204" pitchFamily="34" charset="0"/>
              </a:rPr>
              <a:t>dục</a:t>
            </a:r>
            <a:r>
              <a:rPr lang="en-US" altLang="en-US" sz="2000" b="1">
                <a:solidFill>
                  <a:srgbClr val="00B0F0"/>
                </a:solidFill>
                <a:latin typeface="Arial" panose="020B0604020202020204" pitchFamily="34" charset="0"/>
                <a:ea typeface="Oswald"/>
                <a:cs typeface="Arial" panose="020B0604020202020204" pitchFamily="34" charset="0"/>
              </a:rPr>
              <a:t>, </a:t>
            </a:r>
            <a:endParaRPr lang="de-DE" sz="2000" b="1">
              <a:solidFill>
                <a:srgbClr val="FF0000"/>
              </a:solidFill>
              <a:latin typeface="Arial" panose="020B0604020202020204" pitchFamily="34" charset="0"/>
              <a:ea typeface="Oswald"/>
              <a:cs typeface="Arial" panose="020B0604020202020204" pitchFamily="34" charset="0"/>
            </a:endParaRPr>
          </a:p>
        </p:txBody>
      </p:sp>
    </p:spTree>
    <p:extLst>
      <p:ext uri="{BB962C8B-B14F-4D97-AF65-F5344CB8AC3E}">
        <p14:creationId xmlns:p14="http://schemas.microsoft.com/office/powerpoint/2010/main" val="1863499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B650491-84F4-4D57-8907-75A8EE1C8AFF}"/>
              </a:ext>
            </a:extLst>
          </p:cNvPr>
          <p:cNvGrpSpPr/>
          <p:nvPr/>
        </p:nvGrpSpPr>
        <p:grpSpPr>
          <a:xfrm>
            <a:off x="6190287" y="1154955"/>
            <a:ext cx="5830739" cy="2881061"/>
            <a:chOff x="6101584" y="1152556"/>
            <a:chExt cx="5725981" cy="2988964"/>
          </a:xfrm>
        </p:grpSpPr>
        <p:sp>
          <p:nvSpPr>
            <p:cNvPr id="23" name="Freeform: Shape 59">
              <a:extLst>
                <a:ext uri="{FF2B5EF4-FFF2-40B4-BE49-F238E27FC236}">
                  <a16:creationId xmlns:a16="http://schemas.microsoft.com/office/drawing/2014/main" id="{A75F0E9F-7538-464F-96F7-116B7FDD69A6}"/>
                </a:ext>
              </a:extLst>
            </p:cNvPr>
            <p:cNvSpPr/>
            <p:nvPr/>
          </p:nvSpPr>
          <p:spPr>
            <a:xfrm>
              <a:off x="6101584" y="1152556"/>
              <a:ext cx="5725981" cy="2988964"/>
            </a:xfrm>
            <a:custGeom>
              <a:avLst/>
              <a:gdLst>
                <a:gd name="connsiteX0" fmla="*/ 0 w 2975299"/>
                <a:gd name="connsiteY0" fmla="*/ 0 h 2988964"/>
                <a:gd name="connsiteX1" fmla="*/ 2892586 w 2975299"/>
                <a:gd name="connsiteY1" fmla="*/ 0 h 2988964"/>
                <a:gd name="connsiteX2" fmla="*/ 2975299 w 2975299"/>
                <a:gd name="connsiteY2" fmla="*/ 82713 h 2988964"/>
                <a:gd name="connsiteX3" fmla="*/ 2975299 w 2975299"/>
                <a:gd name="connsiteY3" fmla="*/ 2726188 h 2988964"/>
                <a:gd name="connsiteX4" fmla="*/ 1850909 w 2975299"/>
                <a:gd name="connsiteY4" fmla="*/ 2726188 h 2988964"/>
                <a:gd name="connsiteX5" fmla="*/ 1850909 w 2975299"/>
                <a:gd name="connsiteY5" fmla="*/ 2811164 h 2988964"/>
                <a:gd name="connsiteX6" fmla="*/ 1957994 w 2975299"/>
                <a:gd name="connsiteY6" fmla="*/ 2811164 h 2988964"/>
                <a:gd name="connsiteX7" fmla="*/ 1743824 w 2975299"/>
                <a:gd name="connsiteY7" fmla="*/ 2988964 h 2988964"/>
                <a:gd name="connsiteX8" fmla="*/ 1529654 w 2975299"/>
                <a:gd name="connsiteY8" fmla="*/ 2811164 h 2988964"/>
                <a:gd name="connsiteX9" fmla="*/ 1636739 w 2975299"/>
                <a:gd name="connsiteY9" fmla="*/ 2811164 h 2988964"/>
                <a:gd name="connsiteX10" fmla="*/ 1636739 w 2975299"/>
                <a:gd name="connsiteY10" fmla="*/ 2726188 h 2988964"/>
                <a:gd name="connsiteX11" fmla="*/ 0 w 2975299"/>
                <a:gd name="connsiteY11" fmla="*/ 2726188 h 2988964"/>
                <a:gd name="connsiteX12" fmla="*/ 0 w 2975299"/>
                <a:gd name="connsiteY12" fmla="*/ 1117366 h 2988964"/>
                <a:gd name="connsiteX13" fmla="*/ 67686 w 2975299"/>
                <a:gd name="connsiteY13" fmla="*/ 1117366 h 2988964"/>
                <a:gd name="connsiteX14" fmla="*/ 67686 w 2975299"/>
                <a:gd name="connsiteY14" fmla="*/ 1224451 h 2988964"/>
                <a:gd name="connsiteX15" fmla="*/ 245486 w 2975299"/>
                <a:gd name="connsiteY15" fmla="*/ 1010281 h 2988964"/>
                <a:gd name="connsiteX16" fmla="*/ 67686 w 2975299"/>
                <a:gd name="connsiteY16" fmla="*/ 796111 h 2988964"/>
                <a:gd name="connsiteX17" fmla="*/ 67686 w 2975299"/>
                <a:gd name="connsiteY17" fmla="*/ 903196 h 2988964"/>
                <a:gd name="connsiteX18" fmla="*/ 0 w 2975299"/>
                <a:gd name="connsiteY18" fmla="*/ 903196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88964">
                  <a:moveTo>
                    <a:pt x="0" y="0"/>
                  </a:moveTo>
                  <a:lnTo>
                    <a:pt x="2892586" y="0"/>
                  </a:lnTo>
                  <a:cubicBezTo>
                    <a:pt x="2938267" y="0"/>
                    <a:pt x="2975299" y="37032"/>
                    <a:pt x="2975299" y="82713"/>
                  </a:cubicBezTo>
                  <a:lnTo>
                    <a:pt x="2975299" y="2726188"/>
                  </a:lnTo>
                  <a:lnTo>
                    <a:pt x="1850909" y="2726188"/>
                  </a:lnTo>
                  <a:lnTo>
                    <a:pt x="1850909" y="2811164"/>
                  </a:lnTo>
                  <a:lnTo>
                    <a:pt x="1957994" y="2811164"/>
                  </a:lnTo>
                  <a:lnTo>
                    <a:pt x="1743824" y="2988964"/>
                  </a:lnTo>
                  <a:lnTo>
                    <a:pt x="1529654" y="2811164"/>
                  </a:lnTo>
                  <a:lnTo>
                    <a:pt x="1636739" y="2811164"/>
                  </a:lnTo>
                  <a:lnTo>
                    <a:pt x="1636739" y="2726188"/>
                  </a:lnTo>
                  <a:lnTo>
                    <a:pt x="0" y="2726188"/>
                  </a:lnTo>
                  <a:lnTo>
                    <a:pt x="0" y="1117366"/>
                  </a:lnTo>
                  <a:lnTo>
                    <a:pt x="67686" y="1117366"/>
                  </a:lnTo>
                  <a:lnTo>
                    <a:pt x="67686" y="1224451"/>
                  </a:lnTo>
                  <a:lnTo>
                    <a:pt x="245486" y="1010281"/>
                  </a:lnTo>
                  <a:lnTo>
                    <a:pt x="67686" y="796111"/>
                  </a:lnTo>
                  <a:lnTo>
                    <a:pt x="67686" y="903196"/>
                  </a:lnTo>
                  <a:lnTo>
                    <a:pt x="0" y="903196"/>
                  </a:lnTo>
                  <a:close/>
                </a:path>
              </a:pathLst>
            </a:cu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24" name="TextBox 23">
              <a:extLst>
                <a:ext uri="{FF2B5EF4-FFF2-40B4-BE49-F238E27FC236}">
                  <a16:creationId xmlns:a16="http://schemas.microsoft.com/office/drawing/2014/main" id="{226C390E-7F92-460F-912A-61901EDAF197}"/>
                </a:ext>
              </a:extLst>
            </p:cNvPr>
            <p:cNvSpPr txBox="1"/>
            <p:nvPr/>
          </p:nvSpPr>
          <p:spPr>
            <a:xfrm>
              <a:off x="7455429" y="1287180"/>
              <a:ext cx="3378641" cy="498114"/>
            </a:xfrm>
            <a:prstGeom prst="rect">
              <a:avLst/>
            </a:prstGeom>
            <a:noFill/>
          </p:spPr>
          <p:txBody>
            <a:bodyPr wrap="square" rtlCol="0">
              <a:spAutoFit/>
            </a:bodyPr>
            <a:lstStyle/>
            <a:p>
              <a:pPr algn="ct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Học</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tập</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tích</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cực</a:t>
              </a:r>
              <a:endPar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25" name="TextBox 24">
              <a:extLst>
                <a:ext uri="{FF2B5EF4-FFF2-40B4-BE49-F238E27FC236}">
                  <a16:creationId xmlns:a16="http://schemas.microsoft.com/office/drawing/2014/main" id="{B02CB1B1-3D08-465A-ABB4-6F793680BE7E}"/>
                </a:ext>
              </a:extLst>
            </p:cNvPr>
            <p:cNvSpPr txBox="1"/>
            <p:nvPr/>
          </p:nvSpPr>
          <p:spPr>
            <a:xfrm>
              <a:off x="6751403" y="1828343"/>
              <a:ext cx="4817378" cy="1321452"/>
            </a:xfrm>
            <a:prstGeom prst="rect">
              <a:avLst/>
            </a:prstGeom>
            <a:noFill/>
          </p:spPr>
          <p:txBody>
            <a:bodyPr wrap="square" rtlCol="0">
              <a:spAutoFit/>
            </a:bodyPr>
            <a:lstStyle/>
            <a:p>
              <a:pPr algn="just">
                <a:lnSpc>
                  <a:spcPct val="120000"/>
                </a:lnSpc>
              </a:pP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HS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khám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phá</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thông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qua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việc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tham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gia</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SGK</a:t>
              </a:r>
            </a:p>
          </p:txBody>
        </p:sp>
      </p:grpSp>
      <p:grpSp>
        <p:nvGrpSpPr>
          <p:cNvPr id="26" name="Group 25">
            <a:extLst>
              <a:ext uri="{FF2B5EF4-FFF2-40B4-BE49-F238E27FC236}">
                <a16:creationId xmlns:a16="http://schemas.microsoft.com/office/drawing/2014/main" id="{705052F4-3388-4812-8CE1-DA9CFCE5E824}"/>
              </a:ext>
            </a:extLst>
          </p:cNvPr>
          <p:cNvGrpSpPr/>
          <p:nvPr/>
        </p:nvGrpSpPr>
        <p:grpSpPr>
          <a:xfrm>
            <a:off x="302046" y="1154962"/>
            <a:ext cx="6388110" cy="2627771"/>
            <a:chOff x="291691" y="1152238"/>
            <a:chExt cx="6273337" cy="2726188"/>
          </a:xfrm>
        </p:grpSpPr>
        <p:sp>
          <p:nvSpPr>
            <p:cNvPr id="27" name="Freeform: Shape 67">
              <a:extLst>
                <a:ext uri="{FF2B5EF4-FFF2-40B4-BE49-F238E27FC236}">
                  <a16:creationId xmlns:a16="http://schemas.microsoft.com/office/drawing/2014/main" id="{328875E7-9E30-42E8-A0C8-86D3AA49676E}"/>
                </a:ext>
              </a:extLst>
            </p:cNvPr>
            <p:cNvSpPr/>
            <p:nvPr/>
          </p:nvSpPr>
          <p:spPr>
            <a:xfrm>
              <a:off x="291691" y="1152238"/>
              <a:ext cx="6273337" cy="2726188"/>
            </a:xfrm>
            <a:custGeom>
              <a:avLst/>
              <a:gdLst>
                <a:gd name="connsiteX0" fmla="*/ 82713 w 3220785"/>
                <a:gd name="connsiteY0" fmla="*/ 0 h 2726188"/>
                <a:gd name="connsiteX1" fmla="*/ 2975299 w 3220785"/>
                <a:gd name="connsiteY1" fmla="*/ 0 h 2726188"/>
                <a:gd name="connsiteX2" fmla="*/ 2975299 w 3220785"/>
                <a:gd name="connsiteY2" fmla="*/ 903196 h 2726188"/>
                <a:gd name="connsiteX3" fmla="*/ 3042985 w 3220785"/>
                <a:gd name="connsiteY3" fmla="*/ 903196 h 2726188"/>
                <a:gd name="connsiteX4" fmla="*/ 3042985 w 3220785"/>
                <a:gd name="connsiteY4" fmla="*/ 796111 h 2726188"/>
                <a:gd name="connsiteX5" fmla="*/ 3220785 w 3220785"/>
                <a:gd name="connsiteY5" fmla="*/ 1010281 h 2726188"/>
                <a:gd name="connsiteX6" fmla="*/ 3042985 w 3220785"/>
                <a:gd name="connsiteY6" fmla="*/ 1224451 h 2726188"/>
                <a:gd name="connsiteX7" fmla="*/ 3042985 w 3220785"/>
                <a:gd name="connsiteY7" fmla="*/ 1117366 h 2726188"/>
                <a:gd name="connsiteX8" fmla="*/ 2975299 w 3220785"/>
                <a:gd name="connsiteY8" fmla="*/ 1117366 h 2726188"/>
                <a:gd name="connsiteX9" fmla="*/ 2975299 w 3220785"/>
                <a:gd name="connsiteY9" fmla="*/ 2726188 h 2726188"/>
                <a:gd name="connsiteX10" fmla="*/ 1156098 w 3220785"/>
                <a:gd name="connsiteY10" fmla="*/ 2726188 h 2726188"/>
                <a:gd name="connsiteX11" fmla="*/ 1156098 w 3220785"/>
                <a:gd name="connsiteY11" fmla="*/ 2669206 h 2726188"/>
                <a:gd name="connsiteX12" fmla="*/ 1263183 w 3220785"/>
                <a:gd name="connsiteY12" fmla="*/ 2669206 h 2726188"/>
                <a:gd name="connsiteX13" fmla="*/ 1049013 w 3220785"/>
                <a:gd name="connsiteY13" fmla="*/ 2491406 h 2726188"/>
                <a:gd name="connsiteX14" fmla="*/ 834843 w 3220785"/>
                <a:gd name="connsiteY14" fmla="*/ 2669206 h 2726188"/>
                <a:gd name="connsiteX15" fmla="*/ 941928 w 3220785"/>
                <a:gd name="connsiteY15" fmla="*/ 2669206 h 2726188"/>
                <a:gd name="connsiteX16" fmla="*/ 941928 w 3220785"/>
                <a:gd name="connsiteY16" fmla="*/ 2726188 h 2726188"/>
                <a:gd name="connsiteX17" fmla="*/ 0 w 3220785"/>
                <a:gd name="connsiteY17" fmla="*/ 2726188 h 2726188"/>
                <a:gd name="connsiteX18" fmla="*/ 0 w 3220785"/>
                <a:gd name="connsiteY18" fmla="*/ 82713 h 2726188"/>
                <a:gd name="connsiteX19" fmla="*/ 82713 w 3220785"/>
                <a:gd name="connsiteY19" fmla="*/ 0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0785" h="2726188">
                  <a:moveTo>
                    <a:pt x="82713" y="0"/>
                  </a:moveTo>
                  <a:lnTo>
                    <a:pt x="2975299" y="0"/>
                  </a:lnTo>
                  <a:lnTo>
                    <a:pt x="2975299" y="903196"/>
                  </a:lnTo>
                  <a:lnTo>
                    <a:pt x="3042985" y="903196"/>
                  </a:lnTo>
                  <a:lnTo>
                    <a:pt x="3042985" y="796111"/>
                  </a:lnTo>
                  <a:lnTo>
                    <a:pt x="3220785" y="1010281"/>
                  </a:lnTo>
                  <a:lnTo>
                    <a:pt x="3042985" y="1224451"/>
                  </a:lnTo>
                  <a:lnTo>
                    <a:pt x="3042985" y="1117366"/>
                  </a:lnTo>
                  <a:lnTo>
                    <a:pt x="2975299" y="1117366"/>
                  </a:lnTo>
                  <a:lnTo>
                    <a:pt x="2975299" y="2726188"/>
                  </a:lnTo>
                  <a:lnTo>
                    <a:pt x="1156098" y="2726188"/>
                  </a:lnTo>
                  <a:lnTo>
                    <a:pt x="1156098" y="2669206"/>
                  </a:lnTo>
                  <a:lnTo>
                    <a:pt x="1263183" y="2669206"/>
                  </a:lnTo>
                  <a:lnTo>
                    <a:pt x="1049013" y="2491406"/>
                  </a:lnTo>
                  <a:lnTo>
                    <a:pt x="834843" y="2669206"/>
                  </a:lnTo>
                  <a:lnTo>
                    <a:pt x="941928" y="2669206"/>
                  </a:lnTo>
                  <a:lnTo>
                    <a:pt x="941928" y="2726188"/>
                  </a:lnTo>
                  <a:lnTo>
                    <a:pt x="0" y="2726188"/>
                  </a:lnTo>
                  <a:lnTo>
                    <a:pt x="0" y="82713"/>
                  </a:lnTo>
                  <a:cubicBezTo>
                    <a:pt x="0" y="37032"/>
                    <a:pt x="37032" y="0"/>
                    <a:pt x="82713" y="0"/>
                  </a:cubicBezTo>
                  <a:close/>
                </a:path>
              </a:pathLst>
            </a:custGeom>
            <a:solidFill>
              <a:srgbClr val="D8ECE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28" name="TextBox 27">
              <a:extLst>
                <a:ext uri="{FF2B5EF4-FFF2-40B4-BE49-F238E27FC236}">
                  <a16:creationId xmlns:a16="http://schemas.microsoft.com/office/drawing/2014/main" id="{74552D64-359C-4B14-B1EB-0DFDD2009418}"/>
                </a:ext>
              </a:extLst>
            </p:cNvPr>
            <p:cNvSpPr txBox="1"/>
            <p:nvPr/>
          </p:nvSpPr>
          <p:spPr>
            <a:xfrm>
              <a:off x="865125" y="1152238"/>
              <a:ext cx="4023190" cy="498114"/>
            </a:xfrm>
            <a:prstGeom prst="rect">
              <a:avLst/>
            </a:prstGeom>
            <a:noFill/>
          </p:spPr>
          <p:txBody>
            <a:bodyPr wrap="square" rtlCol="0">
              <a:spAutoFit/>
            </a:bodyPr>
            <a:lstStyle/>
            <a:p>
              <a:pPr algn="ct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Hấp</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dẫn</a:t>
              </a:r>
              <a:endPar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29" name="TextBox 28">
              <a:extLst>
                <a:ext uri="{FF2B5EF4-FFF2-40B4-BE49-F238E27FC236}">
                  <a16:creationId xmlns:a16="http://schemas.microsoft.com/office/drawing/2014/main" id="{C6E314FC-8835-4994-8302-11ADF287AF1A}"/>
                </a:ext>
              </a:extLst>
            </p:cNvPr>
            <p:cNvSpPr txBox="1"/>
            <p:nvPr/>
          </p:nvSpPr>
          <p:spPr>
            <a:xfrm>
              <a:off x="606037" y="1679015"/>
              <a:ext cx="5146519" cy="1742933"/>
            </a:xfrm>
            <a:prstGeom prst="rect">
              <a:avLst/>
            </a:prstGeom>
            <a:noFill/>
          </p:spPr>
          <p:txBody>
            <a:bodyPr wrap="square" rtlCol="0">
              <a:spAutoFit/>
            </a:bodyPr>
            <a:lstStyle/>
            <a:p>
              <a:pPr algn="just">
                <a:lnSpc>
                  <a:spcPct val="120000"/>
                </a:lnSpc>
              </a:pP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Lấy</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làm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trung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tâm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tình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huống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hấp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dẫn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gần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gũi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chuyển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tải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khéo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léo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hứng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thú</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tập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HS.</a:t>
              </a:r>
            </a:p>
          </p:txBody>
        </p:sp>
      </p:grpSp>
      <p:grpSp>
        <p:nvGrpSpPr>
          <p:cNvPr id="30" name="Group 29">
            <a:extLst>
              <a:ext uri="{FF2B5EF4-FFF2-40B4-BE49-F238E27FC236}">
                <a16:creationId xmlns:a16="http://schemas.microsoft.com/office/drawing/2014/main" id="{D5CADB65-8877-4016-8CFB-6A80FE362C38}"/>
              </a:ext>
            </a:extLst>
          </p:cNvPr>
          <p:cNvGrpSpPr/>
          <p:nvPr/>
        </p:nvGrpSpPr>
        <p:grpSpPr>
          <a:xfrm>
            <a:off x="5738321" y="3757395"/>
            <a:ext cx="6298835" cy="2271165"/>
            <a:chOff x="5634921" y="3874920"/>
            <a:chExt cx="6185666" cy="2726188"/>
          </a:xfrm>
        </p:grpSpPr>
        <p:sp>
          <p:nvSpPr>
            <p:cNvPr id="31" name="Freeform: Shape 64">
              <a:extLst>
                <a:ext uri="{FF2B5EF4-FFF2-40B4-BE49-F238E27FC236}">
                  <a16:creationId xmlns:a16="http://schemas.microsoft.com/office/drawing/2014/main" id="{1F34665D-3F94-4181-A514-49DB49B01363}"/>
                </a:ext>
              </a:extLst>
            </p:cNvPr>
            <p:cNvSpPr/>
            <p:nvPr/>
          </p:nvSpPr>
          <p:spPr>
            <a:xfrm>
              <a:off x="5634921" y="3874920"/>
              <a:ext cx="6185666" cy="2726188"/>
            </a:xfrm>
            <a:custGeom>
              <a:avLst/>
              <a:gdLst>
                <a:gd name="connsiteX0" fmla="*/ 229785 w 3205084"/>
                <a:gd name="connsiteY0" fmla="*/ 0 h 2726188"/>
                <a:gd name="connsiteX1" fmla="*/ 1866524 w 3205084"/>
                <a:gd name="connsiteY1" fmla="*/ 0 h 2726188"/>
                <a:gd name="connsiteX2" fmla="*/ 1866524 w 3205084"/>
                <a:gd name="connsiteY2" fmla="*/ 84976 h 2726188"/>
                <a:gd name="connsiteX3" fmla="*/ 1759439 w 3205084"/>
                <a:gd name="connsiteY3" fmla="*/ 84976 h 2726188"/>
                <a:gd name="connsiteX4" fmla="*/ 1973609 w 3205084"/>
                <a:gd name="connsiteY4" fmla="*/ 262776 h 2726188"/>
                <a:gd name="connsiteX5" fmla="*/ 2187779 w 3205084"/>
                <a:gd name="connsiteY5" fmla="*/ 84976 h 2726188"/>
                <a:gd name="connsiteX6" fmla="*/ 2080694 w 3205084"/>
                <a:gd name="connsiteY6" fmla="*/ 84976 h 2726188"/>
                <a:gd name="connsiteX7" fmla="*/ 2080694 w 3205084"/>
                <a:gd name="connsiteY7" fmla="*/ 0 h 2726188"/>
                <a:gd name="connsiteX8" fmla="*/ 3205084 w 3205084"/>
                <a:gd name="connsiteY8" fmla="*/ 0 h 2726188"/>
                <a:gd name="connsiteX9" fmla="*/ 3205084 w 3205084"/>
                <a:gd name="connsiteY9" fmla="*/ 2643475 h 2726188"/>
                <a:gd name="connsiteX10" fmla="*/ 3122371 w 3205084"/>
                <a:gd name="connsiteY10" fmla="*/ 2726188 h 2726188"/>
                <a:gd name="connsiteX11" fmla="*/ 229785 w 3205084"/>
                <a:gd name="connsiteY11" fmla="*/ 2726188 h 2726188"/>
                <a:gd name="connsiteX12" fmla="*/ 229785 w 3205084"/>
                <a:gd name="connsiteY12" fmla="*/ 1738023 h 2726188"/>
                <a:gd name="connsiteX13" fmla="*/ 177800 w 3205084"/>
                <a:gd name="connsiteY13" fmla="*/ 1738023 h 2726188"/>
                <a:gd name="connsiteX14" fmla="*/ 177800 w 3205084"/>
                <a:gd name="connsiteY14" fmla="*/ 1845108 h 2726188"/>
                <a:gd name="connsiteX15" fmla="*/ 0 w 3205084"/>
                <a:gd name="connsiteY15" fmla="*/ 1630938 h 2726188"/>
                <a:gd name="connsiteX16" fmla="*/ 177800 w 3205084"/>
                <a:gd name="connsiteY16" fmla="*/ 1416768 h 2726188"/>
                <a:gd name="connsiteX17" fmla="*/ 177800 w 3205084"/>
                <a:gd name="connsiteY17" fmla="*/ 1523853 h 2726188"/>
                <a:gd name="connsiteX18" fmla="*/ 229785 w 3205084"/>
                <a:gd name="connsiteY18" fmla="*/ 1523853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5084" h="2726188">
                  <a:moveTo>
                    <a:pt x="229785" y="0"/>
                  </a:moveTo>
                  <a:lnTo>
                    <a:pt x="1866524" y="0"/>
                  </a:lnTo>
                  <a:lnTo>
                    <a:pt x="1866524" y="84976"/>
                  </a:lnTo>
                  <a:lnTo>
                    <a:pt x="1759439" y="84976"/>
                  </a:lnTo>
                  <a:lnTo>
                    <a:pt x="1973609" y="262776"/>
                  </a:lnTo>
                  <a:lnTo>
                    <a:pt x="2187779" y="84976"/>
                  </a:lnTo>
                  <a:lnTo>
                    <a:pt x="2080694" y="84976"/>
                  </a:lnTo>
                  <a:lnTo>
                    <a:pt x="2080694" y="0"/>
                  </a:lnTo>
                  <a:lnTo>
                    <a:pt x="3205084" y="0"/>
                  </a:lnTo>
                  <a:lnTo>
                    <a:pt x="3205084" y="2643475"/>
                  </a:lnTo>
                  <a:cubicBezTo>
                    <a:pt x="3205084" y="2689156"/>
                    <a:pt x="3168052" y="2726188"/>
                    <a:pt x="3122371" y="2726188"/>
                  </a:cubicBezTo>
                  <a:lnTo>
                    <a:pt x="229785" y="2726188"/>
                  </a:lnTo>
                  <a:lnTo>
                    <a:pt x="229785" y="1738023"/>
                  </a:lnTo>
                  <a:lnTo>
                    <a:pt x="177800" y="1738023"/>
                  </a:lnTo>
                  <a:lnTo>
                    <a:pt x="177800" y="1845108"/>
                  </a:lnTo>
                  <a:lnTo>
                    <a:pt x="0" y="1630938"/>
                  </a:lnTo>
                  <a:lnTo>
                    <a:pt x="177800" y="1416768"/>
                  </a:lnTo>
                  <a:lnTo>
                    <a:pt x="177800" y="1523853"/>
                  </a:lnTo>
                  <a:lnTo>
                    <a:pt x="229785" y="1523853"/>
                  </a:lnTo>
                  <a:close/>
                </a:path>
              </a:pathLst>
            </a:custGeom>
            <a:solidFill>
              <a:srgbClr val="FDDFC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32" name="TextBox 31">
              <a:extLst>
                <a:ext uri="{FF2B5EF4-FFF2-40B4-BE49-F238E27FC236}">
                  <a16:creationId xmlns:a16="http://schemas.microsoft.com/office/drawing/2014/main" id="{F842567C-4530-4FF3-81C6-7898FB467477}"/>
                </a:ext>
              </a:extLst>
            </p:cNvPr>
            <p:cNvSpPr txBox="1"/>
            <p:nvPr/>
          </p:nvSpPr>
          <p:spPr>
            <a:xfrm>
              <a:off x="7562474" y="4135326"/>
              <a:ext cx="3118915" cy="572631"/>
            </a:xfrm>
            <a:prstGeom prst="rect">
              <a:avLst/>
            </a:prstGeom>
            <a:noFill/>
          </p:spPr>
          <p:txBody>
            <a:bodyPr wrap="square" rtlCol="0">
              <a:spAutoFit/>
            </a:bodyPr>
            <a:lstStyle/>
            <a:p>
              <a:pPr algn="ct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Dẫn</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dắt</a:t>
              </a:r>
              <a:endPar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33" name="TextBox 32">
              <a:extLst>
                <a:ext uri="{FF2B5EF4-FFF2-40B4-BE49-F238E27FC236}">
                  <a16:creationId xmlns:a16="http://schemas.microsoft.com/office/drawing/2014/main" id="{2253956A-7AED-4160-87D0-4EDA577324EE}"/>
                </a:ext>
              </a:extLst>
            </p:cNvPr>
            <p:cNvSpPr txBox="1"/>
            <p:nvPr/>
          </p:nvSpPr>
          <p:spPr>
            <a:xfrm>
              <a:off x="6395588" y="4890301"/>
              <a:ext cx="5272593" cy="1321452"/>
            </a:xfrm>
            <a:prstGeom prst="rect">
              <a:avLst/>
            </a:prstGeom>
            <a:noFill/>
          </p:spPr>
          <p:txBody>
            <a:bodyPr wrap="square" rtlCol="0">
              <a:spAutoFit/>
            </a:bodyPr>
            <a:lstStyle/>
            <a:p>
              <a:pPr algn="just">
                <a:lnSpc>
                  <a:spcPct val="120000"/>
                </a:lnSpc>
              </a:pP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Nhiều</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khéo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léo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HS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khám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phá</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rèn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luyện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kĩ</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năng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khả</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năng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tự</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34" name="Group 33">
            <a:extLst>
              <a:ext uri="{FF2B5EF4-FFF2-40B4-BE49-F238E27FC236}">
                <a16:creationId xmlns:a16="http://schemas.microsoft.com/office/drawing/2014/main" id="{9BFB1BCC-B775-4DCE-946A-A35287CF2122}"/>
              </a:ext>
            </a:extLst>
          </p:cNvPr>
          <p:cNvGrpSpPr/>
          <p:nvPr/>
        </p:nvGrpSpPr>
        <p:grpSpPr>
          <a:xfrm>
            <a:off x="274090" y="3564829"/>
            <a:ext cx="5916188" cy="2463731"/>
            <a:chOff x="268357" y="3639820"/>
            <a:chExt cx="5809894" cy="2960970"/>
          </a:xfrm>
        </p:grpSpPr>
        <p:sp>
          <p:nvSpPr>
            <p:cNvPr id="35" name="Freeform: Shape 68">
              <a:extLst>
                <a:ext uri="{FF2B5EF4-FFF2-40B4-BE49-F238E27FC236}">
                  <a16:creationId xmlns:a16="http://schemas.microsoft.com/office/drawing/2014/main" id="{0D03F810-7BE0-411F-8373-DD94FEB6400F}"/>
                </a:ext>
              </a:extLst>
            </p:cNvPr>
            <p:cNvSpPr/>
            <p:nvPr/>
          </p:nvSpPr>
          <p:spPr>
            <a:xfrm>
              <a:off x="268357" y="3639820"/>
              <a:ext cx="5809894" cy="2960970"/>
            </a:xfrm>
            <a:custGeom>
              <a:avLst/>
              <a:gdLst>
                <a:gd name="connsiteX0" fmla="*/ 1049013 w 2975299"/>
                <a:gd name="connsiteY0" fmla="*/ 0 h 2960970"/>
                <a:gd name="connsiteX1" fmla="*/ 1263183 w 2975299"/>
                <a:gd name="connsiteY1" fmla="*/ 177800 h 2960970"/>
                <a:gd name="connsiteX2" fmla="*/ 1156098 w 2975299"/>
                <a:gd name="connsiteY2" fmla="*/ 177800 h 2960970"/>
                <a:gd name="connsiteX3" fmla="*/ 1156098 w 2975299"/>
                <a:gd name="connsiteY3" fmla="*/ 234782 h 2960970"/>
                <a:gd name="connsiteX4" fmla="*/ 2975299 w 2975299"/>
                <a:gd name="connsiteY4" fmla="*/ 234782 h 2960970"/>
                <a:gd name="connsiteX5" fmla="*/ 2975299 w 2975299"/>
                <a:gd name="connsiteY5" fmla="*/ 1758635 h 2960970"/>
                <a:gd name="connsiteX6" fmla="*/ 2923314 w 2975299"/>
                <a:gd name="connsiteY6" fmla="*/ 1758635 h 2960970"/>
                <a:gd name="connsiteX7" fmla="*/ 2923314 w 2975299"/>
                <a:gd name="connsiteY7" fmla="*/ 1651550 h 2960970"/>
                <a:gd name="connsiteX8" fmla="*/ 2745514 w 2975299"/>
                <a:gd name="connsiteY8" fmla="*/ 1865720 h 2960970"/>
                <a:gd name="connsiteX9" fmla="*/ 2923314 w 2975299"/>
                <a:gd name="connsiteY9" fmla="*/ 2079890 h 2960970"/>
                <a:gd name="connsiteX10" fmla="*/ 2923314 w 2975299"/>
                <a:gd name="connsiteY10" fmla="*/ 1972805 h 2960970"/>
                <a:gd name="connsiteX11" fmla="*/ 2975299 w 2975299"/>
                <a:gd name="connsiteY11" fmla="*/ 1972805 h 2960970"/>
                <a:gd name="connsiteX12" fmla="*/ 2975299 w 2975299"/>
                <a:gd name="connsiteY12" fmla="*/ 2960970 h 2960970"/>
                <a:gd name="connsiteX13" fmla="*/ 82713 w 2975299"/>
                <a:gd name="connsiteY13" fmla="*/ 2960970 h 2960970"/>
                <a:gd name="connsiteX14" fmla="*/ 0 w 2975299"/>
                <a:gd name="connsiteY14" fmla="*/ 2878257 h 2960970"/>
                <a:gd name="connsiteX15" fmla="*/ 0 w 2975299"/>
                <a:gd name="connsiteY15" fmla="*/ 234782 h 2960970"/>
                <a:gd name="connsiteX16" fmla="*/ 941928 w 2975299"/>
                <a:gd name="connsiteY16" fmla="*/ 234782 h 2960970"/>
                <a:gd name="connsiteX17" fmla="*/ 941928 w 2975299"/>
                <a:gd name="connsiteY17" fmla="*/ 177800 h 2960970"/>
                <a:gd name="connsiteX18" fmla="*/ 834843 w 2975299"/>
                <a:gd name="connsiteY18" fmla="*/ 177800 h 2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60970">
                  <a:moveTo>
                    <a:pt x="1049013" y="0"/>
                  </a:moveTo>
                  <a:lnTo>
                    <a:pt x="1263183" y="177800"/>
                  </a:lnTo>
                  <a:lnTo>
                    <a:pt x="1156098" y="177800"/>
                  </a:lnTo>
                  <a:lnTo>
                    <a:pt x="1156098" y="234782"/>
                  </a:lnTo>
                  <a:lnTo>
                    <a:pt x="2975299" y="234782"/>
                  </a:lnTo>
                  <a:lnTo>
                    <a:pt x="2975299" y="1758635"/>
                  </a:lnTo>
                  <a:lnTo>
                    <a:pt x="2923314" y="1758635"/>
                  </a:lnTo>
                  <a:lnTo>
                    <a:pt x="2923314" y="1651550"/>
                  </a:lnTo>
                  <a:lnTo>
                    <a:pt x="2745514" y="1865720"/>
                  </a:lnTo>
                  <a:lnTo>
                    <a:pt x="2923314" y="2079890"/>
                  </a:lnTo>
                  <a:lnTo>
                    <a:pt x="2923314" y="1972805"/>
                  </a:lnTo>
                  <a:lnTo>
                    <a:pt x="2975299" y="1972805"/>
                  </a:lnTo>
                  <a:lnTo>
                    <a:pt x="2975299" y="2960970"/>
                  </a:lnTo>
                  <a:lnTo>
                    <a:pt x="82713" y="2960970"/>
                  </a:lnTo>
                  <a:cubicBezTo>
                    <a:pt x="37032" y="2960970"/>
                    <a:pt x="0" y="2923938"/>
                    <a:pt x="0" y="2878257"/>
                  </a:cubicBezTo>
                  <a:lnTo>
                    <a:pt x="0" y="234782"/>
                  </a:lnTo>
                  <a:lnTo>
                    <a:pt x="941928" y="234782"/>
                  </a:lnTo>
                  <a:lnTo>
                    <a:pt x="941928" y="177800"/>
                  </a:lnTo>
                  <a:lnTo>
                    <a:pt x="834843" y="177800"/>
                  </a:lnTo>
                  <a:close/>
                </a:path>
              </a:pathLst>
            </a:custGeom>
            <a:solidFill>
              <a:srgbClr val="CAC3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Corbel" pitchFamily="34" charset="0"/>
                <a:sym typeface="Calibri" panose="020F0502020204030204" pitchFamily="34" charset="0"/>
              </a:endParaRPr>
            </a:p>
          </p:txBody>
        </p:sp>
        <p:sp>
          <p:nvSpPr>
            <p:cNvPr id="36" name="TextBox 35">
              <a:extLst>
                <a:ext uri="{FF2B5EF4-FFF2-40B4-BE49-F238E27FC236}">
                  <a16:creationId xmlns:a16="http://schemas.microsoft.com/office/drawing/2014/main" id="{4FC95A73-5BDD-4C78-99DA-F7B00D798A9E}"/>
                </a:ext>
              </a:extLst>
            </p:cNvPr>
            <p:cNvSpPr txBox="1"/>
            <p:nvPr/>
          </p:nvSpPr>
          <p:spPr>
            <a:xfrm>
              <a:off x="981923" y="3994107"/>
              <a:ext cx="3378640" cy="573335"/>
            </a:xfrm>
            <a:prstGeom prst="rect">
              <a:avLst/>
            </a:prstGeom>
            <a:noFill/>
          </p:spPr>
          <p:txBody>
            <a:bodyPr wrap="square" rtlCol="0">
              <a:spAutoFit/>
            </a:bodyPr>
            <a:lstStyle/>
            <a:p>
              <a:pPr algn="ct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Kết</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nối</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Sáng</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tạo</a:t>
              </a:r>
              <a:endPar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37" name="TextBox 36">
              <a:extLst>
                <a:ext uri="{FF2B5EF4-FFF2-40B4-BE49-F238E27FC236}">
                  <a16:creationId xmlns:a16="http://schemas.microsoft.com/office/drawing/2014/main" id="{10B6E200-496B-4A80-9930-9C9098E7B84B}"/>
                </a:ext>
              </a:extLst>
            </p:cNvPr>
            <p:cNvSpPr txBox="1"/>
            <p:nvPr/>
          </p:nvSpPr>
          <p:spPr>
            <a:xfrm>
              <a:off x="418198" y="4735762"/>
              <a:ext cx="5417806" cy="1575745"/>
            </a:xfrm>
            <a:prstGeom prst="rect">
              <a:avLst/>
            </a:prstGeom>
            <a:noFill/>
          </p:spPr>
          <p:txBody>
            <a:bodyPr wrap="square" rtlCol="0">
              <a:spAutoFit/>
            </a:bodyPr>
            <a:lstStyle/>
            <a:p>
              <a:pPr algn="just">
                <a:lnSpc>
                  <a:spcPct val="120000"/>
                </a:lnSpc>
              </a:pP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SGK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cơ</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hội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HS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kết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nối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vào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cuộc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sống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cũng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như</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gợi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mở</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truyền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cảm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hứng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sáng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HS. </a:t>
              </a:r>
            </a:p>
          </p:txBody>
        </p:sp>
      </p:grpSp>
      <p:sp>
        <p:nvSpPr>
          <p:cNvPr id="39" name="Oval 38"/>
          <p:cNvSpPr/>
          <p:nvPr/>
        </p:nvSpPr>
        <p:spPr>
          <a:xfrm>
            <a:off x="5058508" y="2976520"/>
            <a:ext cx="2027408" cy="1509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180" tIns="58589" rIns="117180" bIns="58589" rtlCol="0" anchor="ctr"/>
          <a:lstStyle/>
          <a:p>
            <a:pPr algn="ctr"/>
            <a:endParaRPr lang="en-US"/>
          </a:p>
          <a:p>
            <a:pPr algn="ctr"/>
            <a:endParaRPr lang="en-US"/>
          </a:p>
          <a:p>
            <a:pPr algn="ctr"/>
            <a:r>
              <a:rPr lang="en-US" sz="2400" b="1" err="1">
                <a:solidFill>
                  <a:srgbClr val="FF0000"/>
                </a:solidFill>
                <a:latin typeface="Arial" pitchFamily="34" charset="0"/>
                <a:cs typeface="Arial" pitchFamily="34" charset="0"/>
              </a:rPr>
              <a:t>Với</a:t>
            </a:r>
            <a:r>
              <a:rPr lang="en-US" sz="2400" b="1">
                <a:solidFill>
                  <a:srgbClr val="FF0000"/>
                </a:solidFill>
                <a:latin typeface="Arial" pitchFamily="34" charset="0"/>
                <a:cs typeface="Arial" pitchFamily="34" charset="0"/>
              </a:rPr>
              <a:t> HS</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446" y="3151803"/>
            <a:ext cx="688556" cy="68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Google Shape;172;p13"/>
          <p:cNvSpPr txBox="1">
            <a:spLocks/>
          </p:cNvSpPr>
          <p:nvPr/>
        </p:nvSpPr>
        <p:spPr>
          <a:xfrm>
            <a:off x="2636755" y="287530"/>
            <a:ext cx="7620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0000"/>
                </a:solidFill>
                <a:latin typeface="Arial" panose="020B0604020202020204" pitchFamily="34" charset="0"/>
                <a:ea typeface="Oswald"/>
                <a:cs typeface="Arial" panose="020B0604020202020204" pitchFamily="34" charset="0"/>
                <a:sym typeface="Oswald"/>
              </a:rPr>
              <a:t>ƯU ĐIỂM SGK CỦA NXBGD VN</a:t>
            </a:r>
            <a:endParaRPr lang="en-US" sz="3200" b="1">
              <a:solidFill>
                <a:srgbClr val="FF0000"/>
              </a:solidFill>
              <a:latin typeface="Arial" panose="020B0604020202020204" pitchFamily="34" charset="0"/>
              <a:ea typeface="Oswald"/>
              <a:cs typeface="Arial" panose="020B0604020202020204" pitchFamily="34" charset="0"/>
            </a:endParaRPr>
          </a:p>
        </p:txBody>
      </p:sp>
    </p:spTree>
    <p:extLst>
      <p:ext uri="{BB962C8B-B14F-4D97-AF65-F5344CB8AC3E}">
        <p14:creationId xmlns:p14="http://schemas.microsoft.com/office/powerpoint/2010/main" val="8160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A32AC9-9C04-4834-842A-F440D3D2BACC}"/>
              </a:ext>
            </a:extLst>
          </p:cNvPr>
          <p:cNvGrpSpPr/>
          <p:nvPr/>
        </p:nvGrpSpPr>
        <p:grpSpPr>
          <a:xfrm>
            <a:off x="6466129" y="1048353"/>
            <a:ext cx="5705047" cy="2662431"/>
            <a:chOff x="6138592" y="1152556"/>
            <a:chExt cx="5783631" cy="2682845"/>
          </a:xfrm>
        </p:grpSpPr>
        <p:sp>
          <p:nvSpPr>
            <p:cNvPr id="5" name="Freeform: Shape 59">
              <a:extLst>
                <a:ext uri="{FF2B5EF4-FFF2-40B4-BE49-F238E27FC236}">
                  <a16:creationId xmlns:a16="http://schemas.microsoft.com/office/drawing/2014/main" id="{A75F0E9F-7538-464F-96F7-116B7FDD69A6}"/>
                </a:ext>
              </a:extLst>
            </p:cNvPr>
            <p:cNvSpPr/>
            <p:nvPr/>
          </p:nvSpPr>
          <p:spPr>
            <a:xfrm>
              <a:off x="6138592" y="1152556"/>
              <a:ext cx="5783631" cy="2682845"/>
            </a:xfrm>
            <a:custGeom>
              <a:avLst/>
              <a:gdLst>
                <a:gd name="connsiteX0" fmla="*/ 0 w 2975299"/>
                <a:gd name="connsiteY0" fmla="*/ 0 h 2988964"/>
                <a:gd name="connsiteX1" fmla="*/ 2892586 w 2975299"/>
                <a:gd name="connsiteY1" fmla="*/ 0 h 2988964"/>
                <a:gd name="connsiteX2" fmla="*/ 2975299 w 2975299"/>
                <a:gd name="connsiteY2" fmla="*/ 82713 h 2988964"/>
                <a:gd name="connsiteX3" fmla="*/ 2975299 w 2975299"/>
                <a:gd name="connsiteY3" fmla="*/ 2726188 h 2988964"/>
                <a:gd name="connsiteX4" fmla="*/ 1850909 w 2975299"/>
                <a:gd name="connsiteY4" fmla="*/ 2726188 h 2988964"/>
                <a:gd name="connsiteX5" fmla="*/ 1850909 w 2975299"/>
                <a:gd name="connsiteY5" fmla="*/ 2811164 h 2988964"/>
                <a:gd name="connsiteX6" fmla="*/ 1957994 w 2975299"/>
                <a:gd name="connsiteY6" fmla="*/ 2811164 h 2988964"/>
                <a:gd name="connsiteX7" fmla="*/ 1743824 w 2975299"/>
                <a:gd name="connsiteY7" fmla="*/ 2988964 h 2988964"/>
                <a:gd name="connsiteX8" fmla="*/ 1529654 w 2975299"/>
                <a:gd name="connsiteY8" fmla="*/ 2811164 h 2988964"/>
                <a:gd name="connsiteX9" fmla="*/ 1636739 w 2975299"/>
                <a:gd name="connsiteY9" fmla="*/ 2811164 h 2988964"/>
                <a:gd name="connsiteX10" fmla="*/ 1636739 w 2975299"/>
                <a:gd name="connsiteY10" fmla="*/ 2726188 h 2988964"/>
                <a:gd name="connsiteX11" fmla="*/ 0 w 2975299"/>
                <a:gd name="connsiteY11" fmla="*/ 2726188 h 2988964"/>
                <a:gd name="connsiteX12" fmla="*/ 0 w 2975299"/>
                <a:gd name="connsiteY12" fmla="*/ 1117366 h 2988964"/>
                <a:gd name="connsiteX13" fmla="*/ 67686 w 2975299"/>
                <a:gd name="connsiteY13" fmla="*/ 1117366 h 2988964"/>
                <a:gd name="connsiteX14" fmla="*/ 67686 w 2975299"/>
                <a:gd name="connsiteY14" fmla="*/ 1224451 h 2988964"/>
                <a:gd name="connsiteX15" fmla="*/ 245486 w 2975299"/>
                <a:gd name="connsiteY15" fmla="*/ 1010281 h 2988964"/>
                <a:gd name="connsiteX16" fmla="*/ 67686 w 2975299"/>
                <a:gd name="connsiteY16" fmla="*/ 796111 h 2988964"/>
                <a:gd name="connsiteX17" fmla="*/ 67686 w 2975299"/>
                <a:gd name="connsiteY17" fmla="*/ 903196 h 2988964"/>
                <a:gd name="connsiteX18" fmla="*/ 0 w 2975299"/>
                <a:gd name="connsiteY18" fmla="*/ 903196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88964">
                  <a:moveTo>
                    <a:pt x="0" y="0"/>
                  </a:moveTo>
                  <a:lnTo>
                    <a:pt x="2892586" y="0"/>
                  </a:lnTo>
                  <a:cubicBezTo>
                    <a:pt x="2938267" y="0"/>
                    <a:pt x="2975299" y="37032"/>
                    <a:pt x="2975299" y="82713"/>
                  </a:cubicBezTo>
                  <a:lnTo>
                    <a:pt x="2975299" y="2726188"/>
                  </a:lnTo>
                  <a:lnTo>
                    <a:pt x="1850909" y="2726188"/>
                  </a:lnTo>
                  <a:lnTo>
                    <a:pt x="1850909" y="2811164"/>
                  </a:lnTo>
                  <a:lnTo>
                    <a:pt x="1957994" y="2811164"/>
                  </a:lnTo>
                  <a:lnTo>
                    <a:pt x="1743824" y="2988964"/>
                  </a:lnTo>
                  <a:lnTo>
                    <a:pt x="1529654" y="2811164"/>
                  </a:lnTo>
                  <a:lnTo>
                    <a:pt x="1636739" y="2811164"/>
                  </a:lnTo>
                  <a:lnTo>
                    <a:pt x="1636739" y="2726188"/>
                  </a:lnTo>
                  <a:lnTo>
                    <a:pt x="0" y="2726188"/>
                  </a:lnTo>
                  <a:lnTo>
                    <a:pt x="0" y="1117366"/>
                  </a:lnTo>
                  <a:lnTo>
                    <a:pt x="67686" y="1117366"/>
                  </a:lnTo>
                  <a:lnTo>
                    <a:pt x="67686" y="1224451"/>
                  </a:lnTo>
                  <a:lnTo>
                    <a:pt x="245486" y="1010281"/>
                  </a:lnTo>
                  <a:lnTo>
                    <a:pt x="67686" y="796111"/>
                  </a:lnTo>
                  <a:lnTo>
                    <a:pt x="67686" y="903196"/>
                  </a:lnTo>
                  <a:lnTo>
                    <a:pt x="0" y="903196"/>
                  </a:lnTo>
                  <a:close/>
                </a:path>
              </a:pathLst>
            </a:cu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a:latin typeface="Arial" pitchFamily="34" charset="0"/>
                <a:cs typeface="Arial" pitchFamily="34" charset="0"/>
                <a:sym typeface="Calibri" panose="020F0502020204030204" pitchFamily="34" charset="0"/>
              </a:endParaRPr>
            </a:p>
          </p:txBody>
        </p:sp>
        <p:sp>
          <p:nvSpPr>
            <p:cNvPr id="6" name="TextBox 5">
              <a:extLst>
                <a:ext uri="{FF2B5EF4-FFF2-40B4-BE49-F238E27FC236}">
                  <a16:creationId xmlns:a16="http://schemas.microsoft.com/office/drawing/2014/main" id="{226C390E-7F92-460F-912A-61901EDAF197}"/>
                </a:ext>
              </a:extLst>
            </p:cNvPr>
            <p:cNvSpPr txBox="1"/>
            <p:nvPr/>
          </p:nvSpPr>
          <p:spPr>
            <a:xfrm>
              <a:off x="7237722" y="1257363"/>
              <a:ext cx="3790330" cy="480712"/>
            </a:xfrm>
            <a:prstGeom prst="rect">
              <a:avLst/>
            </a:prstGeom>
            <a:noFill/>
          </p:spPr>
          <p:txBody>
            <a:bodyPr wrap="square" rtlCol="0">
              <a:spAutoFit/>
            </a:bodyPr>
            <a:lstStyle/>
            <a:p>
              <a:pPr algn="ct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Cấu</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trúc</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sách</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chủ</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đề</a:t>
              </a:r>
              <a:endPar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7" name="TextBox 6">
              <a:extLst>
                <a:ext uri="{FF2B5EF4-FFF2-40B4-BE49-F238E27FC236}">
                  <a16:creationId xmlns:a16="http://schemas.microsoft.com/office/drawing/2014/main" id="{B02CB1B1-3D08-465A-ABB4-6F793680BE7E}"/>
                </a:ext>
              </a:extLst>
            </p:cNvPr>
            <p:cNvSpPr txBox="1"/>
            <p:nvPr/>
          </p:nvSpPr>
          <p:spPr>
            <a:xfrm>
              <a:off x="6796771" y="1825253"/>
              <a:ext cx="4847372" cy="1283513"/>
            </a:xfrm>
            <a:prstGeom prst="rect">
              <a:avLst/>
            </a:prstGeom>
            <a:noFill/>
          </p:spPr>
          <p:txBody>
            <a:bodyPr wrap="square" rtlCol="0">
              <a:spAutoFit/>
            </a:bodyPr>
            <a:lstStyle/>
            <a:p>
              <a:pPr algn="just">
                <a:lnSpc>
                  <a:spcPct val="120000"/>
                </a:lnSpc>
              </a:pP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Sách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cấu</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trúc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theo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chủ</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đề</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chủ</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động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linh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thực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hoạch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p>
          </p:txBody>
        </p:sp>
      </p:grpSp>
      <p:grpSp>
        <p:nvGrpSpPr>
          <p:cNvPr id="8" name="Group 7">
            <a:extLst>
              <a:ext uri="{FF2B5EF4-FFF2-40B4-BE49-F238E27FC236}">
                <a16:creationId xmlns:a16="http://schemas.microsoft.com/office/drawing/2014/main" id="{74CFCD13-984B-4DC7-A502-CFE790D44012}"/>
              </a:ext>
            </a:extLst>
          </p:cNvPr>
          <p:cNvGrpSpPr/>
          <p:nvPr/>
        </p:nvGrpSpPr>
        <p:grpSpPr>
          <a:xfrm>
            <a:off x="111853" y="1041446"/>
            <a:ext cx="6876743" cy="2472445"/>
            <a:chOff x="270202" y="1152238"/>
            <a:chExt cx="6336498" cy="2726188"/>
          </a:xfrm>
        </p:grpSpPr>
        <p:sp>
          <p:nvSpPr>
            <p:cNvPr id="9" name="Freeform: Shape 67">
              <a:extLst>
                <a:ext uri="{FF2B5EF4-FFF2-40B4-BE49-F238E27FC236}">
                  <a16:creationId xmlns:a16="http://schemas.microsoft.com/office/drawing/2014/main" id="{328875E7-9E30-42E8-A0C8-86D3AA49676E}"/>
                </a:ext>
              </a:extLst>
            </p:cNvPr>
            <p:cNvSpPr/>
            <p:nvPr/>
          </p:nvSpPr>
          <p:spPr>
            <a:xfrm>
              <a:off x="270202" y="1152238"/>
              <a:ext cx="6336498" cy="2726188"/>
            </a:xfrm>
            <a:custGeom>
              <a:avLst/>
              <a:gdLst>
                <a:gd name="connsiteX0" fmla="*/ 82713 w 3220785"/>
                <a:gd name="connsiteY0" fmla="*/ 0 h 2726188"/>
                <a:gd name="connsiteX1" fmla="*/ 2975299 w 3220785"/>
                <a:gd name="connsiteY1" fmla="*/ 0 h 2726188"/>
                <a:gd name="connsiteX2" fmla="*/ 2975299 w 3220785"/>
                <a:gd name="connsiteY2" fmla="*/ 903196 h 2726188"/>
                <a:gd name="connsiteX3" fmla="*/ 3042985 w 3220785"/>
                <a:gd name="connsiteY3" fmla="*/ 903196 h 2726188"/>
                <a:gd name="connsiteX4" fmla="*/ 3042985 w 3220785"/>
                <a:gd name="connsiteY4" fmla="*/ 796111 h 2726188"/>
                <a:gd name="connsiteX5" fmla="*/ 3220785 w 3220785"/>
                <a:gd name="connsiteY5" fmla="*/ 1010281 h 2726188"/>
                <a:gd name="connsiteX6" fmla="*/ 3042985 w 3220785"/>
                <a:gd name="connsiteY6" fmla="*/ 1224451 h 2726188"/>
                <a:gd name="connsiteX7" fmla="*/ 3042985 w 3220785"/>
                <a:gd name="connsiteY7" fmla="*/ 1117366 h 2726188"/>
                <a:gd name="connsiteX8" fmla="*/ 2975299 w 3220785"/>
                <a:gd name="connsiteY8" fmla="*/ 1117366 h 2726188"/>
                <a:gd name="connsiteX9" fmla="*/ 2975299 w 3220785"/>
                <a:gd name="connsiteY9" fmla="*/ 2726188 h 2726188"/>
                <a:gd name="connsiteX10" fmla="*/ 1156098 w 3220785"/>
                <a:gd name="connsiteY10" fmla="*/ 2726188 h 2726188"/>
                <a:gd name="connsiteX11" fmla="*/ 1156098 w 3220785"/>
                <a:gd name="connsiteY11" fmla="*/ 2669206 h 2726188"/>
                <a:gd name="connsiteX12" fmla="*/ 1263183 w 3220785"/>
                <a:gd name="connsiteY12" fmla="*/ 2669206 h 2726188"/>
                <a:gd name="connsiteX13" fmla="*/ 1049013 w 3220785"/>
                <a:gd name="connsiteY13" fmla="*/ 2491406 h 2726188"/>
                <a:gd name="connsiteX14" fmla="*/ 834843 w 3220785"/>
                <a:gd name="connsiteY14" fmla="*/ 2669206 h 2726188"/>
                <a:gd name="connsiteX15" fmla="*/ 941928 w 3220785"/>
                <a:gd name="connsiteY15" fmla="*/ 2669206 h 2726188"/>
                <a:gd name="connsiteX16" fmla="*/ 941928 w 3220785"/>
                <a:gd name="connsiteY16" fmla="*/ 2726188 h 2726188"/>
                <a:gd name="connsiteX17" fmla="*/ 0 w 3220785"/>
                <a:gd name="connsiteY17" fmla="*/ 2726188 h 2726188"/>
                <a:gd name="connsiteX18" fmla="*/ 0 w 3220785"/>
                <a:gd name="connsiteY18" fmla="*/ 82713 h 2726188"/>
                <a:gd name="connsiteX19" fmla="*/ 82713 w 3220785"/>
                <a:gd name="connsiteY19" fmla="*/ 0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0785" h="2726188">
                  <a:moveTo>
                    <a:pt x="82713" y="0"/>
                  </a:moveTo>
                  <a:lnTo>
                    <a:pt x="2975299" y="0"/>
                  </a:lnTo>
                  <a:lnTo>
                    <a:pt x="2975299" y="903196"/>
                  </a:lnTo>
                  <a:lnTo>
                    <a:pt x="3042985" y="903196"/>
                  </a:lnTo>
                  <a:lnTo>
                    <a:pt x="3042985" y="796111"/>
                  </a:lnTo>
                  <a:lnTo>
                    <a:pt x="3220785" y="1010281"/>
                  </a:lnTo>
                  <a:lnTo>
                    <a:pt x="3042985" y="1224451"/>
                  </a:lnTo>
                  <a:lnTo>
                    <a:pt x="3042985" y="1117366"/>
                  </a:lnTo>
                  <a:lnTo>
                    <a:pt x="2975299" y="1117366"/>
                  </a:lnTo>
                  <a:lnTo>
                    <a:pt x="2975299" y="2726188"/>
                  </a:lnTo>
                  <a:lnTo>
                    <a:pt x="1156098" y="2726188"/>
                  </a:lnTo>
                  <a:lnTo>
                    <a:pt x="1156098" y="2669206"/>
                  </a:lnTo>
                  <a:lnTo>
                    <a:pt x="1263183" y="2669206"/>
                  </a:lnTo>
                  <a:lnTo>
                    <a:pt x="1049013" y="2491406"/>
                  </a:lnTo>
                  <a:lnTo>
                    <a:pt x="834843" y="2669206"/>
                  </a:lnTo>
                  <a:lnTo>
                    <a:pt x="941928" y="2669206"/>
                  </a:lnTo>
                  <a:lnTo>
                    <a:pt x="941928" y="2726188"/>
                  </a:lnTo>
                  <a:lnTo>
                    <a:pt x="0" y="2726188"/>
                  </a:lnTo>
                  <a:lnTo>
                    <a:pt x="0" y="82713"/>
                  </a:lnTo>
                  <a:cubicBezTo>
                    <a:pt x="0" y="37032"/>
                    <a:pt x="37032" y="0"/>
                    <a:pt x="82713" y="0"/>
                  </a:cubicBezTo>
                  <a:close/>
                </a:path>
              </a:pathLst>
            </a:custGeom>
            <a:solidFill>
              <a:srgbClr val="D8ECE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b="1">
                <a:latin typeface="Arial" pitchFamily="34" charset="0"/>
                <a:cs typeface="Arial" pitchFamily="34" charset="0"/>
                <a:sym typeface="Calibri" panose="020F0502020204030204" pitchFamily="34" charset="0"/>
              </a:endParaRPr>
            </a:p>
          </p:txBody>
        </p:sp>
        <p:sp>
          <p:nvSpPr>
            <p:cNvPr id="10" name="TextBox 9">
              <a:extLst>
                <a:ext uri="{FF2B5EF4-FFF2-40B4-BE49-F238E27FC236}">
                  <a16:creationId xmlns:a16="http://schemas.microsoft.com/office/drawing/2014/main" id="{74552D64-359C-4B14-B1EB-0DFDD2009418}"/>
                </a:ext>
              </a:extLst>
            </p:cNvPr>
            <p:cNvSpPr txBox="1"/>
            <p:nvPr/>
          </p:nvSpPr>
          <p:spPr>
            <a:xfrm>
              <a:off x="905147" y="1274538"/>
              <a:ext cx="4063695" cy="542982"/>
            </a:xfrm>
            <a:prstGeom prst="rect">
              <a:avLst/>
            </a:prstGeom>
            <a:noFill/>
          </p:spPr>
          <p:txBody>
            <a:bodyPr wrap="square" rtlCol="0">
              <a:spAutoFit/>
            </a:bodyPr>
            <a:lstStyle/>
            <a:p>
              <a:pPr algn="ctr"/>
              <a:r>
                <a:rPr lang="en-US" sz="26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Nội</a:t>
              </a:r>
              <a:r>
                <a:rPr lang="en-US" sz="26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dung </a:t>
              </a:r>
              <a:r>
                <a:rPr lang="en-US" sz="26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dạy</a:t>
              </a:r>
              <a:r>
                <a:rPr lang="en-US" sz="26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6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học</a:t>
              </a:r>
              <a:endParaRPr lang="en-US" sz="26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11" name="TextBox 10">
              <a:extLst>
                <a:ext uri="{FF2B5EF4-FFF2-40B4-BE49-F238E27FC236}">
                  <a16:creationId xmlns:a16="http://schemas.microsoft.com/office/drawing/2014/main" id="{C6E314FC-8835-4994-8302-11ADF287AF1A}"/>
                </a:ext>
              </a:extLst>
            </p:cNvPr>
            <p:cNvSpPr txBox="1"/>
            <p:nvPr/>
          </p:nvSpPr>
          <p:spPr>
            <a:xfrm>
              <a:off x="529449" y="1824131"/>
              <a:ext cx="5479020" cy="1852429"/>
            </a:xfrm>
            <a:prstGeom prst="rect">
              <a:avLst/>
            </a:prstGeom>
            <a:noFill/>
          </p:spPr>
          <p:txBody>
            <a:bodyPr wrap="square" rtlCol="0">
              <a:spAutoFit/>
            </a:bodyPr>
            <a:lstStyle/>
            <a:p>
              <a:pPr algn="just">
                <a:lnSpc>
                  <a:spcPct val="120000"/>
                </a:lnSpc>
              </a:pP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Cốt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lõi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tinh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giản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gắn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với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thực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tiễn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a:t>
              </a:r>
            </a:p>
            <a:p>
              <a:pPr algn="just">
                <a:lnSpc>
                  <a:spcPct val="120000"/>
                </a:lnSpc>
              </a:pP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động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tập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công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phu</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nhằm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tiện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việc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sử</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án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tích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cực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12" name="Group 11">
            <a:extLst>
              <a:ext uri="{FF2B5EF4-FFF2-40B4-BE49-F238E27FC236}">
                <a16:creationId xmlns:a16="http://schemas.microsoft.com/office/drawing/2014/main" id="{671BC49E-F31C-413F-9E7A-335EB5D418FF}"/>
              </a:ext>
            </a:extLst>
          </p:cNvPr>
          <p:cNvGrpSpPr/>
          <p:nvPr/>
        </p:nvGrpSpPr>
        <p:grpSpPr>
          <a:xfrm>
            <a:off x="5951359" y="3400226"/>
            <a:ext cx="6219817" cy="2765701"/>
            <a:chOff x="5623328" y="3525597"/>
            <a:chExt cx="6247944" cy="2786906"/>
          </a:xfrm>
        </p:grpSpPr>
        <p:sp>
          <p:nvSpPr>
            <p:cNvPr id="13" name="Freeform: Shape 64">
              <a:extLst>
                <a:ext uri="{FF2B5EF4-FFF2-40B4-BE49-F238E27FC236}">
                  <a16:creationId xmlns:a16="http://schemas.microsoft.com/office/drawing/2014/main" id="{1F34665D-3F94-4181-A514-49DB49B01363}"/>
                </a:ext>
              </a:extLst>
            </p:cNvPr>
            <p:cNvSpPr/>
            <p:nvPr/>
          </p:nvSpPr>
          <p:spPr>
            <a:xfrm>
              <a:off x="5623328" y="3525597"/>
              <a:ext cx="6247944" cy="2786906"/>
            </a:xfrm>
            <a:custGeom>
              <a:avLst/>
              <a:gdLst>
                <a:gd name="connsiteX0" fmla="*/ 229785 w 3205084"/>
                <a:gd name="connsiteY0" fmla="*/ 0 h 2726188"/>
                <a:gd name="connsiteX1" fmla="*/ 1866524 w 3205084"/>
                <a:gd name="connsiteY1" fmla="*/ 0 h 2726188"/>
                <a:gd name="connsiteX2" fmla="*/ 1866524 w 3205084"/>
                <a:gd name="connsiteY2" fmla="*/ 84976 h 2726188"/>
                <a:gd name="connsiteX3" fmla="*/ 1759439 w 3205084"/>
                <a:gd name="connsiteY3" fmla="*/ 84976 h 2726188"/>
                <a:gd name="connsiteX4" fmla="*/ 1973609 w 3205084"/>
                <a:gd name="connsiteY4" fmla="*/ 262776 h 2726188"/>
                <a:gd name="connsiteX5" fmla="*/ 2187779 w 3205084"/>
                <a:gd name="connsiteY5" fmla="*/ 84976 h 2726188"/>
                <a:gd name="connsiteX6" fmla="*/ 2080694 w 3205084"/>
                <a:gd name="connsiteY6" fmla="*/ 84976 h 2726188"/>
                <a:gd name="connsiteX7" fmla="*/ 2080694 w 3205084"/>
                <a:gd name="connsiteY7" fmla="*/ 0 h 2726188"/>
                <a:gd name="connsiteX8" fmla="*/ 3205084 w 3205084"/>
                <a:gd name="connsiteY8" fmla="*/ 0 h 2726188"/>
                <a:gd name="connsiteX9" fmla="*/ 3205084 w 3205084"/>
                <a:gd name="connsiteY9" fmla="*/ 2643475 h 2726188"/>
                <a:gd name="connsiteX10" fmla="*/ 3122371 w 3205084"/>
                <a:gd name="connsiteY10" fmla="*/ 2726188 h 2726188"/>
                <a:gd name="connsiteX11" fmla="*/ 229785 w 3205084"/>
                <a:gd name="connsiteY11" fmla="*/ 2726188 h 2726188"/>
                <a:gd name="connsiteX12" fmla="*/ 229785 w 3205084"/>
                <a:gd name="connsiteY12" fmla="*/ 1738023 h 2726188"/>
                <a:gd name="connsiteX13" fmla="*/ 177800 w 3205084"/>
                <a:gd name="connsiteY13" fmla="*/ 1738023 h 2726188"/>
                <a:gd name="connsiteX14" fmla="*/ 177800 w 3205084"/>
                <a:gd name="connsiteY14" fmla="*/ 1845108 h 2726188"/>
                <a:gd name="connsiteX15" fmla="*/ 0 w 3205084"/>
                <a:gd name="connsiteY15" fmla="*/ 1630938 h 2726188"/>
                <a:gd name="connsiteX16" fmla="*/ 177800 w 3205084"/>
                <a:gd name="connsiteY16" fmla="*/ 1416768 h 2726188"/>
                <a:gd name="connsiteX17" fmla="*/ 177800 w 3205084"/>
                <a:gd name="connsiteY17" fmla="*/ 1523853 h 2726188"/>
                <a:gd name="connsiteX18" fmla="*/ 229785 w 3205084"/>
                <a:gd name="connsiteY18" fmla="*/ 1523853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5084" h="2726188">
                  <a:moveTo>
                    <a:pt x="229785" y="0"/>
                  </a:moveTo>
                  <a:lnTo>
                    <a:pt x="1866524" y="0"/>
                  </a:lnTo>
                  <a:lnTo>
                    <a:pt x="1866524" y="84976"/>
                  </a:lnTo>
                  <a:lnTo>
                    <a:pt x="1759439" y="84976"/>
                  </a:lnTo>
                  <a:lnTo>
                    <a:pt x="1973609" y="262776"/>
                  </a:lnTo>
                  <a:lnTo>
                    <a:pt x="2187779" y="84976"/>
                  </a:lnTo>
                  <a:lnTo>
                    <a:pt x="2080694" y="84976"/>
                  </a:lnTo>
                  <a:lnTo>
                    <a:pt x="2080694" y="0"/>
                  </a:lnTo>
                  <a:lnTo>
                    <a:pt x="3205084" y="0"/>
                  </a:lnTo>
                  <a:lnTo>
                    <a:pt x="3205084" y="2643475"/>
                  </a:lnTo>
                  <a:cubicBezTo>
                    <a:pt x="3205084" y="2689156"/>
                    <a:pt x="3168052" y="2726188"/>
                    <a:pt x="3122371" y="2726188"/>
                  </a:cubicBezTo>
                  <a:lnTo>
                    <a:pt x="229785" y="2726188"/>
                  </a:lnTo>
                  <a:lnTo>
                    <a:pt x="229785" y="1738023"/>
                  </a:lnTo>
                  <a:lnTo>
                    <a:pt x="177800" y="1738023"/>
                  </a:lnTo>
                  <a:lnTo>
                    <a:pt x="177800" y="1845108"/>
                  </a:lnTo>
                  <a:lnTo>
                    <a:pt x="0" y="1630938"/>
                  </a:lnTo>
                  <a:lnTo>
                    <a:pt x="177800" y="1416768"/>
                  </a:lnTo>
                  <a:lnTo>
                    <a:pt x="177800" y="1523853"/>
                  </a:lnTo>
                  <a:lnTo>
                    <a:pt x="229785" y="1523853"/>
                  </a:lnTo>
                  <a:close/>
                </a:path>
              </a:pathLst>
            </a:custGeom>
            <a:solidFill>
              <a:srgbClr val="FDDFC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a:latin typeface="Arial" pitchFamily="34" charset="0"/>
                <a:cs typeface="Arial" pitchFamily="34" charset="0"/>
                <a:sym typeface="Calibri" panose="020F0502020204030204" pitchFamily="34" charset="0"/>
              </a:endParaRPr>
            </a:p>
          </p:txBody>
        </p:sp>
        <p:sp>
          <p:nvSpPr>
            <p:cNvPr id="14" name="TextBox 13">
              <a:extLst>
                <a:ext uri="{FF2B5EF4-FFF2-40B4-BE49-F238E27FC236}">
                  <a16:creationId xmlns:a16="http://schemas.microsoft.com/office/drawing/2014/main" id="{F842567C-4530-4FF3-81C6-7898FB467477}"/>
                </a:ext>
              </a:extLst>
            </p:cNvPr>
            <p:cNvSpPr txBox="1"/>
            <p:nvPr/>
          </p:nvSpPr>
          <p:spPr>
            <a:xfrm>
              <a:off x="6848366" y="3889823"/>
              <a:ext cx="4723205" cy="480712"/>
            </a:xfrm>
            <a:prstGeom prst="rect">
              <a:avLst/>
            </a:prstGeom>
            <a:noFill/>
          </p:spPr>
          <p:txBody>
            <a:bodyPr wrap="square" rtlCol="0">
              <a:spAutoFit/>
            </a:bodyPr>
            <a:lstStyle/>
            <a:p>
              <a:pPr algn="ct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Tích</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hợp</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nhiều</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dạng</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học</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liệu</a:t>
              </a:r>
              <a:endPar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15" name="TextBox 14">
              <a:extLst>
                <a:ext uri="{FF2B5EF4-FFF2-40B4-BE49-F238E27FC236}">
                  <a16:creationId xmlns:a16="http://schemas.microsoft.com/office/drawing/2014/main" id="{2253956A-7AED-4160-87D0-4EDA577324EE}"/>
                </a:ext>
              </a:extLst>
            </p:cNvPr>
            <p:cNvSpPr txBox="1"/>
            <p:nvPr/>
          </p:nvSpPr>
          <p:spPr>
            <a:xfrm>
              <a:off x="6671067" y="4458317"/>
              <a:ext cx="5101706" cy="1692893"/>
            </a:xfrm>
            <a:prstGeom prst="rect">
              <a:avLst/>
            </a:prstGeom>
            <a:noFill/>
          </p:spPr>
          <p:txBody>
            <a:bodyPr wrap="square" rtlCol="0">
              <a:spAutoFit/>
            </a:bodyPr>
            <a:lstStyle/>
            <a:p>
              <a:pPr algn="just">
                <a:lnSpc>
                  <a:spcPct val="120000"/>
                </a:lnSpc>
              </a:pP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sử</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linh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sáng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pháp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tích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cực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kiểm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tra</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đánh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giá</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16" name="Group 15">
            <a:extLst>
              <a:ext uri="{FF2B5EF4-FFF2-40B4-BE49-F238E27FC236}">
                <a16:creationId xmlns:a16="http://schemas.microsoft.com/office/drawing/2014/main" id="{3C2CF71C-952D-4462-B504-6BC891650418}"/>
              </a:ext>
            </a:extLst>
          </p:cNvPr>
          <p:cNvGrpSpPr/>
          <p:nvPr/>
        </p:nvGrpSpPr>
        <p:grpSpPr>
          <a:xfrm>
            <a:off x="97406" y="3291406"/>
            <a:ext cx="6333212" cy="2846276"/>
            <a:chOff x="251761" y="3424707"/>
            <a:chExt cx="5868389" cy="3177837"/>
          </a:xfrm>
        </p:grpSpPr>
        <p:sp>
          <p:nvSpPr>
            <p:cNvPr id="17" name="Freeform: Shape 68">
              <a:extLst>
                <a:ext uri="{FF2B5EF4-FFF2-40B4-BE49-F238E27FC236}">
                  <a16:creationId xmlns:a16="http://schemas.microsoft.com/office/drawing/2014/main" id="{0D03F810-7BE0-411F-8373-DD94FEB6400F}"/>
                </a:ext>
              </a:extLst>
            </p:cNvPr>
            <p:cNvSpPr/>
            <p:nvPr/>
          </p:nvSpPr>
          <p:spPr>
            <a:xfrm>
              <a:off x="251761" y="3424707"/>
              <a:ext cx="5868389" cy="3176082"/>
            </a:xfrm>
            <a:custGeom>
              <a:avLst/>
              <a:gdLst>
                <a:gd name="connsiteX0" fmla="*/ 1049013 w 2975299"/>
                <a:gd name="connsiteY0" fmla="*/ 0 h 2960970"/>
                <a:gd name="connsiteX1" fmla="*/ 1263183 w 2975299"/>
                <a:gd name="connsiteY1" fmla="*/ 177800 h 2960970"/>
                <a:gd name="connsiteX2" fmla="*/ 1156098 w 2975299"/>
                <a:gd name="connsiteY2" fmla="*/ 177800 h 2960970"/>
                <a:gd name="connsiteX3" fmla="*/ 1156098 w 2975299"/>
                <a:gd name="connsiteY3" fmla="*/ 234782 h 2960970"/>
                <a:gd name="connsiteX4" fmla="*/ 2975299 w 2975299"/>
                <a:gd name="connsiteY4" fmla="*/ 234782 h 2960970"/>
                <a:gd name="connsiteX5" fmla="*/ 2975299 w 2975299"/>
                <a:gd name="connsiteY5" fmla="*/ 1758635 h 2960970"/>
                <a:gd name="connsiteX6" fmla="*/ 2923314 w 2975299"/>
                <a:gd name="connsiteY6" fmla="*/ 1758635 h 2960970"/>
                <a:gd name="connsiteX7" fmla="*/ 2923314 w 2975299"/>
                <a:gd name="connsiteY7" fmla="*/ 1651550 h 2960970"/>
                <a:gd name="connsiteX8" fmla="*/ 2745514 w 2975299"/>
                <a:gd name="connsiteY8" fmla="*/ 1865720 h 2960970"/>
                <a:gd name="connsiteX9" fmla="*/ 2923314 w 2975299"/>
                <a:gd name="connsiteY9" fmla="*/ 2079890 h 2960970"/>
                <a:gd name="connsiteX10" fmla="*/ 2923314 w 2975299"/>
                <a:gd name="connsiteY10" fmla="*/ 1972805 h 2960970"/>
                <a:gd name="connsiteX11" fmla="*/ 2975299 w 2975299"/>
                <a:gd name="connsiteY11" fmla="*/ 1972805 h 2960970"/>
                <a:gd name="connsiteX12" fmla="*/ 2975299 w 2975299"/>
                <a:gd name="connsiteY12" fmla="*/ 2960970 h 2960970"/>
                <a:gd name="connsiteX13" fmla="*/ 82713 w 2975299"/>
                <a:gd name="connsiteY13" fmla="*/ 2960970 h 2960970"/>
                <a:gd name="connsiteX14" fmla="*/ 0 w 2975299"/>
                <a:gd name="connsiteY14" fmla="*/ 2878257 h 2960970"/>
                <a:gd name="connsiteX15" fmla="*/ 0 w 2975299"/>
                <a:gd name="connsiteY15" fmla="*/ 234782 h 2960970"/>
                <a:gd name="connsiteX16" fmla="*/ 941928 w 2975299"/>
                <a:gd name="connsiteY16" fmla="*/ 234782 h 2960970"/>
                <a:gd name="connsiteX17" fmla="*/ 941928 w 2975299"/>
                <a:gd name="connsiteY17" fmla="*/ 177800 h 2960970"/>
                <a:gd name="connsiteX18" fmla="*/ 834843 w 2975299"/>
                <a:gd name="connsiteY18" fmla="*/ 177800 h 2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60970">
                  <a:moveTo>
                    <a:pt x="1049013" y="0"/>
                  </a:moveTo>
                  <a:lnTo>
                    <a:pt x="1263183" y="177800"/>
                  </a:lnTo>
                  <a:lnTo>
                    <a:pt x="1156098" y="177800"/>
                  </a:lnTo>
                  <a:lnTo>
                    <a:pt x="1156098" y="234782"/>
                  </a:lnTo>
                  <a:lnTo>
                    <a:pt x="2975299" y="234782"/>
                  </a:lnTo>
                  <a:lnTo>
                    <a:pt x="2975299" y="1758635"/>
                  </a:lnTo>
                  <a:lnTo>
                    <a:pt x="2923314" y="1758635"/>
                  </a:lnTo>
                  <a:lnTo>
                    <a:pt x="2923314" y="1651550"/>
                  </a:lnTo>
                  <a:lnTo>
                    <a:pt x="2745514" y="1865720"/>
                  </a:lnTo>
                  <a:lnTo>
                    <a:pt x="2923314" y="2079890"/>
                  </a:lnTo>
                  <a:lnTo>
                    <a:pt x="2923314" y="1972805"/>
                  </a:lnTo>
                  <a:lnTo>
                    <a:pt x="2975299" y="1972805"/>
                  </a:lnTo>
                  <a:lnTo>
                    <a:pt x="2975299" y="2960970"/>
                  </a:lnTo>
                  <a:lnTo>
                    <a:pt x="82713" y="2960970"/>
                  </a:lnTo>
                  <a:cubicBezTo>
                    <a:pt x="37032" y="2960970"/>
                    <a:pt x="0" y="2923938"/>
                    <a:pt x="0" y="2878257"/>
                  </a:cubicBezTo>
                  <a:lnTo>
                    <a:pt x="0" y="234782"/>
                  </a:lnTo>
                  <a:lnTo>
                    <a:pt x="941928" y="234782"/>
                  </a:lnTo>
                  <a:lnTo>
                    <a:pt x="941928" y="177800"/>
                  </a:lnTo>
                  <a:lnTo>
                    <a:pt x="834843" y="177800"/>
                  </a:lnTo>
                  <a:close/>
                </a:path>
              </a:pathLst>
            </a:custGeom>
            <a:solidFill>
              <a:srgbClr val="CAC3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18" name="TextBox 17">
              <a:extLst>
                <a:ext uri="{FF2B5EF4-FFF2-40B4-BE49-F238E27FC236}">
                  <a16:creationId xmlns:a16="http://schemas.microsoft.com/office/drawing/2014/main" id="{4FC95A73-5BDD-4C78-99DA-F7B00D798A9E}"/>
                </a:ext>
              </a:extLst>
            </p:cNvPr>
            <p:cNvSpPr txBox="1"/>
            <p:nvPr/>
          </p:nvSpPr>
          <p:spPr>
            <a:xfrm>
              <a:off x="1020994" y="4027195"/>
              <a:ext cx="3412656" cy="532626"/>
            </a:xfrm>
            <a:prstGeom prst="rect">
              <a:avLst/>
            </a:prstGeom>
            <a:noFill/>
          </p:spPr>
          <p:txBody>
            <a:bodyPr wrap="square" rtlCol="0">
              <a:spAutoFit/>
            </a:bodyPr>
            <a:lstStyle/>
            <a:p>
              <a:pPr algn="ct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Kế</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thừa</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phát</a:t>
              </a:r>
              <a:r>
                <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 </a:t>
              </a:r>
              <a:r>
                <a:rPr lang="en-US" sz="2500" b="1" err="1">
                  <a:solidFill>
                    <a:srgbClr val="FF0000"/>
                  </a:solidFill>
                  <a:latin typeface="Arial" pitchFamily="34" charset="0"/>
                  <a:ea typeface="MS Gothic" panose="020B0609070205080204" pitchFamily="49" charset="-128"/>
                  <a:cs typeface="Arial" pitchFamily="34" charset="0"/>
                  <a:sym typeface="Calibri" panose="020F0502020204030204" pitchFamily="34" charset="0"/>
                </a:rPr>
                <a:t>triển</a:t>
              </a:r>
              <a:endParaRPr lang="en-US" sz="2500" b="1">
                <a:solidFill>
                  <a:srgbClr val="FF0000"/>
                </a:solidFill>
                <a:latin typeface="Arial" pitchFamily="34" charset="0"/>
                <a:ea typeface="MS Gothic" panose="020B0609070205080204" pitchFamily="49" charset="-128"/>
                <a:cs typeface="Arial" pitchFamily="34" charset="0"/>
                <a:sym typeface="Calibri" panose="020F0502020204030204" pitchFamily="34" charset="0"/>
              </a:endParaRPr>
            </a:p>
          </p:txBody>
        </p:sp>
        <p:sp>
          <p:nvSpPr>
            <p:cNvPr id="19" name="TextBox 18">
              <a:extLst>
                <a:ext uri="{FF2B5EF4-FFF2-40B4-BE49-F238E27FC236}">
                  <a16:creationId xmlns:a16="http://schemas.microsoft.com/office/drawing/2014/main" id="{10B6E200-496B-4A80-9930-9C9098E7B84B}"/>
                </a:ext>
              </a:extLst>
            </p:cNvPr>
            <p:cNvSpPr txBox="1"/>
            <p:nvPr/>
          </p:nvSpPr>
          <p:spPr>
            <a:xfrm>
              <a:off x="372138" y="4726828"/>
              <a:ext cx="5437953" cy="1875716"/>
            </a:xfrm>
            <a:prstGeom prst="rect">
              <a:avLst/>
            </a:prstGeom>
            <a:noFill/>
          </p:spPr>
          <p:txBody>
            <a:bodyPr wrap="square" rtlCol="0">
              <a:spAutoFit/>
            </a:bodyPr>
            <a:lstStyle/>
            <a:p>
              <a:pPr algn="just">
                <a:lnSpc>
                  <a:spcPct val="120000"/>
                </a:lnSpc>
              </a:pP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Với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tính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thừa</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hiện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hành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phát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huy</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chuyên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môn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kinh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nghiệm</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đạt</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hiệu</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quả</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cao</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Định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hướng</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tích</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hợp</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phân</a:t>
              </a:r>
              <a:r>
                <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 </a:t>
              </a:r>
              <a:r>
                <a:rPr lang="en-US" sz="2200" b="1" err="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rPr>
                <a:t>hoá</a:t>
              </a:r>
              <a:endParaRPr lang="en-US" sz="2200" b="1">
                <a:solidFill>
                  <a:srgbClr val="10068E"/>
                </a:solidFill>
                <a:latin typeface="Arial" panose="020B0604020202020204" pitchFamily="34" charset="0"/>
                <a:ea typeface="Open Sans Light" panose="020B0306030504020204" pitchFamily="34" charset="0"/>
                <a:cs typeface="Arial" panose="020B0604020202020204" pitchFamily="34" charset="0"/>
                <a:sym typeface="Calibri" panose="020F0502020204030204" pitchFamily="34" charset="0"/>
              </a:endParaRPr>
            </a:p>
          </p:txBody>
        </p:sp>
      </p:grpSp>
      <p:sp>
        <p:nvSpPr>
          <p:cNvPr id="20" name="Oval 19"/>
          <p:cNvSpPr/>
          <p:nvPr/>
        </p:nvSpPr>
        <p:spPr>
          <a:xfrm>
            <a:off x="5211096" y="3143356"/>
            <a:ext cx="2027408" cy="1509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180" tIns="58589" rIns="117180" bIns="58589" rtlCol="0" anchor="ctr"/>
          <a:lstStyle/>
          <a:p>
            <a:pPr algn="ctr"/>
            <a:endParaRPr lang="en-US"/>
          </a:p>
          <a:p>
            <a:pPr algn="ctr"/>
            <a:endParaRPr lang="en-US"/>
          </a:p>
          <a:p>
            <a:pPr algn="ctr"/>
            <a:endParaRPr lang="en-US" b="1">
              <a:solidFill>
                <a:srgbClr val="FF0000"/>
              </a:solidFill>
              <a:latin typeface="Arial" pitchFamily="34" charset="0"/>
              <a:cs typeface="Arial" pitchFamily="34" charset="0"/>
            </a:endParaRPr>
          </a:p>
          <a:p>
            <a:pPr algn="ctr"/>
            <a:r>
              <a:rPr lang="en-US" sz="2400" b="1" err="1">
                <a:solidFill>
                  <a:srgbClr val="FF0000"/>
                </a:solidFill>
                <a:latin typeface="Arial" pitchFamily="34" charset="0"/>
                <a:cs typeface="Arial" pitchFamily="34" charset="0"/>
              </a:rPr>
              <a:t>Với</a:t>
            </a:r>
            <a:r>
              <a:rPr lang="en-US" sz="2400" b="1">
                <a:solidFill>
                  <a:srgbClr val="FF0000"/>
                </a:solidFill>
                <a:latin typeface="Arial" pitchFamily="34" charset="0"/>
                <a:cs typeface="Arial" pitchFamily="34" charset="0"/>
              </a:rPr>
              <a:t> GV</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5666" y="3256821"/>
            <a:ext cx="850442" cy="85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Google Shape;172;p13"/>
          <p:cNvSpPr txBox="1">
            <a:spLocks/>
          </p:cNvSpPr>
          <p:nvPr/>
        </p:nvSpPr>
        <p:spPr>
          <a:xfrm>
            <a:off x="2636755" y="287530"/>
            <a:ext cx="7620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0000"/>
                </a:solidFill>
                <a:latin typeface="Arial" panose="020B0604020202020204" pitchFamily="34" charset="0"/>
                <a:ea typeface="Oswald"/>
                <a:cs typeface="Arial" panose="020B0604020202020204" pitchFamily="34" charset="0"/>
                <a:sym typeface="Oswald"/>
              </a:rPr>
              <a:t>ƯU ĐIỂM SGK CỦA NXBGD VN</a:t>
            </a:r>
            <a:endParaRPr lang="en-US" sz="3200" b="1">
              <a:solidFill>
                <a:srgbClr val="FF0000"/>
              </a:solidFill>
              <a:latin typeface="Arial" panose="020B0604020202020204" pitchFamily="34" charset="0"/>
              <a:ea typeface="Oswald"/>
              <a:cs typeface="Arial" panose="020B0604020202020204" pitchFamily="34" charset="0"/>
            </a:endParaRPr>
          </a:p>
        </p:txBody>
      </p:sp>
    </p:spTree>
    <p:extLst>
      <p:ext uri="{BB962C8B-B14F-4D97-AF65-F5344CB8AC3E}">
        <p14:creationId xmlns:p14="http://schemas.microsoft.com/office/powerpoint/2010/main" val="175731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19564" y="267629"/>
            <a:ext cx="12195107" cy="6857999"/>
          </a:xfrm>
          <a:prstGeom prst="rect">
            <a:avLst/>
          </a:prstGeom>
        </p:spPr>
      </p:pic>
      <p:pic>
        <p:nvPicPr>
          <p:cNvPr id="3" name="Picture 2">
            <a:extLst>
              <a:ext uri="{FF2B5EF4-FFF2-40B4-BE49-F238E27FC236}">
                <a16:creationId xmlns:a16="http://schemas.microsoft.com/office/drawing/2014/main" id="{3EC8073D-4205-CC47-A82B-14297215B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61" y="1364696"/>
            <a:ext cx="12229389" cy="2852280"/>
          </a:xfrm>
          <a:prstGeom prst="rect">
            <a:avLst/>
          </a:prstGeom>
        </p:spPr>
      </p:pic>
      <p:pic>
        <p:nvPicPr>
          <p:cNvPr id="6" name="Picture 5">
            <a:extLst>
              <a:ext uri="{FF2B5EF4-FFF2-40B4-BE49-F238E27FC236}">
                <a16:creationId xmlns:a16="http://schemas.microsoft.com/office/drawing/2014/main" id="{42BC978E-24F8-3346-8A8F-144DAF044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863" y="4879571"/>
            <a:ext cx="3734010" cy="1382097"/>
          </a:xfrm>
          <a:prstGeom prst="rect">
            <a:avLst/>
          </a:prstGeom>
          <a:effectLst>
            <a:outerShdw blurRad="63500" sx="102000" sy="102000" algn="ctr" rotWithShape="0">
              <a:prstClr val="black">
                <a:alpha val="60000"/>
              </a:prstClr>
            </a:outerShdw>
          </a:effectLst>
        </p:spPr>
      </p:pic>
    </p:spTree>
    <p:extLst>
      <p:ext uri="{BB962C8B-B14F-4D97-AF65-F5344CB8AC3E}">
        <p14:creationId xmlns:p14="http://schemas.microsoft.com/office/powerpoint/2010/main" val="159144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6284" y="312234"/>
            <a:ext cx="12198284" cy="6857999"/>
          </a:xfrm>
          <a:prstGeom prst="rect">
            <a:avLst/>
          </a:prstGeom>
        </p:spPr>
      </p:pic>
      <p:sp>
        <p:nvSpPr>
          <p:cNvPr id="6" name="TextBox 5">
            <a:extLst>
              <a:ext uri="{FF2B5EF4-FFF2-40B4-BE49-F238E27FC236}">
                <a16:creationId xmlns:a16="http://schemas.microsoft.com/office/drawing/2014/main" id="{C77363AD-1D5C-4BEF-AA7B-206381A07D7E}"/>
              </a:ext>
            </a:extLst>
          </p:cNvPr>
          <p:cNvSpPr txBox="1"/>
          <p:nvPr/>
        </p:nvSpPr>
        <p:spPr>
          <a:xfrm>
            <a:off x="7306219" y="1113928"/>
            <a:ext cx="109895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4</a:t>
            </a:r>
          </a:p>
        </p:txBody>
      </p:sp>
      <p:pic>
        <p:nvPicPr>
          <p:cNvPr id="8" name="Picture 7">
            <a:extLst>
              <a:ext uri="{FF2B5EF4-FFF2-40B4-BE49-F238E27FC236}">
                <a16:creationId xmlns:a16="http://schemas.microsoft.com/office/drawing/2014/main" id="{DA66AE35-BBAA-FD4D-85E0-50E54E0C73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 y="1766366"/>
            <a:ext cx="12192000" cy="2981255"/>
          </a:xfrm>
          <a:prstGeom prst="rect">
            <a:avLst/>
          </a:prstGeom>
        </p:spPr>
      </p:pic>
      <p:pic>
        <p:nvPicPr>
          <p:cNvPr id="7" name="Picture 6">
            <a:extLst>
              <a:ext uri="{FF2B5EF4-FFF2-40B4-BE49-F238E27FC236}">
                <a16:creationId xmlns:a16="http://schemas.microsoft.com/office/drawing/2014/main" id="{42BC978E-24F8-3346-8A8F-144DAF044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863" y="4879571"/>
            <a:ext cx="3734010" cy="1382097"/>
          </a:xfrm>
          <a:prstGeom prst="rect">
            <a:avLst/>
          </a:prstGeom>
          <a:effectLst>
            <a:outerShdw blurRad="63500" sx="102000" sy="102000" algn="ctr" rotWithShape="0">
              <a:prstClr val="black">
                <a:alpha val="60000"/>
              </a:prstClr>
            </a:outerShdw>
          </a:effectLst>
        </p:spPr>
      </p:pic>
    </p:spTree>
    <p:extLst>
      <p:ext uri="{BB962C8B-B14F-4D97-AF65-F5344CB8AC3E}">
        <p14:creationId xmlns:p14="http://schemas.microsoft.com/office/powerpoint/2010/main" val="2578360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Màn hình rộng</PresentationFormat>
  <Slides>20</Slides>
  <Notes>11</Notes>
  <HiddenSlides>0</HiddenSlides>
  <ScaleCrop>false</ScaleCrop>
  <HeadingPairs>
    <vt:vector size="4" baseType="variant">
      <vt:variant>
        <vt:lpstr>Chủ đề</vt:lpstr>
      </vt:variant>
      <vt:variant>
        <vt:i4>1</vt:i4>
      </vt:variant>
      <vt:variant>
        <vt:lpstr>Tiêu đề Bản chiếu</vt:lpstr>
      </vt:variant>
      <vt:variant>
        <vt:i4>20</vt:i4>
      </vt:variant>
    </vt:vector>
  </HeadingPairs>
  <TitlesOfParts>
    <vt:vector size="21" baseType="lpstr">
      <vt:lpstr>Office Theme</vt:lpstr>
      <vt:lpstr>SÁCH GIÁO KHOA  VÀ THIẾT BỊ, HỌC LIỆU LỚP 4</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revision>2</cp:revision>
  <dcterms:created xsi:type="dcterms:W3CDTF">2021-01-29T05:30:48Z</dcterms:created>
  <dcterms:modified xsi:type="dcterms:W3CDTF">2023-03-16T13:32:12Z</dcterms:modified>
</cp:coreProperties>
</file>