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85" r:id="rId5"/>
    <p:sldId id="282" r:id="rId6"/>
    <p:sldId id="287" r:id="rId7"/>
    <p:sldId id="28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29" y="-4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5208617"/>
            <a:ext cx="4445000" cy="3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chemeClr val="bg1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chemeClr val="bg1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4035387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EM YÊU TỔ QUỐC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4601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8" action="ppaction://hlinkpres?slideindex=1&amp;slidetitle="/>
          </p:cNvPr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9" action="ppaction://hlinkpres?slideindex=1&amp;slidetitle="/>
          </p:cNvPr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71990" y="1808399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289719" y="2595023"/>
            <a:ext cx="15621000" cy="6472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83" y="1752600"/>
            <a:ext cx="1335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5" y="2803297"/>
            <a:ext cx="1503566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Để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19" y="6553200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thể hiện sự chân trọng, tự hào về truyền thống lịch sử, văn hóa của đất nước ta như thế nào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Kể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các việc làm thể hiện sự chân trọng và hào về truyền thống lịch sử, văn hóa của Việt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1630365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65454" y="240183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trong tranh thể hiện sự chân trọng, tự hào về truyền thống lịch sử, văn hóa của đất nước ta như thế nào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356" y="1809034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7319" y="76200"/>
            <a:ext cx="8001000" cy="1554165"/>
            <a:chOff x="3750611" y="42893"/>
            <a:chExt cx="8001000" cy="1554165"/>
          </a:xfrm>
        </p:grpSpPr>
        <p:grpSp>
          <p:nvGrpSpPr>
            <p:cNvPr id="9" name="Group 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2431909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519" y="6661009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chân 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617" y="1809034"/>
            <a:ext cx="1324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38782" y="198609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07975" y="6705600"/>
            <a:ext cx="15472384" cy="2149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24" y="2417255"/>
            <a:ext cx="5010636" cy="4146979"/>
          </a:xfrm>
          <a:prstGeom prst="rect">
            <a:avLst/>
          </a:prstGeom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59" y="2450069"/>
            <a:ext cx="4762500" cy="4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9" y="2432080"/>
            <a:ext cx="5391944" cy="41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624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211</cp:revision>
  <dcterms:created xsi:type="dcterms:W3CDTF">2022-07-10T01:37:20Z</dcterms:created>
  <dcterms:modified xsi:type="dcterms:W3CDTF">2022-08-28T08:20:56Z</dcterms:modified>
</cp:coreProperties>
</file>