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7" r:id="rId3"/>
    <p:sldMasterId id="2147483669" r:id="rId4"/>
  </p:sldMasterIdLst>
  <p:notesMasterIdLst>
    <p:notesMasterId r:id="rId24"/>
  </p:notesMasterIdLst>
  <p:sldIdLst>
    <p:sldId id="320" r:id="rId5"/>
    <p:sldId id="310" r:id="rId6"/>
    <p:sldId id="321" r:id="rId7"/>
    <p:sldId id="376" r:id="rId8"/>
    <p:sldId id="348" r:id="rId9"/>
    <p:sldId id="351" r:id="rId10"/>
    <p:sldId id="337" r:id="rId11"/>
    <p:sldId id="319" r:id="rId12"/>
    <p:sldId id="327" r:id="rId13"/>
    <p:sldId id="329" r:id="rId14"/>
    <p:sldId id="338" r:id="rId15"/>
    <p:sldId id="339" r:id="rId16"/>
    <p:sldId id="341" r:id="rId17"/>
    <p:sldId id="383" r:id="rId18"/>
    <p:sldId id="378" r:id="rId19"/>
    <p:sldId id="379" r:id="rId20"/>
    <p:sldId id="381" r:id="rId21"/>
    <p:sldId id="382" r:id="rId22"/>
    <p:sldId id="35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2442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C4BA-EE96-46B1-98E0-F6800D4D167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33827-6793-4A01-A107-32782C3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2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4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</a:t>
            </a:r>
            <a:r>
              <a:rPr lang="vi-VN" sz="1100" b="0" dirty="0" err="1"/>
              <a:t>click</a:t>
            </a:r>
            <a:r>
              <a:rPr lang="vi-VN" sz="1100" b="0" dirty="0"/>
              <a:t> </a:t>
            </a:r>
            <a:r>
              <a:rPr lang="vi-VN" sz="1100" b="0" dirty="0" err="1"/>
              <a:t>vào</a:t>
            </a:r>
            <a:r>
              <a:rPr lang="vi-VN" sz="1100" b="0" dirty="0"/>
              <a:t> </a:t>
            </a:r>
            <a:r>
              <a:rPr lang="vi-VN" sz="1100" b="0" dirty="0" err="1"/>
              <a:t>đáp</a:t>
            </a:r>
            <a:r>
              <a:rPr lang="vi-VN" sz="1100" b="0" dirty="0"/>
              <a:t> </a:t>
            </a:r>
            <a:r>
              <a:rPr lang="vi-VN" sz="1100" b="0" dirty="0" err="1"/>
              <a:t>án</a:t>
            </a:r>
            <a:r>
              <a:rPr lang="vi-VN" sz="1100" b="0" dirty="0"/>
              <a:t> trong khung </a:t>
            </a:r>
            <a:r>
              <a:rPr lang="vi-VN" sz="1100" b="0" dirty="0" err="1"/>
              <a:t>họp</a:t>
            </a:r>
            <a:r>
              <a:rPr lang="vi-VN" sz="1100" b="0" dirty="0"/>
              <a:t> </a:t>
            </a:r>
            <a:r>
              <a:rPr lang="vi-VN" sz="1100" b="0" dirty="0" err="1"/>
              <a:t>quà</a:t>
            </a:r>
            <a:r>
              <a:rPr lang="vi-VN" sz="1100" b="0" dirty="0"/>
              <a:t> </a:t>
            </a:r>
            <a:r>
              <a:rPr lang="vi-VN" sz="1100" b="0" dirty="0" err="1"/>
              <a:t>xuất</a:t>
            </a:r>
            <a:r>
              <a:rPr lang="vi-VN" sz="1100" b="0" dirty="0"/>
              <a:t> </a:t>
            </a:r>
            <a:r>
              <a:rPr lang="vi-VN" sz="1100" b="0" dirty="0" err="1"/>
              <a:t>hiện</a:t>
            </a:r>
            <a:endParaRPr lang="en-US" sz="1100" b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8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44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55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5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08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98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37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1802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</a:t>
            </a:r>
            <a:r>
              <a:rPr lang="vi-VN" sz="1100" b="0" dirty="0" err="1"/>
              <a:t>click</a:t>
            </a:r>
            <a:r>
              <a:rPr lang="vi-VN" sz="1100" b="0" dirty="0"/>
              <a:t> </a:t>
            </a:r>
            <a:r>
              <a:rPr lang="vi-VN" sz="1100" b="0" dirty="0" err="1"/>
              <a:t>vào</a:t>
            </a:r>
            <a:r>
              <a:rPr lang="vi-VN" sz="1100" b="0" dirty="0"/>
              <a:t> </a:t>
            </a:r>
            <a:r>
              <a:rPr lang="vi-VN" sz="1100" b="0" dirty="0" err="1"/>
              <a:t>đáp</a:t>
            </a:r>
            <a:r>
              <a:rPr lang="vi-VN" sz="1100" b="0" dirty="0"/>
              <a:t> </a:t>
            </a:r>
            <a:r>
              <a:rPr lang="vi-VN" sz="1100" b="0" dirty="0" err="1"/>
              <a:t>án</a:t>
            </a:r>
            <a:r>
              <a:rPr lang="vi-VN" sz="1100" b="0" dirty="0"/>
              <a:t> trong khung </a:t>
            </a:r>
            <a:r>
              <a:rPr lang="vi-VN" sz="1100" b="0" dirty="0" err="1"/>
              <a:t>họp</a:t>
            </a:r>
            <a:r>
              <a:rPr lang="vi-VN" sz="1100" b="0" dirty="0"/>
              <a:t> </a:t>
            </a:r>
            <a:r>
              <a:rPr lang="vi-VN" sz="1100" b="0" dirty="0" err="1"/>
              <a:t>quà</a:t>
            </a:r>
            <a:r>
              <a:rPr lang="vi-VN" sz="1100" b="0" dirty="0"/>
              <a:t> </a:t>
            </a:r>
            <a:r>
              <a:rPr lang="vi-VN" sz="1100" b="0" dirty="0" err="1"/>
              <a:t>xuất</a:t>
            </a:r>
            <a:r>
              <a:rPr lang="vi-VN" sz="1100" b="0" dirty="0"/>
              <a:t> </a:t>
            </a:r>
            <a:r>
              <a:rPr lang="vi-VN" sz="1100" b="0" dirty="0" err="1"/>
              <a:t>hiện</a:t>
            </a:r>
            <a:endParaRPr lang="en-US" sz="1100" b="0" dirty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6835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71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6831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5537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67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573989" y="-570993"/>
            <a:ext cx="14616220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 panose="020B0604020202020204"/>
              <a:buNone/>
              <a:defRPr sz="4667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30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60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CD75B531-90D0-0B8B-1FB8-74595A13207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706128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7C9A1BF3-CFFF-87E1-24A4-0B5EA92D278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29808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B27306DD-D172-52F3-535A-38944C70FDE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 panose="020B0604020202020204"/>
              <a:buNone/>
              <a:defRPr sz="2800">
                <a:solidFill>
                  <a:schemeClr val="accent6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 panose="020B0604020202020204"/>
              <a:buChar char="●"/>
              <a:defRPr sz="1800"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31600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2B27CEF5-37FF-0951-F629-44B0BF4E5F9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14953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5.svg"/><Relationship Id="rId4" Type="http://schemas.openxmlformats.org/officeDocument/2006/relationships/audio" Target="../media/audio4.wav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5.svg"/><Relationship Id="rId4" Type="http://schemas.openxmlformats.org/officeDocument/2006/relationships/audio" Target="../media/audio4.wav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1179095" y="609522"/>
            <a:ext cx="9833811" cy="5229725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2605103-D9EC-01F5-C3A5-CCB38C5F3570}"/>
              </a:ext>
            </a:extLst>
          </p:cNvPr>
          <p:cNvSpPr txBox="1"/>
          <p:nvPr/>
        </p:nvSpPr>
        <p:spPr>
          <a:xfrm>
            <a:off x="1437033" y="856306"/>
            <a:ext cx="949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400" kern="0" dirty="0" err="1">
                <a:solidFill>
                  <a:srgbClr val="0E2D6C"/>
                </a:solidFill>
                <a:cs typeface="Times New Roman" pitchFamily="18" charset="0"/>
                <a:sym typeface="Arial"/>
              </a:rPr>
              <a:t>Thứ</a:t>
            </a:r>
            <a:r>
              <a:rPr lang="en-US" sz="4400" kern="0" dirty="0">
                <a:solidFill>
                  <a:srgbClr val="0E2D6C"/>
                </a:solidFill>
                <a:cs typeface="Times New Roman" pitchFamily="18" charset="0"/>
                <a:sym typeface="Arial"/>
              </a:rPr>
              <a:t>…</a:t>
            </a:r>
            <a:r>
              <a:rPr lang="en-US" sz="4400" kern="0" dirty="0" err="1">
                <a:solidFill>
                  <a:srgbClr val="0E2D6C"/>
                </a:solidFill>
                <a:cs typeface="Times New Roman" pitchFamily="18" charset="0"/>
                <a:sym typeface="Arial"/>
              </a:rPr>
              <a:t>ngày</a:t>
            </a:r>
            <a:r>
              <a:rPr lang="en-US" sz="4400" kern="0" dirty="0">
                <a:solidFill>
                  <a:srgbClr val="0E2D6C"/>
                </a:solidFill>
                <a:cs typeface="Times New Roman" pitchFamily="18" charset="0"/>
                <a:sym typeface="Arial"/>
              </a:rPr>
              <a:t>…</a:t>
            </a:r>
            <a:r>
              <a:rPr lang="en-US" sz="4400" kern="0" dirty="0" err="1">
                <a:solidFill>
                  <a:srgbClr val="0E2D6C"/>
                </a:solidFill>
                <a:cs typeface="Times New Roman" pitchFamily="18" charset="0"/>
                <a:sym typeface="Arial"/>
              </a:rPr>
              <a:t>tháng</a:t>
            </a:r>
            <a:r>
              <a:rPr lang="en-US" sz="4400" kern="0" dirty="0">
                <a:solidFill>
                  <a:srgbClr val="0E2D6C"/>
                </a:solidFill>
                <a:cs typeface="Times New Roman" pitchFamily="18" charset="0"/>
                <a:sym typeface="Arial"/>
              </a:rPr>
              <a:t>…</a:t>
            </a:r>
            <a:r>
              <a:rPr lang="en-US" sz="4400" kern="0" dirty="0" err="1">
                <a:solidFill>
                  <a:srgbClr val="0E2D6C"/>
                </a:solidFill>
                <a:cs typeface="Times New Roman" pitchFamily="18" charset="0"/>
                <a:sym typeface="Arial"/>
              </a:rPr>
              <a:t>năm</a:t>
            </a:r>
            <a:r>
              <a:rPr lang="en-US" sz="4400" kern="0" dirty="0">
                <a:solidFill>
                  <a:srgbClr val="0E2D6C"/>
                </a:solidFill>
                <a:cs typeface="Times New Roman" pitchFamily="18" charset="0"/>
                <a:sym typeface="Arial"/>
              </a:rPr>
              <a:t>…</a:t>
            </a:r>
            <a:endParaRPr lang="en-US" sz="4000" b="1" kern="0" dirty="0">
              <a:solidFill>
                <a:srgbClr val="0E2D6C"/>
              </a:solidFill>
              <a:cs typeface="Times New Roman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144B8D-72D0-61AD-6057-27AEE9818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06" y="2357492"/>
            <a:ext cx="10382388" cy="3133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0C9996-50CD-7D9D-0FD8-E841693C0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675" y="1429405"/>
            <a:ext cx="5803895" cy="17801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31F233-A57F-560B-3B73-C8600A08B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894" y="1786818"/>
            <a:ext cx="2176461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0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238125" y="448734"/>
            <a:ext cx="11344275" cy="606213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FFFFFF"/>
                </a:solidFill>
                <a:latin typeface="Calibri"/>
                <a:sym typeface="Arial"/>
              </a:rPr>
              <a:t>0</a:t>
            </a:r>
          </a:p>
        </p:txBody>
      </p: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CAA6AF7E-FA33-E11E-A661-F17BEA871462}"/>
              </a:ext>
            </a:extLst>
          </p:cNvPr>
          <p:cNvGrpSpPr/>
          <p:nvPr/>
        </p:nvGrpSpPr>
        <p:grpSpPr>
          <a:xfrm flipH="1">
            <a:off x="5996271" y="541478"/>
            <a:ext cx="5324870" cy="2956599"/>
            <a:chOff x="1368394" y="757676"/>
            <a:chExt cx="3119459" cy="1803400"/>
          </a:xfrm>
        </p:grpSpPr>
        <p:sp>
          <p:nvSpPr>
            <p:cNvPr id="32" name="Bong bóng Ý nghĩ: Hình đám mây 31">
              <a:extLst>
                <a:ext uri="{FF2B5EF4-FFF2-40B4-BE49-F238E27FC236}">
                  <a16:creationId xmlns:a16="http://schemas.microsoft.com/office/drawing/2014/main" id="{3C8D1CB8-A8B7-9C76-DD21-41099A974775}"/>
                </a:ext>
              </a:extLst>
            </p:cNvPr>
            <p:cNvSpPr/>
            <p:nvPr/>
          </p:nvSpPr>
          <p:spPr>
            <a:xfrm>
              <a:off x="1368394" y="757676"/>
              <a:ext cx="3119459" cy="1803400"/>
            </a:xfrm>
            <a:prstGeom prst="cloudCallout">
              <a:avLst/>
            </a:prstGeom>
            <a:solidFill>
              <a:srgbClr val="66FFFF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083A52"/>
                </a:solidFill>
                <a:latin typeface="Calibri"/>
                <a:sym typeface="Arial"/>
              </a:endParaRPr>
            </a:p>
          </p:txBody>
        </p: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894228CD-A3CF-12D1-4B8A-2A10B49A2BAC}"/>
                </a:ext>
              </a:extLst>
            </p:cNvPr>
            <p:cNvSpPr txBox="1"/>
            <p:nvPr/>
          </p:nvSpPr>
          <p:spPr>
            <a:xfrm>
              <a:off x="1566883" y="1129861"/>
              <a:ext cx="2868809" cy="1070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Để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đo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diện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tích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người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ta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còn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dùng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đơn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vị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: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mét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. </a:t>
              </a:r>
            </a:p>
          </p:txBody>
        </p:sp>
      </p:grp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23ED47FB-51BC-4C73-589D-5C5CF9BD56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56" t="26036" r="59204" b="25768"/>
          <a:stretch/>
        </p:blipFill>
        <p:spPr>
          <a:xfrm flipH="1">
            <a:off x="9744909" y="3400010"/>
            <a:ext cx="1836675" cy="2956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30" name="Nhóm 129">
            <a:extLst>
              <a:ext uri="{FF2B5EF4-FFF2-40B4-BE49-F238E27FC236}">
                <a16:creationId xmlns:a16="http://schemas.microsoft.com/office/drawing/2014/main" id="{AADC2729-666E-C2B7-BA73-A167C5309613}"/>
              </a:ext>
            </a:extLst>
          </p:cNvPr>
          <p:cNvGrpSpPr/>
          <p:nvPr/>
        </p:nvGrpSpPr>
        <p:grpSpPr>
          <a:xfrm>
            <a:off x="504825" y="1648012"/>
            <a:ext cx="5457825" cy="1412056"/>
            <a:chOff x="4907025" y="693766"/>
            <a:chExt cx="3153508" cy="1059042"/>
          </a:xfrm>
        </p:grpSpPr>
        <p:sp>
          <p:nvSpPr>
            <p:cNvPr id="131" name="Hình chữ nhật: Góc Tròn 130">
              <a:extLst>
                <a:ext uri="{FF2B5EF4-FFF2-40B4-BE49-F238E27FC236}">
                  <a16:creationId xmlns:a16="http://schemas.microsoft.com/office/drawing/2014/main" id="{653B67E0-2301-0DA9-72E6-4F8E23EB646E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32" name="Hộp Văn bản 131">
              <a:extLst>
                <a:ext uri="{FF2B5EF4-FFF2-40B4-BE49-F238E27FC236}">
                  <a16:creationId xmlns:a16="http://schemas.microsoft.com/office/drawing/2014/main" id="{3BC490C5-F49F-6283-9E54-FECDE8084CA8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Mét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diện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tích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hình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cạnh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dài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1 m</a:t>
              </a:r>
              <a:endParaRPr lang="en-US" sz="3733" b="1" kern="0" dirty="0">
                <a:solidFill>
                  <a:srgbClr val="FFFFF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" name="Nhóm 129">
            <a:extLst>
              <a:ext uri="{FF2B5EF4-FFF2-40B4-BE49-F238E27FC236}">
                <a16:creationId xmlns:a16="http://schemas.microsoft.com/office/drawing/2014/main" id="{A1FA4C2F-E2D9-9235-A2E6-8D499A22434B}"/>
              </a:ext>
            </a:extLst>
          </p:cNvPr>
          <p:cNvGrpSpPr/>
          <p:nvPr/>
        </p:nvGrpSpPr>
        <p:grpSpPr>
          <a:xfrm>
            <a:off x="609600" y="3238687"/>
            <a:ext cx="5476875" cy="1057088"/>
            <a:chOff x="4907025" y="693766"/>
            <a:chExt cx="3153508" cy="1059042"/>
          </a:xfrm>
        </p:grpSpPr>
        <p:sp>
          <p:nvSpPr>
            <p:cNvPr id="5" name="Hình chữ nhật: Góc Tròn 130">
              <a:extLst>
                <a:ext uri="{FF2B5EF4-FFF2-40B4-BE49-F238E27FC236}">
                  <a16:creationId xmlns:a16="http://schemas.microsoft.com/office/drawing/2014/main" id="{730C48F5-F26A-807C-5CD6-7F56801E42BF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7" name="Hộp Văn bản 131">
              <a:extLst>
                <a:ext uri="{FF2B5EF4-FFF2-40B4-BE49-F238E27FC236}">
                  <a16:creationId xmlns:a16="http://schemas.microsoft.com/office/drawing/2014/main" id="{A12CE4DD-3C46-D583-83D7-493BFB317A2D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565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Mét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viết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tắt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là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m</a:t>
              </a:r>
              <a:r>
                <a:rPr lang="en-US" sz="36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.</a:t>
              </a:r>
              <a:endParaRPr lang="en-US" sz="6000" b="1" kern="0" dirty="0">
                <a:solidFill>
                  <a:schemeClr val="bg1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" name="Nhóm 129">
            <a:extLst>
              <a:ext uri="{FF2B5EF4-FFF2-40B4-BE49-F238E27FC236}">
                <a16:creationId xmlns:a16="http://schemas.microsoft.com/office/drawing/2014/main" id="{46E99C96-6498-73B3-57C6-50A29D30F980}"/>
              </a:ext>
            </a:extLst>
          </p:cNvPr>
          <p:cNvGrpSpPr/>
          <p:nvPr/>
        </p:nvGrpSpPr>
        <p:grpSpPr>
          <a:xfrm>
            <a:off x="581025" y="4486462"/>
            <a:ext cx="5476875" cy="1057088"/>
            <a:chOff x="4907025" y="693766"/>
            <a:chExt cx="3153508" cy="1059042"/>
          </a:xfrm>
        </p:grpSpPr>
        <p:sp>
          <p:nvSpPr>
            <p:cNvPr id="11" name="Hình chữ nhật: Góc Tròn 130">
              <a:extLst>
                <a:ext uri="{FF2B5EF4-FFF2-40B4-BE49-F238E27FC236}">
                  <a16:creationId xmlns:a16="http://schemas.microsoft.com/office/drawing/2014/main" id="{2CE74294-AE2A-E725-773C-453F0523963C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ộp Văn bản 131">
              <a:extLst>
                <a:ext uri="{FF2B5EF4-FFF2-40B4-BE49-F238E27FC236}">
                  <a16:creationId xmlns:a16="http://schemas.microsoft.com/office/drawing/2014/main" id="{A143F357-AB1B-A50B-2A98-0659AFEE96BB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832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1m</a:t>
              </a:r>
              <a:r>
                <a:rPr lang="en-US" sz="4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4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= 100 dm</a:t>
              </a:r>
              <a:r>
                <a:rPr lang="en-US" sz="4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endParaRPr lang="en-US" sz="16600" b="1" kern="0" dirty="0">
                <a:solidFill>
                  <a:schemeClr val="bg1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0211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566670B4-AF43-F566-21FF-60213B68854D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1BBD8D1F-C17C-7BAB-17D8-55B5EF582C6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431516FA-5018-BB6E-C3A0-5FE655872D50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49ACAB4-E66A-5648-37BB-DD92644D8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984" y="1692636"/>
            <a:ext cx="5474682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49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1128054" y="362428"/>
            <a:ext cx="9558996" cy="903629"/>
            <a:chOff x="1257300" y="662552"/>
            <a:chExt cx="7169247" cy="677722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vi-VN" sz="4267" b="1" kern="0" dirty="0">
                    <a:solidFill>
                      <a:srgbClr val="FFFFFF"/>
                    </a:solidFill>
                    <a:cs typeface="Arial"/>
                    <a:sym typeface="Arial"/>
                  </a:rPr>
                  <a:t>1</a:t>
                </a:r>
                <a:endParaRPr lang="en-US" sz="4267" b="1" kern="0" dirty="0">
                  <a:solidFill>
                    <a:srgbClr val="FFFFFF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674964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Chọn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số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đo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phù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hợp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với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cách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đọc</a:t>
              </a:r>
              <a:endParaRPr lang="en-US" sz="4267" b="1" kern="0" dirty="0">
                <a:solidFill>
                  <a:srgbClr val="000000"/>
                </a:solidFill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A0FDBA-3737-0333-1043-18E17C0EEDFD}"/>
              </a:ext>
            </a:extLst>
          </p:cNvPr>
          <p:cNvGrpSpPr/>
          <p:nvPr/>
        </p:nvGrpSpPr>
        <p:grpSpPr>
          <a:xfrm>
            <a:off x="972219" y="1607277"/>
            <a:ext cx="6152482" cy="922866"/>
            <a:chOff x="938421" y="2634671"/>
            <a:chExt cx="6871301" cy="922866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3F428614-E745-1F86-CB0F-2A371A9F7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83B6C47-232D-7B2E-8FE2-3ACC00E4C477}"/>
                </a:ext>
              </a:extLst>
            </p:cNvPr>
            <p:cNvSpPr txBox="1"/>
            <p:nvPr/>
          </p:nvSpPr>
          <p:spPr>
            <a:xfrm>
              <a:off x="1236060" y="2742481"/>
              <a:ext cx="58436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120BD7-AF71-DF9C-ABEA-9963EF97BCE0}"/>
              </a:ext>
            </a:extLst>
          </p:cNvPr>
          <p:cNvGrpSpPr/>
          <p:nvPr/>
        </p:nvGrpSpPr>
        <p:grpSpPr>
          <a:xfrm>
            <a:off x="915069" y="2664552"/>
            <a:ext cx="7209756" cy="922866"/>
            <a:chOff x="938421" y="2634671"/>
            <a:chExt cx="7424467" cy="922866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0D382A60-BF3D-4FA6-4E92-C942534D2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9A05B52-92F3-FE58-2A44-BFC8E06FEC27}"/>
                </a:ext>
              </a:extLst>
            </p:cNvPr>
            <p:cNvSpPr txBox="1"/>
            <p:nvPr/>
          </p:nvSpPr>
          <p:spPr>
            <a:xfrm>
              <a:off x="1236060" y="2742481"/>
              <a:ext cx="7126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Hai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trăm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sáu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EE42677-0E70-49BD-19A3-9690309CD87D}"/>
              </a:ext>
            </a:extLst>
          </p:cNvPr>
          <p:cNvGrpSpPr/>
          <p:nvPr/>
        </p:nvGrpSpPr>
        <p:grpSpPr>
          <a:xfrm>
            <a:off x="800769" y="3817077"/>
            <a:ext cx="7209756" cy="922866"/>
            <a:chOff x="938421" y="2634671"/>
            <a:chExt cx="7424467" cy="922866"/>
          </a:xfrm>
        </p:grpSpPr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C39A0747-50FD-ECC4-A7A6-9DE3680BD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65FA984-8934-980D-E5AD-105EFE7CB796}"/>
                </a:ext>
              </a:extLst>
            </p:cNvPr>
            <p:cNvSpPr txBox="1"/>
            <p:nvPr/>
          </p:nvSpPr>
          <p:spPr>
            <a:xfrm>
              <a:off x="1236060" y="2742481"/>
              <a:ext cx="7126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-xi-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D51A63C-E158-0713-3503-680211002472}"/>
              </a:ext>
            </a:extLst>
          </p:cNvPr>
          <p:cNvGrpSpPr/>
          <p:nvPr/>
        </p:nvGrpSpPr>
        <p:grpSpPr>
          <a:xfrm>
            <a:off x="632600" y="4960077"/>
            <a:ext cx="6920724" cy="922866"/>
            <a:chOff x="922182" y="2634671"/>
            <a:chExt cx="7126828" cy="922866"/>
          </a:xfrm>
        </p:grpSpPr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756E8189-5EAD-A2D3-FC48-F1428BE21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6F2B88D-84C7-2B16-21D2-315E7A494323}"/>
                </a:ext>
              </a:extLst>
            </p:cNvPr>
            <p:cNvSpPr txBox="1"/>
            <p:nvPr/>
          </p:nvSpPr>
          <p:spPr>
            <a:xfrm>
              <a:off x="922182" y="2704381"/>
              <a:ext cx="7126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xăng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-xi-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81FDA69-BD2E-325C-AB3A-CBD4BD62603F}"/>
              </a:ext>
            </a:extLst>
          </p:cNvPr>
          <p:cNvGrpSpPr/>
          <p:nvPr/>
        </p:nvGrpSpPr>
        <p:grpSpPr>
          <a:xfrm>
            <a:off x="9297068" y="1349448"/>
            <a:ext cx="2104357" cy="922866"/>
            <a:chOff x="762668" y="2416248"/>
            <a:chExt cx="9991057" cy="922866"/>
          </a:xfrm>
        </p:grpSpPr>
        <p:pic>
          <p:nvPicPr>
            <p:cNvPr id="71" name="Picture 2">
              <a:extLst>
                <a:ext uri="{FF2B5EF4-FFF2-40B4-BE49-F238E27FC236}">
                  <a16:creationId xmlns:a16="http://schemas.microsoft.com/office/drawing/2014/main" id="{441313B6-0D50-9291-EC2C-A6D8F7EFE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0287F34-F25B-3DA3-665D-305DD219C0D1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43 dm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E4576CB-57E1-0FF2-00C9-7068ED0B1558}"/>
              </a:ext>
            </a:extLst>
          </p:cNvPr>
          <p:cNvGrpSpPr/>
          <p:nvPr/>
        </p:nvGrpSpPr>
        <p:grpSpPr>
          <a:xfrm>
            <a:off x="9316118" y="2387673"/>
            <a:ext cx="2104357" cy="922866"/>
            <a:chOff x="762668" y="2416248"/>
            <a:chExt cx="9991057" cy="922866"/>
          </a:xfrm>
        </p:grpSpPr>
        <p:pic>
          <p:nvPicPr>
            <p:cNvPr id="74" name="Picture 2">
              <a:extLst>
                <a:ext uri="{FF2B5EF4-FFF2-40B4-BE49-F238E27FC236}">
                  <a16:creationId xmlns:a16="http://schemas.microsoft.com/office/drawing/2014/main" id="{B38B25DD-558F-796B-C406-A7B5C8E09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DFD56C4-E337-B60B-AD31-118D95990A3C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43 cm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797A480-C295-CB4E-AE4B-FD289D4828C0}"/>
              </a:ext>
            </a:extLst>
          </p:cNvPr>
          <p:cNvGrpSpPr/>
          <p:nvPr/>
        </p:nvGrpSpPr>
        <p:grpSpPr>
          <a:xfrm>
            <a:off x="9316118" y="3616398"/>
            <a:ext cx="2104357" cy="922866"/>
            <a:chOff x="762668" y="2416248"/>
            <a:chExt cx="9991057" cy="922866"/>
          </a:xfrm>
        </p:grpSpPr>
        <p:pic>
          <p:nvPicPr>
            <p:cNvPr id="77" name="Picture 2">
              <a:extLst>
                <a:ext uri="{FF2B5EF4-FFF2-40B4-BE49-F238E27FC236}">
                  <a16:creationId xmlns:a16="http://schemas.microsoft.com/office/drawing/2014/main" id="{B2F05D32-577E-CA2E-E283-A06776D6F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B2F72DF-A549-FB43-222F-E95AAD4DE01E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43 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AECA008-E067-D919-2088-6AB164E3B3D3}"/>
              </a:ext>
            </a:extLst>
          </p:cNvPr>
          <p:cNvGrpSpPr/>
          <p:nvPr/>
        </p:nvGrpSpPr>
        <p:grpSpPr>
          <a:xfrm>
            <a:off x="9411368" y="4692723"/>
            <a:ext cx="2104357" cy="922866"/>
            <a:chOff x="762668" y="2416248"/>
            <a:chExt cx="9991057" cy="922866"/>
          </a:xfrm>
        </p:grpSpPr>
        <p:pic>
          <p:nvPicPr>
            <p:cNvPr id="80" name="Picture 2">
              <a:extLst>
                <a:ext uri="{FF2B5EF4-FFF2-40B4-BE49-F238E27FC236}">
                  <a16:creationId xmlns:a16="http://schemas.microsoft.com/office/drawing/2014/main" id="{A2C295DE-34DE-04C1-6F9F-9A99ED93E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ABAA435-4810-DD1E-A041-F15917B7F27B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260 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825043F-625D-5CF8-D8A8-15D576A5C6AA}"/>
              </a:ext>
            </a:extLst>
          </p:cNvPr>
          <p:cNvCxnSpPr>
            <a:stCxn id="23" idx="3"/>
            <a:endCxn id="77" idx="1"/>
          </p:cNvCxnSpPr>
          <p:nvPr/>
        </p:nvCxnSpPr>
        <p:spPr>
          <a:xfrm>
            <a:off x="7124701" y="2068710"/>
            <a:ext cx="2191417" cy="20091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6B8FB86-DC1D-4B45-E50A-B32D79650399}"/>
              </a:ext>
            </a:extLst>
          </p:cNvPr>
          <p:cNvCxnSpPr>
            <a:cxnSpLocks/>
          </p:cNvCxnSpPr>
          <p:nvPr/>
        </p:nvCxnSpPr>
        <p:spPr>
          <a:xfrm>
            <a:off x="7467601" y="3259335"/>
            <a:ext cx="2019299" cy="20556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BBF7818-7909-F4F1-4FB9-7DB51B716AED}"/>
              </a:ext>
            </a:extLst>
          </p:cNvPr>
          <p:cNvCxnSpPr>
            <a:cxnSpLocks/>
            <a:endCxn id="71" idx="1"/>
          </p:cNvCxnSpPr>
          <p:nvPr/>
        </p:nvCxnSpPr>
        <p:spPr>
          <a:xfrm flipV="1">
            <a:off x="7477126" y="1810881"/>
            <a:ext cx="1819942" cy="24200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FBE93F6-6B22-DB63-A139-007FB96EB8EE}"/>
              </a:ext>
            </a:extLst>
          </p:cNvPr>
          <p:cNvCxnSpPr>
            <a:cxnSpLocks/>
            <a:endCxn id="74" idx="1"/>
          </p:cNvCxnSpPr>
          <p:nvPr/>
        </p:nvCxnSpPr>
        <p:spPr>
          <a:xfrm flipV="1">
            <a:off x="7372351" y="2849106"/>
            <a:ext cx="1943767" cy="26771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2432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407633" y="565803"/>
            <a:ext cx="10965217" cy="1316870"/>
            <a:chOff x="964406" y="691127"/>
            <a:chExt cx="8223913" cy="987653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964406" y="691127"/>
              <a:ext cx="774700" cy="706297"/>
              <a:chOff x="964406" y="691127"/>
              <a:chExt cx="774700" cy="706297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964406" y="691127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186656" y="83568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7511418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Chọn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đo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phù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hợp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với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diện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tích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mỗi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đồ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vật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dưới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đây</a:t>
              </a:r>
              <a:endParaRPr lang="en-US" sz="36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74114AF-B499-1A4C-F75B-0AAD77F06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4" y="2090737"/>
            <a:ext cx="7669439" cy="2090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2F4399-72A4-9D84-E360-41C3E3B9D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443" y="4657725"/>
            <a:ext cx="8567882" cy="78105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95BBD4-6161-C26C-2F7B-5A777CC38A76}"/>
              </a:ext>
            </a:extLst>
          </p:cNvPr>
          <p:cNvCxnSpPr>
            <a:cxnSpLocks/>
          </p:cNvCxnSpPr>
          <p:nvPr/>
        </p:nvCxnSpPr>
        <p:spPr>
          <a:xfrm>
            <a:off x="4343401" y="3659385"/>
            <a:ext cx="2105024" cy="11507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9A0E57-DA60-92A7-A439-ED09F0AD2E73}"/>
              </a:ext>
            </a:extLst>
          </p:cNvPr>
          <p:cNvCxnSpPr>
            <a:cxnSpLocks/>
          </p:cNvCxnSpPr>
          <p:nvPr/>
        </p:nvCxnSpPr>
        <p:spPr>
          <a:xfrm>
            <a:off x="7467601" y="3687960"/>
            <a:ext cx="2105024" cy="11507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F4CC0E-B542-E50A-CD69-67AD066EB951}"/>
              </a:ext>
            </a:extLst>
          </p:cNvPr>
          <p:cNvCxnSpPr>
            <a:cxnSpLocks/>
          </p:cNvCxnSpPr>
          <p:nvPr/>
        </p:nvCxnSpPr>
        <p:spPr>
          <a:xfrm flipH="1">
            <a:off x="3695700" y="3687960"/>
            <a:ext cx="5229226" cy="12745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-114300" y="383901"/>
            <a:ext cx="12231159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407633" y="565803"/>
            <a:ext cx="2373668" cy="941729"/>
            <a:chOff x="964406" y="691127"/>
            <a:chExt cx="1780251" cy="706297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964406" y="691127"/>
              <a:ext cx="774700" cy="706297"/>
              <a:chOff x="964406" y="691127"/>
              <a:chExt cx="774700" cy="706297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964406" y="691127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186656" y="83568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3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1067756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Số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358E453-7B00-530B-219F-25D66E239A6F}"/>
              </a:ext>
            </a:extLst>
          </p:cNvPr>
          <p:cNvGrpSpPr/>
          <p:nvPr/>
        </p:nvGrpSpPr>
        <p:grpSpPr>
          <a:xfrm>
            <a:off x="761999" y="1638300"/>
            <a:ext cx="6429375" cy="840522"/>
            <a:chOff x="695324" y="1533525"/>
            <a:chExt cx="6429375" cy="84052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71C9D1-C220-3772-B6AE-5F6B7F6EEB8B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a) 1 m² =           dm²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34A1F21-EEA7-B06E-118B-7AD13D2BE945}"/>
                </a:ext>
              </a:extLst>
            </p:cNvPr>
            <p:cNvSpPr/>
            <p:nvPr/>
          </p:nvSpPr>
          <p:spPr>
            <a:xfrm>
              <a:off x="3143250" y="153352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0DD05C-EF5C-C59C-9808-D5940B7A3327}"/>
              </a:ext>
            </a:extLst>
          </p:cNvPr>
          <p:cNvGrpSpPr/>
          <p:nvPr/>
        </p:nvGrpSpPr>
        <p:grpSpPr>
          <a:xfrm>
            <a:off x="6229349" y="1562100"/>
            <a:ext cx="7353301" cy="809625"/>
            <a:chOff x="695324" y="1485900"/>
            <a:chExt cx="7353301" cy="8096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18DDD2-84A4-740E-AC13-CEE6326FB235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b) 1 m² 50 dm² =           dm²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E758005-1987-40B7-00D6-B24711877D5C}"/>
                </a:ext>
              </a:extLst>
            </p:cNvPr>
            <p:cNvSpPr/>
            <p:nvPr/>
          </p:nvSpPr>
          <p:spPr>
            <a:xfrm>
              <a:off x="4276725" y="148590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B2A394-742C-70D6-FC79-BA601572BA9E}"/>
              </a:ext>
            </a:extLst>
          </p:cNvPr>
          <p:cNvGrpSpPr/>
          <p:nvPr/>
        </p:nvGrpSpPr>
        <p:grpSpPr>
          <a:xfrm>
            <a:off x="914399" y="2990850"/>
            <a:ext cx="6429375" cy="830997"/>
            <a:chOff x="971549" y="1485900"/>
            <a:chExt cx="6429375" cy="83099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92EF00-537C-635F-3829-8A87B5FDA649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5 m² =           dm²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6FF87F4-D35D-AB6F-6E3E-74E83007009F}"/>
                </a:ext>
              </a:extLst>
            </p:cNvPr>
            <p:cNvSpPr/>
            <p:nvPr/>
          </p:nvSpPr>
          <p:spPr>
            <a:xfrm>
              <a:off x="2867025" y="149542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D3B35B4-EC1B-B0D8-32A1-E2CCE4B1529A}"/>
              </a:ext>
            </a:extLst>
          </p:cNvPr>
          <p:cNvSpPr/>
          <p:nvPr/>
        </p:nvSpPr>
        <p:spPr>
          <a:xfrm>
            <a:off x="3209925" y="161925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A3D7CC8-0874-F415-A771-40FEFE5C0CB8}"/>
              </a:ext>
            </a:extLst>
          </p:cNvPr>
          <p:cNvGrpSpPr/>
          <p:nvPr/>
        </p:nvGrpSpPr>
        <p:grpSpPr>
          <a:xfrm>
            <a:off x="809624" y="4181475"/>
            <a:ext cx="6429375" cy="850047"/>
            <a:chOff x="971549" y="1466850"/>
            <a:chExt cx="6429375" cy="85004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3CF11E8-7766-E0B7-FDF9-E8B9CD791706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500 dm² =          m²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947F816-01F8-AE6C-CB6C-82527CCD040F}"/>
                </a:ext>
              </a:extLst>
            </p:cNvPr>
            <p:cNvSpPr/>
            <p:nvPr/>
          </p:nvSpPr>
          <p:spPr>
            <a:xfrm>
              <a:off x="3724275" y="14668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BCAB4BD-637D-8F08-750F-E8DA14CFB899}"/>
              </a:ext>
            </a:extLst>
          </p:cNvPr>
          <p:cNvGrpSpPr/>
          <p:nvPr/>
        </p:nvGrpSpPr>
        <p:grpSpPr>
          <a:xfrm>
            <a:off x="6210299" y="2752725"/>
            <a:ext cx="7353301" cy="809625"/>
            <a:chOff x="695324" y="1457325"/>
            <a:chExt cx="7353301" cy="80962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A595119-B9BB-3418-73C2-A0B43991161E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4 m² 20 dm² =           dm²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3B67D04-6DC3-F014-736A-80F1F87A0157}"/>
                </a:ext>
              </a:extLst>
            </p:cNvPr>
            <p:cNvSpPr/>
            <p:nvPr/>
          </p:nvSpPr>
          <p:spPr>
            <a:xfrm>
              <a:off x="3752850" y="145732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BE55A9F-4024-9F7E-018C-813087CB37FD}"/>
              </a:ext>
            </a:extLst>
          </p:cNvPr>
          <p:cNvGrpSpPr/>
          <p:nvPr/>
        </p:nvGrpSpPr>
        <p:grpSpPr>
          <a:xfrm>
            <a:off x="6476999" y="3886200"/>
            <a:ext cx="7353301" cy="822186"/>
            <a:chOff x="695324" y="1428750"/>
            <a:chExt cx="7353301" cy="82218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BE56D10-1EF9-DE65-F3CC-FC4BFCAECDEB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3 m² 9 dm² =           dm²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3F013BD-855B-8164-086B-71C00F9FC98F}"/>
                </a:ext>
              </a:extLst>
            </p:cNvPr>
            <p:cNvSpPr/>
            <p:nvPr/>
          </p:nvSpPr>
          <p:spPr>
            <a:xfrm>
              <a:off x="3457575" y="14287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69C76A6-E53B-644C-95E5-C5A7F078C937}"/>
              </a:ext>
            </a:extLst>
          </p:cNvPr>
          <p:cNvSpPr/>
          <p:nvPr/>
        </p:nvSpPr>
        <p:spPr>
          <a:xfrm>
            <a:off x="2800350" y="299085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CC6CF29-A2B5-A11A-EE61-598716A008A6}"/>
              </a:ext>
            </a:extLst>
          </p:cNvPr>
          <p:cNvSpPr/>
          <p:nvPr/>
        </p:nvSpPr>
        <p:spPr>
          <a:xfrm>
            <a:off x="3552825" y="415290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9691339-2889-37B4-B894-4B9168CED2C2}"/>
              </a:ext>
            </a:extLst>
          </p:cNvPr>
          <p:cNvSpPr/>
          <p:nvPr/>
        </p:nvSpPr>
        <p:spPr>
          <a:xfrm>
            <a:off x="9810750" y="153352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150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4FE059E-AB4D-D160-663D-38F261FFC81A}"/>
              </a:ext>
            </a:extLst>
          </p:cNvPr>
          <p:cNvSpPr/>
          <p:nvPr/>
        </p:nvSpPr>
        <p:spPr>
          <a:xfrm>
            <a:off x="9267825" y="277177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420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FEDFB7B-ADF7-C5F9-6811-09E902B79721}"/>
              </a:ext>
            </a:extLst>
          </p:cNvPr>
          <p:cNvSpPr/>
          <p:nvPr/>
        </p:nvSpPr>
        <p:spPr>
          <a:xfrm>
            <a:off x="9258300" y="388620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309</a:t>
            </a:r>
          </a:p>
        </p:txBody>
      </p:sp>
    </p:spTree>
    <p:extLst>
      <p:ext uri="{BB962C8B-B14F-4D97-AF65-F5344CB8AC3E}">
        <p14:creationId xmlns:p14="http://schemas.microsoft.com/office/powerpoint/2010/main" val="3201004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566670B4-AF43-F566-21FF-60213B68854D}"/>
              </a:ext>
            </a:extLst>
          </p:cNvPr>
          <p:cNvGrpSpPr/>
          <p:nvPr/>
        </p:nvGrpSpPr>
        <p:grpSpPr>
          <a:xfrm>
            <a:off x="5021910" y="837588"/>
            <a:ext cx="6939961" cy="4515233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1BBD8D1F-C17C-7BAB-17D8-55B5EF582C6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431516FA-5018-BB6E-C3A0-5FE655872D50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0824C9C-E7BE-71E6-AE3C-F22B3868F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710" y="1026634"/>
            <a:ext cx="5480779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077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11025" t="14654" r="57070" b="37819"/>
          <a:stretch>
            <a:fillRect/>
          </a:stretch>
        </p:blipFill>
        <p:spPr>
          <a:xfrm rot="21015452">
            <a:off x="1050924" y="4359769"/>
            <a:ext cx="2214189" cy="1855328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40231" r="25483" b="40641"/>
          <a:stretch>
            <a:fillRect/>
          </a:stretch>
        </p:blipFill>
        <p:spPr>
          <a:xfrm flipH="1">
            <a:off x="7373956" y="-1477"/>
            <a:ext cx="3879625" cy="3252581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40231" r="25483" b="40641"/>
          <a:stretch>
            <a:fillRect/>
          </a:stretch>
        </p:blipFill>
        <p:spPr>
          <a:xfrm rot="301431">
            <a:off x="949393" y="65415"/>
            <a:ext cx="3733411" cy="3252581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11025" t="14654" r="57070" b="37819"/>
          <a:stretch>
            <a:fillRect/>
          </a:stretch>
        </p:blipFill>
        <p:spPr>
          <a:xfrm rot="15885739">
            <a:off x="8862025" y="4428033"/>
            <a:ext cx="2225100" cy="1864471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5"/>
          <a:srcRect t="54376" r="48989"/>
          <a:stretch>
            <a:fillRect/>
          </a:stretch>
        </p:blipFill>
        <p:spPr>
          <a:xfrm>
            <a:off x="5181690" y="4730385"/>
            <a:ext cx="1828621" cy="1635508"/>
          </a:xfrm>
          <a:prstGeom prst="rect">
            <a:avLst/>
          </a:prstGeom>
        </p:spPr>
      </p:pic>
      <p:pic>
        <p:nvPicPr>
          <p:cNvPr id="4" name="Hình ảnh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8765" y="773379"/>
            <a:ext cx="3377111" cy="72406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2C69B93B-115C-2977-A962-FCE63F9867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9857" y="1521672"/>
            <a:ext cx="6011084" cy="391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/>
          <p:cNvGrpSpPr/>
          <p:nvPr/>
        </p:nvGrpSpPr>
        <p:grpSpPr>
          <a:xfrm>
            <a:off x="7748260" y="2257688"/>
            <a:ext cx="3587321" cy="1035409"/>
            <a:chOff x="3610331" y="165100"/>
            <a:chExt cx="6516995" cy="776557"/>
          </a:xfrm>
        </p:grpSpPr>
        <p:sp>
          <p:nvSpPr>
            <p:cNvPr id="33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/>
            <p:cNvSpPr txBox="1"/>
            <p:nvPr/>
          </p:nvSpPr>
          <p:spPr>
            <a:xfrm>
              <a:off x="3610331" y="211479"/>
              <a:ext cx="651699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dm² </a:t>
              </a:r>
            </a:p>
          </p:txBody>
        </p:sp>
      </p:grpSp>
      <p:grpSp>
        <p:nvGrpSpPr>
          <p:cNvPr id="77" name="Nhóm 76"/>
          <p:cNvGrpSpPr/>
          <p:nvPr/>
        </p:nvGrpSpPr>
        <p:grpSpPr>
          <a:xfrm>
            <a:off x="6799651" y="1923042"/>
            <a:ext cx="1001069" cy="1446550"/>
            <a:chOff x="2572485" y="1332862"/>
            <a:chExt cx="807234" cy="1084913"/>
          </a:xfrm>
        </p:grpSpPr>
        <p:sp>
          <p:nvSpPr>
            <p:cNvPr id="56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/>
            <p:cNvSpPr txBox="1"/>
            <p:nvPr/>
          </p:nvSpPr>
          <p:spPr>
            <a:xfrm>
              <a:off x="2658587" y="1332862"/>
              <a:ext cx="613650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59" name="Nhóm 58"/>
          <p:cNvGrpSpPr/>
          <p:nvPr/>
        </p:nvGrpSpPr>
        <p:grpSpPr>
          <a:xfrm>
            <a:off x="2015099" y="3924450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cm² </a:t>
              </a:r>
            </a:p>
          </p:txBody>
        </p:sp>
      </p:grpSp>
      <p:grpSp>
        <p:nvGrpSpPr>
          <p:cNvPr id="78" name="Nhóm 77"/>
          <p:cNvGrpSpPr/>
          <p:nvPr/>
        </p:nvGrpSpPr>
        <p:grpSpPr>
          <a:xfrm>
            <a:off x="957332" y="3911344"/>
            <a:ext cx="1046891" cy="1082048"/>
            <a:chOff x="2566598" y="2696688"/>
            <a:chExt cx="807234" cy="740465"/>
          </a:xfrm>
        </p:grpSpPr>
        <p:sp>
          <p:nvSpPr>
            <p:cNvPr id="60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/>
            <p:cNvSpPr txBox="1"/>
            <p:nvPr/>
          </p:nvSpPr>
          <p:spPr>
            <a:xfrm>
              <a:off x="2693203" y="2696688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65" name="Nhóm 64"/>
          <p:cNvGrpSpPr/>
          <p:nvPr/>
        </p:nvGrpSpPr>
        <p:grpSpPr>
          <a:xfrm>
            <a:off x="2004223" y="2197878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/>
            <p:cNvSpPr txBox="1"/>
            <p:nvPr/>
          </p:nvSpPr>
          <p:spPr>
            <a:xfrm>
              <a:off x="3579594" y="287329"/>
              <a:ext cx="6516995" cy="10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m² </a:t>
              </a:r>
            </a:p>
          </p:txBody>
        </p:sp>
      </p:grpSp>
      <p:grpSp>
        <p:nvGrpSpPr>
          <p:cNvPr id="79" name="Nhóm 78"/>
          <p:cNvGrpSpPr/>
          <p:nvPr/>
        </p:nvGrpSpPr>
        <p:grpSpPr>
          <a:xfrm>
            <a:off x="971820" y="2180085"/>
            <a:ext cx="1076312" cy="1108676"/>
            <a:chOff x="2550391" y="3987076"/>
            <a:chExt cx="807234" cy="758687"/>
          </a:xfrm>
        </p:grpSpPr>
        <p:sp>
          <p:nvSpPr>
            <p:cNvPr id="66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/>
            <p:cNvSpPr txBox="1"/>
            <p:nvPr/>
          </p:nvSpPr>
          <p:spPr>
            <a:xfrm>
              <a:off x="2647183" y="3987076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7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588" y="2221409"/>
            <a:ext cx="1124288" cy="1076312"/>
          </a:xfrm>
          <a:prstGeom prst="rect">
            <a:avLst/>
          </a:prstGeom>
        </p:spPr>
      </p:pic>
      <p:pic>
        <p:nvPicPr>
          <p:cNvPr id="4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90" y="3930533"/>
            <a:ext cx="1121909" cy="1076312"/>
          </a:xfrm>
          <a:prstGeom prst="rect">
            <a:avLst/>
          </a:prstGeom>
        </p:spPr>
      </p:pic>
      <p:pic>
        <p:nvPicPr>
          <p:cNvPr id="41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81" y="2201097"/>
            <a:ext cx="1141512" cy="1136472"/>
          </a:xfrm>
          <a:prstGeom prst="rect">
            <a:avLst/>
          </a:prstGeom>
        </p:spPr>
      </p:pic>
      <p:sp>
        <p:nvSpPr>
          <p:cNvPr id="72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/>
          <p:cNvGrpSpPr/>
          <p:nvPr/>
        </p:nvGrpSpPr>
        <p:grpSpPr>
          <a:xfrm>
            <a:off x="158811" y="209571"/>
            <a:ext cx="8947916" cy="1507986"/>
            <a:chOff x="355600" y="215900"/>
            <a:chExt cx="5511800" cy="792866"/>
          </a:xfrm>
        </p:grpSpPr>
        <p:sp>
          <p:nvSpPr>
            <p:cNvPr id="74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/>
            <p:cNvSpPr txBox="1"/>
            <p:nvPr/>
          </p:nvSpPr>
          <p:spPr>
            <a:xfrm>
              <a:off x="498778" y="347918"/>
              <a:ext cx="5368621" cy="43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1: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Viết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tắt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đơn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vị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mét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67986"/>
            <a:ext cx="1704635" cy="1524615"/>
          </a:xfrm>
          <a:prstGeom prst="rect">
            <a:avLst/>
          </a:prstGeom>
        </p:spPr>
      </p:pic>
      <p:pic>
        <p:nvPicPr>
          <p:cNvPr id="4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42" name="Nhóm 41"/>
          <p:cNvGrpSpPr/>
          <p:nvPr/>
        </p:nvGrpSpPr>
        <p:grpSpPr>
          <a:xfrm>
            <a:off x="7774011" y="4027431"/>
            <a:ext cx="3574276" cy="1036030"/>
            <a:chOff x="3579594" y="165100"/>
            <a:chExt cx="6516995" cy="1244167"/>
          </a:xfrm>
        </p:grpSpPr>
        <p:sp>
          <p:nvSpPr>
            <p:cNvPr id="43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6" name="Hộp Văn bản 45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</a:t>
              </a:r>
              <a:r>
                <a:rPr lang="vi-VN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m² </a:t>
              </a:r>
              <a:endParaRPr lang="en-US" sz="53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7" name="Nhóm 46"/>
          <p:cNvGrpSpPr/>
          <p:nvPr/>
        </p:nvGrpSpPr>
        <p:grpSpPr>
          <a:xfrm>
            <a:off x="6757093" y="3992140"/>
            <a:ext cx="1076312" cy="1085172"/>
            <a:chOff x="2566598" y="2694550"/>
            <a:chExt cx="807234" cy="742603"/>
          </a:xfrm>
        </p:grpSpPr>
        <p:sp>
          <p:nvSpPr>
            <p:cNvPr id="48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9" name="Hộp Văn bản 48"/>
            <p:cNvSpPr txBox="1"/>
            <p:nvPr/>
          </p:nvSpPr>
          <p:spPr>
            <a:xfrm>
              <a:off x="2696322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5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727" y="3991444"/>
            <a:ext cx="1121909" cy="1076312"/>
          </a:xfrm>
          <a:prstGeom prst="rect">
            <a:avLst/>
          </a:prstGeom>
        </p:spPr>
      </p:pic>
      <p:pic>
        <p:nvPicPr>
          <p:cNvPr id="51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7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80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8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508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/>
          <p:cNvGrpSpPr/>
          <p:nvPr/>
        </p:nvGrpSpPr>
        <p:grpSpPr>
          <a:xfrm>
            <a:off x="2053249" y="2334895"/>
            <a:ext cx="3587321" cy="1035409"/>
            <a:chOff x="3610331" y="165100"/>
            <a:chExt cx="6516995" cy="776557"/>
          </a:xfrm>
        </p:grpSpPr>
        <p:sp>
          <p:nvSpPr>
            <p:cNvPr id="33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/>
            <p:cNvSpPr txBox="1"/>
            <p:nvPr/>
          </p:nvSpPr>
          <p:spPr>
            <a:xfrm>
              <a:off x="3610331" y="211479"/>
              <a:ext cx="651699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10</a:t>
              </a:r>
            </a:p>
          </p:txBody>
        </p:sp>
      </p:grpSp>
      <p:grpSp>
        <p:nvGrpSpPr>
          <p:cNvPr id="77" name="Nhóm 76"/>
          <p:cNvGrpSpPr/>
          <p:nvPr/>
        </p:nvGrpSpPr>
        <p:grpSpPr>
          <a:xfrm>
            <a:off x="1105992" y="2294231"/>
            <a:ext cx="973533" cy="1018042"/>
            <a:chOff x="2572485" y="1544816"/>
            <a:chExt cx="807234" cy="763532"/>
          </a:xfrm>
        </p:grpSpPr>
        <p:sp>
          <p:nvSpPr>
            <p:cNvPr id="56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/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59" name="Nhóm 58"/>
          <p:cNvGrpSpPr/>
          <p:nvPr/>
        </p:nvGrpSpPr>
        <p:grpSpPr>
          <a:xfrm>
            <a:off x="7743726" y="2329127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1 000</a:t>
              </a:r>
            </a:p>
          </p:txBody>
        </p:sp>
      </p:grpSp>
      <p:grpSp>
        <p:nvGrpSpPr>
          <p:cNvPr id="78" name="Nhóm 77"/>
          <p:cNvGrpSpPr/>
          <p:nvPr/>
        </p:nvGrpSpPr>
        <p:grpSpPr>
          <a:xfrm>
            <a:off x="6798256" y="2015861"/>
            <a:ext cx="1013797" cy="1446550"/>
            <a:chOff x="2566598" y="2506307"/>
            <a:chExt cx="807234" cy="989901"/>
          </a:xfrm>
        </p:grpSpPr>
        <p:sp>
          <p:nvSpPr>
            <p:cNvPr id="60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/>
            <p:cNvSpPr txBox="1"/>
            <p:nvPr/>
          </p:nvSpPr>
          <p:spPr>
            <a:xfrm>
              <a:off x="2662169" y="2506307"/>
              <a:ext cx="613650" cy="989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65" name="Nhóm 64"/>
          <p:cNvGrpSpPr/>
          <p:nvPr/>
        </p:nvGrpSpPr>
        <p:grpSpPr>
          <a:xfrm>
            <a:off x="2083489" y="3969892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/>
            <p:cNvSpPr txBox="1"/>
            <p:nvPr/>
          </p:nvSpPr>
          <p:spPr>
            <a:xfrm>
              <a:off x="3579594" y="287329"/>
              <a:ext cx="6516995" cy="10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100</a:t>
              </a:r>
            </a:p>
          </p:txBody>
        </p:sp>
      </p:grpSp>
      <p:grpSp>
        <p:nvGrpSpPr>
          <p:cNvPr id="79" name="Nhóm 78"/>
          <p:cNvGrpSpPr/>
          <p:nvPr/>
        </p:nvGrpSpPr>
        <p:grpSpPr>
          <a:xfrm>
            <a:off x="1074652" y="3938088"/>
            <a:ext cx="1076312" cy="1122373"/>
            <a:chOff x="2550391" y="3977702"/>
            <a:chExt cx="807234" cy="768061"/>
          </a:xfrm>
        </p:grpSpPr>
        <p:sp>
          <p:nvSpPr>
            <p:cNvPr id="66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/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7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37" y="2285269"/>
            <a:ext cx="1124288" cy="1076312"/>
          </a:xfrm>
          <a:prstGeom prst="rect">
            <a:avLst/>
          </a:prstGeom>
        </p:spPr>
      </p:pic>
      <p:pic>
        <p:nvPicPr>
          <p:cNvPr id="4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090" y="2335368"/>
            <a:ext cx="1121909" cy="1076312"/>
          </a:xfrm>
          <a:prstGeom prst="rect">
            <a:avLst/>
          </a:prstGeom>
        </p:spPr>
      </p:pic>
      <p:pic>
        <p:nvPicPr>
          <p:cNvPr id="41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23" y="4006830"/>
            <a:ext cx="1131036" cy="1068405"/>
          </a:xfrm>
          <a:prstGeom prst="rect">
            <a:avLst/>
          </a:prstGeom>
        </p:spPr>
      </p:pic>
      <p:sp>
        <p:nvSpPr>
          <p:cNvPr id="72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/>
          <p:cNvGrpSpPr/>
          <p:nvPr/>
        </p:nvGrpSpPr>
        <p:grpSpPr>
          <a:xfrm>
            <a:off x="749985" y="353242"/>
            <a:ext cx="7462163" cy="1507986"/>
            <a:chOff x="355600" y="215900"/>
            <a:chExt cx="5511800" cy="792866"/>
          </a:xfrm>
        </p:grpSpPr>
        <p:sp>
          <p:nvSpPr>
            <p:cNvPr id="74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/>
            <p:cNvSpPr txBox="1"/>
            <p:nvPr/>
          </p:nvSpPr>
          <p:spPr>
            <a:xfrm>
              <a:off x="498778" y="347918"/>
              <a:ext cx="5225446" cy="523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5867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2</a:t>
              </a:r>
              <a:r>
                <a:rPr lang="en-US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: 1 m²  = .?. dm² </a:t>
              </a:r>
            </a:p>
          </p:txBody>
        </p:sp>
        <p:sp>
          <p:nvSpPr>
            <p:cNvPr id="76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8633193" y="242274"/>
            <a:ext cx="1704635" cy="1524615"/>
          </a:xfrm>
          <a:prstGeom prst="rect">
            <a:avLst/>
          </a:prstGeom>
        </p:spPr>
      </p:pic>
      <p:pic>
        <p:nvPicPr>
          <p:cNvPr id="4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171991" y="362561"/>
            <a:ext cx="1540756" cy="1126151"/>
          </a:xfrm>
          <a:prstGeom prst="rect">
            <a:avLst/>
          </a:prstGeom>
        </p:spPr>
      </p:pic>
      <p:grpSp>
        <p:nvGrpSpPr>
          <p:cNvPr id="42" name="Nhóm 41"/>
          <p:cNvGrpSpPr/>
          <p:nvPr/>
        </p:nvGrpSpPr>
        <p:grpSpPr>
          <a:xfrm>
            <a:off x="7753367" y="4050387"/>
            <a:ext cx="3574276" cy="1036031"/>
            <a:chOff x="3579594" y="165100"/>
            <a:chExt cx="6516995" cy="1244167"/>
          </a:xfrm>
        </p:grpSpPr>
        <p:sp>
          <p:nvSpPr>
            <p:cNvPr id="43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6" name="Hộp Văn bản 45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7" name="Nhóm 46"/>
          <p:cNvGrpSpPr/>
          <p:nvPr/>
        </p:nvGrpSpPr>
        <p:grpSpPr>
          <a:xfrm>
            <a:off x="6765465" y="4001370"/>
            <a:ext cx="1076312" cy="1084266"/>
            <a:chOff x="2566598" y="2695170"/>
            <a:chExt cx="807234" cy="741983"/>
          </a:xfrm>
        </p:grpSpPr>
        <p:sp>
          <p:nvSpPr>
            <p:cNvPr id="48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9" name="Hộp Văn bản 48"/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5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44" y="4028051"/>
            <a:ext cx="1121909" cy="1076312"/>
          </a:xfrm>
          <a:prstGeom prst="rect">
            <a:avLst/>
          </a:prstGeom>
        </p:spPr>
      </p:pic>
      <p:pic>
        <p:nvPicPr>
          <p:cNvPr id="51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7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80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8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61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BF3313-160E-0A62-A739-B06F7945F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8" y="1404952"/>
            <a:ext cx="11302964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2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1A39DB-ED73-E390-DFBA-D63876F4B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44" y="1296014"/>
            <a:ext cx="5178026" cy="3828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A7C316-6BE4-795A-884A-F331360EB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958" y="378468"/>
            <a:ext cx="5736833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câu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vào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bảng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không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8838C6-33EB-AE29-CBDC-E2B34352F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505" y="650708"/>
            <a:ext cx="6163590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/>
              <p:nvPr/>
            </p:nvSpPr>
            <p:spPr>
              <a:xfrm>
                <a:off x="3433233" y="1191113"/>
                <a:ext cx="5926667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sz="6600" b="1" dirty="0">
                    <a:solidFill>
                      <a:srgbClr val="002060"/>
                    </a:solidFill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600" b="1" dirty="0">
                    <a:solidFill>
                      <a:srgbClr val="002060"/>
                    </a:solidFill>
                  </a:rPr>
                  <a:t> = …. 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600" b="1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233" y="1191113"/>
                <a:ext cx="5926667" cy="1131015"/>
              </a:xfrm>
              <a:prstGeom prst="rect">
                <a:avLst/>
              </a:prstGeom>
              <a:blipFill>
                <a:blip r:embed="rId3"/>
                <a:stretch>
                  <a:fillRect l="-6996" t="-15591" b="-40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400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.?.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/>
              <p:nvPr/>
            </p:nvSpPr>
            <p:spPr>
              <a:xfrm>
                <a:off x="2095500" y="1010138"/>
                <a:ext cx="7972425" cy="1225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7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sSup>
                      <m:sSupPr>
                        <m:ctrlPr>
                          <a:rPr lang="en-GB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7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GB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…. 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010138"/>
                <a:ext cx="7972425" cy="1225272"/>
              </a:xfrm>
              <a:prstGeom prst="rect">
                <a:avLst/>
              </a:prstGeom>
              <a:blipFill>
                <a:blip r:embed="rId3"/>
                <a:stretch>
                  <a:fillRect l="-5810" t="-16915" b="-40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/>
              <p:nvPr/>
            </p:nvSpPr>
            <p:spPr>
              <a:xfrm>
                <a:off x="1657350" y="1010138"/>
                <a:ext cx="8848725" cy="103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= …. 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1010138"/>
                <a:ext cx="8848725" cy="1036566"/>
              </a:xfrm>
              <a:prstGeom prst="rect">
                <a:avLst/>
              </a:prstGeom>
              <a:blipFill>
                <a:blip r:embed="rId4"/>
                <a:stretch>
                  <a:fillRect l="-4204" t="-15882" b="-3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550</a:t>
              </a:r>
            </a:p>
          </p:txBody>
        </p:sp>
      </p:grpSp>
      <p:pic>
        <p:nvPicPr>
          <p:cNvPr id="5" name="Picture 4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632B36C2-B72B-D00B-82E6-84A610C363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899" y="304799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86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E922D0E2-8810-3524-7DE3-B45FBC9856C8}"/>
              </a:ext>
            </a:extLst>
          </p:cNvPr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FA39AF21-D01E-D9C6-A9AE-D199C375DD2F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id="{CF5D52DB-D7B6-8F8D-255F-44BD030DDA2C}"/>
                </a:ext>
              </a:extLst>
            </p:cNvPr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76A15CB-32D7-0CC1-ABDE-C838C39BE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759" y="1454511"/>
            <a:ext cx="5474682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7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400050" y="200025"/>
            <a:ext cx="11487149" cy="630554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12EC2-26FB-19D1-3AEF-2EEA501D2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62" y="2038350"/>
            <a:ext cx="6276975" cy="3790950"/>
          </a:xfrm>
          <a:prstGeom prst="rect">
            <a:avLst/>
          </a:prstGeom>
        </p:spPr>
      </p:pic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05AF5B1B-CECE-D702-7568-5F924C6B8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63B4554-6604-BB40-3245-5796ED8F7A01}"/>
              </a:ext>
            </a:extLst>
          </p:cNvPr>
          <p:cNvSpPr/>
          <p:nvPr/>
        </p:nvSpPr>
        <p:spPr>
          <a:xfrm>
            <a:off x="1609725" y="3038697"/>
            <a:ext cx="2012876" cy="1010093"/>
          </a:xfrm>
          <a:prstGeom prst="wedgeRoundRectCallout">
            <a:avLst>
              <a:gd name="adj1" fmla="val 36827"/>
              <a:gd name="adj2" fmla="val 65880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Cậu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8247CA-0869-F795-30A5-11316D4B9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349" y="236944"/>
            <a:ext cx="3334801" cy="859611"/>
          </a:xfrm>
          <a:prstGeom prst="rect">
            <a:avLst/>
          </a:prstGeom>
        </p:spPr>
      </p:pic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2481919A-233D-2836-C691-40CE7E1E3577}"/>
              </a:ext>
            </a:extLst>
          </p:cNvPr>
          <p:cNvSpPr/>
          <p:nvPr/>
        </p:nvSpPr>
        <p:spPr>
          <a:xfrm>
            <a:off x="3810000" y="1933575"/>
            <a:ext cx="3295650" cy="1810416"/>
          </a:xfrm>
          <a:prstGeom prst="wedgeRoundRectCallout">
            <a:avLst>
              <a:gd name="adj1" fmla="val 2434"/>
              <a:gd name="adj2" fmla="val 6096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Tớ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thử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nền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căn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xăng-ti-mét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D0C69E37-C288-4134-7687-644F199355FC}"/>
              </a:ext>
            </a:extLst>
          </p:cNvPr>
          <p:cNvSpPr/>
          <p:nvPr/>
        </p:nvSpPr>
        <p:spPr>
          <a:xfrm>
            <a:off x="7772400" y="1114425"/>
            <a:ext cx="3295650" cy="1810416"/>
          </a:xfrm>
          <a:prstGeom prst="wedgeRoundRectCallout">
            <a:avLst>
              <a:gd name="adj1" fmla="val -54791"/>
              <a:gd name="adj2" fmla="val 50442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3082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476250" y="295275"/>
            <a:ext cx="11391899" cy="615315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aphicFrame>
        <p:nvGraphicFramePr>
          <p:cNvPr id="2" name="Group 151">
            <a:extLst>
              <a:ext uri="{FF2B5EF4-FFF2-40B4-BE49-F238E27FC236}">
                <a16:creationId xmlns:a16="http://schemas.microsoft.com/office/drawing/2014/main" id="{8AEB0300-88DC-B1AC-4D0B-77DBAC25E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945332"/>
              </p:ext>
            </p:extLst>
          </p:nvPr>
        </p:nvGraphicFramePr>
        <p:xfrm>
          <a:off x="5402706" y="1146744"/>
          <a:ext cx="5077708" cy="4291746"/>
        </p:xfrm>
        <a:graphic>
          <a:graphicData uri="http://schemas.openxmlformats.org/drawingml/2006/table">
            <a:tbl>
              <a:tblPr/>
              <a:tblGrid>
                <a:gridCol w="5077708">
                  <a:extLst>
                    <a:ext uri="{9D8B030D-6E8A-4147-A177-3AD203B41FA5}">
                      <a16:colId xmlns:a16="http://schemas.microsoft.com/office/drawing/2014/main" val="3214055155"/>
                    </a:ext>
                  </a:extLst>
                </a:gridCol>
              </a:tblGrid>
              <a:tr h="4291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706717"/>
                  </a:ext>
                </a:extLst>
              </a:tr>
            </a:tbl>
          </a:graphicData>
        </a:graphic>
      </p:graphicFrame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653EC46E-2128-38D4-79EC-5512F6F9F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256310"/>
              </p:ext>
            </p:extLst>
          </p:nvPr>
        </p:nvGraphicFramePr>
        <p:xfrm>
          <a:off x="5400414" y="1133475"/>
          <a:ext cx="5080000" cy="4321176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331165338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45635412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95370816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26965732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64733773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14627528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97159454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59011216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704346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029602447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924549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305947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600483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401112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1997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38890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38011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814639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20939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879674"/>
                  </a:ext>
                </a:extLst>
              </a:tr>
            </a:tbl>
          </a:graphicData>
        </a:graphic>
      </p:graphicFrame>
      <p:sp>
        <p:nvSpPr>
          <p:cNvPr id="11" name="Text Box 145">
            <a:extLst>
              <a:ext uri="{FF2B5EF4-FFF2-40B4-BE49-F238E27FC236}">
                <a16:creationId xmlns:a16="http://schemas.microsoft.com/office/drawing/2014/main" id="{4F678767-B76B-56C1-8102-258F8CD8B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5931" y="461830"/>
            <a:ext cx="5080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5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Một</a:t>
            </a:r>
            <a:r>
              <a:rPr lang="en-US" altLang="vi-VN" sz="3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mét</a:t>
            </a:r>
            <a:r>
              <a:rPr lang="en-US" altLang="vi-VN" sz="3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vuông</a:t>
            </a:r>
            <a:r>
              <a:rPr lang="en-US" altLang="vi-VN" sz="3000" b="1" dirty="0">
                <a:solidFill>
                  <a:srgbClr val="FF0000"/>
                </a:solidFill>
                <a:cs typeface="Arial" panose="020B0604020202020204" pitchFamily="34" charset="0"/>
              </a:rPr>
              <a:t> (1 m²)</a:t>
            </a:r>
          </a:p>
        </p:txBody>
      </p:sp>
      <p:sp>
        <p:nvSpPr>
          <p:cNvPr id="19" name="Line 143">
            <a:extLst>
              <a:ext uri="{FF2B5EF4-FFF2-40B4-BE49-F238E27FC236}">
                <a16:creationId xmlns:a16="http://schemas.microsoft.com/office/drawing/2014/main" id="{460FB0FE-9ACD-3AB7-58D3-AF3EDACEC6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4873" y="1095658"/>
            <a:ext cx="0" cy="4342831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500"/>
          </a:p>
        </p:txBody>
      </p:sp>
      <p:sp>
        <p:nvSpPr>
          <p:cNvPr id="20" name="Line 144">
            <a:extLst>
              <a:ext uri="{FF2B5EF4-FFF2-40B4-BE49-F238E27FC236}">
                <a16:creationId xmlns:a16="http://schemas.microsoft.com/office/drawing/2014/main" id="{EBF22E3A-356F-6D68-486F-8F0D9E54B6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1626" y="5019675"/>
            <a:ext cx="2082" cy="4290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5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48AC70-5953-DF02-3FF6-3F24B372CD36}"/>
              </a:ext>
            </a:extLst>
          </p:cNvPr>
          <p:cNvSpPr/>
          <p:nvPr/>
        </p:nvSpPr>
        <p:spPr>
          <a:xfrm>
            <a:off x="5381626" y="5010150"/>
            <a:ext cx="504824" cy="4381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1CF6B4D-DF9E-EFE3-BB8F-311794D64CF1}"/>
              </a:ext>
            </a:extLst>
          </p:cNvPr>
          <p:cNvCxnSpPr>
            <a:cxnSpLocks/>
          </p:cNvCxnSpPr>
          <p:nvPr/>
        </p:nvCxnSpPr>
        <p:spPr>
          <a:xfrm>
            <a:off x="3990975" y="5286375"/>
            <a:ext cx="15240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C90CE46-7A6E-5EA8-E99B-795B97328A27}"/>
              </a:ext>
            </a:extLst>
          </p:cNvPr>
          <p:cNvSpPr txBox="1"/>
          <p:nvPr/>
        </p:nvSpPr>
        <p:spPr>
          <a:xfrm>
            <a:off x="3924300" y="4591050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 dm²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66AEFAD7-2159-50AB-63FA-0C13C30F4D1C}"/>
              </a:ext>
            </a:extLst>
          </p:cNvPr>
          <p:cNvSpPr/>
          <p:nvPr/>
        </p:nvSpPr>
        <p:spPr>
          <a:xfrm rot="5400000">
            <a:off x="5495923" y="5314951"/>
            <a:ext cx="276227" cy="561975"/>
          </a:xfrm>
          <a:prstGeom prst="rightBrace">
            <a:avLst>
              <a:gd name="adj1" fmla="val 49359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2AE3D2-7F73-0416-BA57-A8DF94B23BA7}"/>
              </a:ext>
            </a:extLst>
          </p:cNvPr>
          <p:cNvSpPr txBox="1"/>
          <p:nvPr/>
        </p:nvSpPr>
        <p:spPr>
          <a:xfrm>
            <a:off x="5143500" y="5715000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 dm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305D8DE-26FF-5798-08D5-4F955BC134FA}"/>
              </a:ext>
            </a:extLst>
          </p:cNvPr>
          <p:cNvCxnSpPr>
            <a:cxnSpLocks/>
          </p:cNvCxnSpPr>
          <p:nvPr/>
        </p:nvCxnSpPr>
        <p:spPr>
          <a:xfrm>
            <a:off x="10791825" y="1162050"/>
            <a:ext cx="0" cy="428625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D7F8E8D-F8B7-12CC-B6CB-44577714E289}"/>
              </a:ext>
            </a:extLst>
          </p:cNvPr>
          <p:cNvSpPr txBox="1"/>
          <p:nvPr/>
        </p:nvSpPr>
        <p:spPr>
          <a:xfrm>
            <a:off x="10925175" y="2828925"/>
            <a:ext cx="112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 m</a:t>
            </a:r>
          </a:p>
        </p:txBody>
      </p:sp>
      <p:grpSp>
        <p:nvGrpSpPr>
          <p:cNvPr id="38" name="Nhóm 129">
            <a:extLst>
              <a:ext uri="{FF2B5EF4-FFF2-40B4-BE49-F238E27FC236}">
                <a16:creationId xmlns:a16="http://schemas.microsoft.com/office/drawing/2014/main" id="{D217F81E-2BD0-088A-1C64-F54451D6BEF0}"/>
              </a:ext>
            </a:extLst>
          </p:cNvPr>
          <p:cNvGrpSpPr/>
          <p:nvPr/>
        </p:nvGrpSpPr>
        <p:grpSpPr>
          <a:xfrm>
            <a:off x="630033" y="1533712"/>
            <a:ext cx="4204677" cy="3181163"/>
            <a:chOff x="4907025" y="693766"/>
            <a:chExt cx="3153508" cy="1173690"/>
          </a:xfrm>
        </p:grpSpPr>
        <p:sp>
          <p:nvSpPr>
            <p:cNvPr id="39" name="Hình chữ nhật: Góc Tròn 130">
              <a:extLst>
                <a:ext uri="{FF2B5EF4-FFF2-40B4-BE49-F238E27FC236}">
                  <a16:creationId xmlns:a16="http://schemas.microsoft.com/office/drawing/2014/main" id="{39E8E109-7A38-2491-7AB9-915987A40465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0" name="Hộp Văn bản 131">
              <a:extLst>
                <a:ext uri="{FF2B5EF4-FFF2-40B4-BE49-F238E27FC236}">
                  <a16:creationId xmlns:a16="http://schemas.microsoft.com/office/drawing/2014/main" id="{CA1450E8-2288-CD58-466B-6697C9781E90}"/>
                </a:ext>
              </a:extLst>
            </p:cNvPr>
            <p:cNvSpPr txBox="1"/>
            <p:nvPr/>
          </p:nvSpPr>
          <p:spPr>
            <a:xfrm>
              <a:off x="5027431" y="741858"/>
              <a:ext cx="2971799" cy="1125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diện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 m</a:t>
              </a:r>
              <a:r>
                <a:rPr lang="en-US" sz="2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chia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100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nhỏ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nhỏ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diện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 dm</a:t>
              </a:r>
              <a:r>
                <a:rPr lang="en-US" sz="2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   </a:t>
              </a:r>
              <a:endPara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2069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1" grpId="0" animBg="1"/>
      <p:bldP spid="32" grpId="0"/>
      <p:bldP spid="36" grpId="0"/>
    </p:bld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76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249</TotalTime>
  <Words>567</Words>
  <PresentationFormat>Widescreen</PresentationFormat>
  <Paragraphs>96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Arial</vt:lpstr>
      <vt:lpstr>Arvo</vt:lpstr>
      <vt:lpstr>Calibri</vt:lpstr>
      <vt:lpstr>Calibri (Body)</vt:lpstr>
      <vt:lpstr>Cambria</vt:lpstr>
      <vt:lpstr>Cambria Math</vt:lpstr>
      <vt:lpstr>Catamaran</vt:lpstr>
      <vt:lpstr>Inter</vt:lpstr>
      <vt:lpstr>Mouse Memoirs</vt:lpstr>
      <vt:lpstr>Orelega One</vt:lpstr>
      <vt:lpstr>Pattaya</vt:lpstr>
      <vt:lpstr>Spartan</vt:lpstr>
      <vt:lpstr>Organic Poultry Farm MK Campaign by Slidesgo</vt:lpstr>
      <vt:lpstr>1_Organic Poultry Farm MK Campaign by Slidesgo</vt:lpstr>
      <vt:lpstr>School Bus Drivers Day by Slidesgo</vt:lpstr>
      <vt:lpstr>Walk to School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2023-08-11T10:29:35Z</dcterms:created>
  <dcterms:modified xsi:type="dcterms:W3CDTF">2023-10-15T04:59:53Z</dcterms:modified>
</cp:coreProperties>
</file>