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58" r:id="rId4"/>
    <p:sldId id="259" r:id="rId5"/>
    <p:sldId id="257" r:id="rId6"/>
    <p:sldId id="261" r:id="rId7"/>
    <p:sldId id="266" r:id="rId8"/>
    <p:sldId id="263" r:id="rId9"/>
    <p:sldId id="267" r:id="rId10"/>
    <p:sldId id="264" r:id="rId11"/>
    <p:sldId id="270" r:id="rId12"/>
    <p:sldId id="271" r:id="rId13"/>
    <p:sldId id="272" r:id="rId14"/>
    <p:sldId id="273" r:id="rId15"/>
    <p:sldId id="274" r:id="rId16"/>
    <p:sldId id="275" r:id="rId17"/>
    <p:sldId id="276" r:id="rId18"/>
    <p:sldId id="277" r:id="rId19"/>
    <p:sldId id="278" r:id="rId20"/>
  </p:sldIdLst>
  <p:sldSz cx="18288000" cy="10287000"/>
  <p:notesSz cx="6858000" cy="9144000"/>
  <p:embeddedFontLs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FFF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447"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6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3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5.svg"/><Relationship Id="rId7" Type="http://schemas.openxmlformats.org/officeDocument/2006/relationships/image" Target="../media/image5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36.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35.png"/><Relationship Id="rId5" Type="http://schemas.openxmlformats.org/officeDocument/2006/relationships/image" Target="../media/image57.svg"/><Relationship Id="rId10" Type="http://schemas.openxmlformats.org/officeDocument/2006/relationships/image" Target="../media/image62.svg"/><Relationship Id="rId4" Type="http://schemas.openxmlformats.org/officeDocument/2006/relationships/image" Target="../media/image56.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64.svg"/><Relationship Id="rId7"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7.xml"/><Relationship Id="rId7" Type="http://schemas.openxmlformats.org/officeDocument/2006/relationships/image" Target="../media/image69.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15.svg"/><Relationship Id="rId10" Type="http://schemas.openxmlformats.org/officeDocument/2006/relationships/image" Target="../media/image72.svg"/><Relationship Id="rId4" Type="http://schemas.openxmlformats.org/officeDocument/2006/relationships/image" Target="../media/image14.png"/><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svg"/><Relationship Id="rId7" Type="http://schemas.openxmlformats.org/officeDocument/2006/relationships/image" Target="../media/image8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23.svg"/><Relationship Id="rId5" Type="http://schemas.openxmlformats.org/officeDocument/2006/relationships/image" Target="../media/image79.svg"/><Relationship Id="rId10" Type="http://schemas.openxmlformats.org/officeDocument/2006/relationships/image" Target="../media/image22.png"/><Relationship Id="rId4" Type="http://schemas.openxmlformats.org/officeDocument/2006/relationships/image" Target="../media/image78.png"/><Relationship Id="rId9" Type="http://schemas.openxmlformats.org/officeDocument/2006/relationships/image" Target="../media/image83.sv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svg"/><Relationship Id="rId5" Type="http://schemas.openxmlformats.org/officeDocument/2006/relationships/image" Target="../media/image19.sv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E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70F0884-4E09-9E1D-C21C-108D66358691}"/>
              </a:ext>
            </a:extLst>
          </p:cNvPr>
          <p:cNvGrpSpPr/>
          <p:nvPr/>
        </p:nvGrpSpPr>
        <p:grpSpPr>
          <a:xfrm>
            <a:off x="0" y="0"/>
            <a:ext cx="1803892" cy="1879947"/>
            <a:chOff x="15713150" y="848145"/>
            <a:chExt cx="1803892" cy="1879947"/>
          </a:xfrm>
        </p:grpSpPr>
        <p:grpSp>
          <p:nvGrpSpPr>
            <p:cNvPr id="8" name="Group 8"/>
            <p:cNvGrpSpPr>
              <a:grpSpLocks noChangeAspect="1"/>
            </p:cNvGrpSpPr>
            <p:nvPr/>
          </p:nvGrpSpPr>
          <p:grpSpPr>
            <a:xfrm rot="1694964">
              <a:off x="15713150" y="1558728"/>
              <a:ext cx="1227392" cy="1169364"/>
              <a:chOff x="0" y="0"/>
              <a:chExt cx="1772920" cy="1689100"/>
            </a:xfrm>
          </p:grpSpPr>
          <p:sp>
            <p:nvSpPr>
              <p:cNvPr id="9" name="Freeform 9"/>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DD7958"/>
              </a:solidFill>
            </p:spPr>
            <p:txBody>
              <a:bodyPr/>
              <a:lstStyle/>
              <a:p>
                <a:endParaRPr lang="en-US"/>
              </a:p>
            </p:txBody>
          </p:sp>
        </p:grpSp>
        <p:grpSp>
          <p:nvGrpSpPr>
            <p:cNvPr id="10" name="Group 10"/>
            <p:cNvGrpSpPr>
              <a:grpSpLocks noChangeAspect="1"/>
            </p:cNvGrpSpPr>
            <p:nvPr/>
          </p:nvGrpSpPr>
          <p:grpSpPr>
            <a:xfrm rot="-1102560">
              <a:off x="16671209" y="848145"/>
              <a:ext cx="845833" cy="805843"/>
              <a:chOff x="0" y="0"/>
              <a:chExt cx="1772920" cy="1689100"/>
            </a:xfrm>
          </p:grpSpPr>
          <p:sp>
            <p:nvSpPr>
              <p:cNvPr id="11" name="Freeform 11"/>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FFFFF"/>
              </a:solidFill>
            </p:spPr>
            <p:txBody>
              <a:bodyPr/>
              <a:lstStyle/>
              <a:p>
                <a:endParaRPr lang="en-US"/>
              </a:p>
            </p:txBody>
          </p:sp>
        </p:grpSp>
      </p:grpSp>
      <p:grpSp>
        <p:nvGrpSpPr>
          <p:cNvPr id="21" name="Group 20">
            <a:extLst>
              <a:ext uri="{FF2B5EF4-FFF2-40B4-BE49-F238E27FC236}">
                <a16:creationId xmlns:a16="http://schemas.microsoft.com/office/drawing/2014/main" id="{BB252BC2-C825-984C-ABBD-4FA76EDFBD6D}"/>
              </a:ext>
            </a:extLst>
          </p:cNvPr>
          <p:cNvGrpSpPr/>
          <p:nvPr/>
        </p:nvGrpSpPr>
        <p:grpSpPr>
          <a:xfrm>
            <a:off x="16687800" y="8900980"/>
            <a:ext cx="1413837" cy="1413837"/>
            <a:chOff x="8437081" y="7079288"/>
            <a:chExt cx="1413837" cy="1413837"/>
          </a:xfrm>
        </p:grpSpPr>
        <p:grpSp>
          <p:nvGrpSpPr>
            <p:cNvPr id="12" name="Group 12"/>
            <p:cNvGrpSpPr/>
            <p:nvPr/>
          </p:nvGrpSpPr>
          <p:grpSpPr>
            <a:xfrm>
              <a:off x="8437081" y="7079288"/>
              <a:ext cx="1413837" cy="1413837"/>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7958"/>
              </a:solidFill>
            </p:spPr>
            <p:txBody>
              <a:bodyPr/>
              <a:lstStyle/>
              <a:p>
                <a:endParaRPr lang="en-US"/>
              </a:p>
            </p:txBody>
          </p:sp>
        </p:grpSp>
        <p:sp>
          <p:nvSpPr>
            <p:cNvPr id="14" name="Freeform 14"/>
            <p:cNvSpPr/>
            <p:nvPr/>
          </p:nvSpPr>
          <p:spPr>
            <a:xfrm rot="574518">
              <a:off x="8600708" y="7533575"/>
              <a:ext cx="1086585" cy="505262"/>
            </a:xfrm>
            <a:custGeom>
              <a:avLst/>
              <a:gdLst/>
              <a:ahLst/>
              <a:cxnLst/>
              <a:rect l="l" t="t" r="r" b="b"/>
              <a:pathLst>
                <a:path w="1086585" h="505262">
                  <a:moveTo>
                    <a:pt x="0" y="0"/>
                  </a:moveTo>
                  <a:lnTo>
                    <a:pt x="1086584" y="0"/>
                  </a:lnTo>
                  <a:lnTo>
                    <a:pt x="1086584" y="505262"/>
                  </a:lnTo>
                  <a:lnTo>
                    <a:pt x="0" y="5052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8" name="Freeform 18"/>
          <p:cNvSpPr/>
          <p:nvPr/>
        </p:nvSpPr>
        <p:spPr>
          <a:xfrm rot="-1027926">
            <a:off x="94396" y="7364917"/>
            <a:ext cx="2402009" cy="3072126"/>
          </a:xfrm>
          <a:custGeom>
            <a:avLst/>
            <a:gdLst/>
            <a:ahLst/>
            <a:cxnLst/>
            <a:rect l="l" t="t" r="r" b="b"/>
            <a:pathLst>
              <a:path w="5886983" h="7935884">
                <a:moveTo>
                  <a:pt x="0" y="0"/>
                </a:moveTo>
                <a:lnTo>
                  <a:pt x="5886983" y="0"/>
                </a:lnTo>
                <a:lnTo>
                  <a:pt x="5886983" y="7935885"/>
                </a:lnTo>
                <a:lnTo>
                  <a:pt x="0" y="7935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585F6360-B1ED-AE57-473E-15E36F84B69F}"/>
              </a:ext>
            </a:extLst>
          </p:cNvPr>
          <p:cNvSpPr txBox="1"/>
          <p:nvPr/>
        </p:nvSpPr>
        <p:spPr>
          <a:xfrm>
            <a:off x="1181100" y="3540849"/>
            <a:ext cx="15925800" cy="3205301"/>
          </a:xfrm>
          <a:prstGeom prst="rect">
            <a:avLst/>
          </a:prstGeom>
        </p:spPr>
        <p:txBody>
          <a:bodyPr wrap="square" lIns="0" tIns="0" rIns="0" bIns="0" rtlCol="0" anchor="t">
            <a:spAutoFit/>
          </a:bodyPr>
          <a:lstStyle/>
          <a:p>
            <a:pPr algn="ctr">
              <a:lnSpc>
                <a:spcPct val="150000"/>
              </a:lnSpc>
            </a:pPr>
            <a:r>
              <a:rPr lang="en-US" sz="7400" b="1">
                <a:solidFill>
                  <a:schemeClr val="accent6">
                    <a:lumMod val="50000"/>
                  </a:schemeClr>
                </a:solidFill>
                <a:latin typeface="Arial" panose="020B0604020202020204" pitchFamily="34" charset="0"/>
                <a:cs typeface="Arial" panose="020B0604020202020204" pitchFamily="34" charset="0"/>
              </a:rPr>
              <a:t>NHIỆT LIỆT CHÀO </a:t>
            </a:r>
            <a:r>
              <a:rPr lang="en-US" sz="7400" b="1" dirty="0">
                <a:solidFill>
                  <a:schemeClr val="accent6">
                    <a:lumMod val="50000"/>
                  </a:schemeClr>
                </a:solidFill>
                <a:latin typeface="Arial" panose="020B0604020202020204" pitchFamily="34" charset="0"/>
                <a:cs typeface="Arial" panose="020B0604020202020204" pitchFamily="34" charset="0"/>
              </a:rPr>
              <a:t>MỪNG </a:t>
            </a:r>
            <a:r>
              <a:rPr lang="en-US" sz="7400" b="1">
                <a:solidFill>
                  <a:schemeClr val="accent6">
                    <a:lumMod val="50000"/>
                  </a:schemeClr>
                </a:solidFill>
                <a:latin typeface="Arial" panose="020B0604020202020204" pitchFamily="34" charset="0"/>
                <a:cs typeface="Arial" panose="020B0604020202020204" pitchFamily="34" charset="0"/>
              </a:rPr>
              <a:t>CÁC EM HỌC SINH </a:t>
            </a:r>
            <a:r>
              <a:rPr lang="en-US" sz="7400" b="1" dirty="0">
                <a:solidFill>
                  <a:schemeClr val="accent6">
                    <a:lumMod val="50000"/>
                  </a:schemeClr>
                </a:solidFill>
                <a:latin typeface="Arial" panose="020B0604020202020204" pitchFamily="34" charset="0"/>
                <a:cs typeface="Arial" panose="020B0604020202020204" pitchFamily="34" charset="0"/>
              </a:rPr>
              <a:t>ĐẾN </a:t>
            </a:r>
            <a:r>
              <a:rPr lang="en-US" sz="7400" b="1">
                <a:solidFill>
                  <a:schemeClr val="accent6">
                    <a:lumMod val="50000"/>
                  </a:schemeClr>
                </a:solidFill>
                <a:latin typeface="Arial" panose="020B0604020202020204" pitchFamily="34" charset="0"/>
                <a:cs typeface="Arial" panose="020B0604020202020204" pitchFamily="34" charset="0"/>
              </a:rPr>
              <a:t>VỚI BÀI HỌC </a:t>
            </a:r>
            <a:r>
              <a:rPr lang="en-US" sz="7400" b="1" dirty="0">
                <a:solidFill>
                  <a:schemeClr val="accent6">
                    <a:lumMod val="50000"/>
                  </a:schemeClr>
                </a:solidFill>
                <a:latin typeface="Arial" panose="020B0604020202020204" pitchFamily="34" charset="0"/>
                <a:cs typeface="Arial" panose="020B0604020202020204" pitchFamily="34" charset="0"/>
              </a:rPr>
              <a:t>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E2"/>
        </a:solidFill>
        <a:effectLst/>
      </p:bgPr>
    </p:bg>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F68EA7EA-9169-52C8-1CCF-AA8A80D57F73}"/>
              </a:ext>
            </a:extLst>
          </p:cNvPr>
          <p:cNvPicPr>
            <a:picLocks noChangeAspect="1"/>
          </p:cNvPicPr>
          <p:nvPr/>
        </p:nvPicPr>
        <p:blipFill>
          <a:blip r:embed="rId2">
            <a:grayscl/>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7452">
            <a:off x="294530" y="466337"/>
            <a:ext cx="8771981" cy="9786067"/>
          </a:xfrm>
          <a:prstGeom prst="rect">
            <a:avLst/>
          </a:prstGeom>
        </p:spPr>
      </p:pic>
      <p:grpSp>
        <p:nvGrpSpPr>
          <p:cNvPr id="15" name="Group 14">
            <a:extLst>
              <a:ext uri="{FF2B5EF4-FFF2-40B4-BE49-F238E27FC236}">
                <a16:creationId xmlns:a16="http://schemas.microsoft.com/office/drawing/2014/main" id="{CA5BE936-E52B-8AF1-4713-8B0E0BD2E3B6}"/>
              </a:ext>
            </a:extLst>
          </p:cNvPr>
          <p:cNvGrpSpPr/>
          <p:nvPr/>
        </p:nvGrpSpPr>
        <p:grpSpPr>
          <a:xfrm>
            <a:off x="-62137" y="515362"/>
            <a:ext cx="7277132" cy="1157110"/>
            <a:chOff x="203132" y="534842"/>
            <a:chExt cx="6827420" cy="1157110"/>
          </a:xfrm>
        </p:grpSpPr>
        <p:grpSp>
          <p:nvGrpSpPr>
            <p:cNvPr id="16" name="Group 10">
              <a:extLst>
                <a:ext uri="{FF2B5EF4-FFF2-40B4-BE49-F238E27FC236}">
                  <a16:creationId xmlns:a16="http://schemas.microsoft.com/office/drawing/2014/main" id="{CC7DD175-98F9-929E-0DAB-3FDABB43B051}"/>
                </a:ext>
              </a:extLst>
            </p:cNvPr>
            <p:cNvGrpSpPr/>
            <p:nvPr/>
          </p:nvGrpSpPr>
          <p:grpSpPr>
            <a:xfrm rot="-143938">
              <a:off x="203132" y="534842"/>
              <a:ext cx="6827420" cy="1157110"/>
              <a:chOff x="0" y="0"/>
              <a:chExt cx="5761308" cy="848774"/>
            </a:xfrm>
          </p:grpSpPr>
          <p:sp>
            <p:nvSpPr>
              <p:cNvPr id="18" name="Freeform 11">
                <a:extLst>
                  <a:ext uri="{FF2B5EF4-FFF2-40B4-BE49-F238E27FC236}">
                    <a16:creationId xmlns:a16="http://schemas.microsoft.com/office/drawing/2014/main" id="{1DF169FF-F38E-D62C-11C2-DB2CBF71AE96}"/>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B597863E-BEF8-9EA1-1709-31CE8447F052}"/>
                </a:ext>
              </a:extLst>
            </p:cNvPr>
            <p:cNvSpPr txBox="1"/>
            <p:nvPr/>
          </p:nvSpPr>
          <p:spPr>
            <a:xfrm rot="21459337">
              <a:off x="546080" y="778482"/>
              <a:ext cx="6141524" cy="641201"/>
            </a:xfrm>
            <a:prstGeom prst="rect">
              <a:avLst/>
            </a:prstGeom>
          </p:spPr>
          <p:txBody>
            <a:bodyPr wrap="square" lIns="0" tIns="0" rIns="0" bIns="0" rtlCol="0" anchor="t">
              <a:spAutoFit/>
            </a:bodyPr>
            <a:lstStyle/>
            <a:p>
              <a:pPr marL="0" lvl="0" indent="0" algn="ctr">
                <a:lnSpc>
                  <a:spcPts val="5040"/>
                </a:lnSpc>
                <a:spcBef>
                  <a:spcPct val="0"/>
                </a:spcBef>
              </a:pPr>
              <a:r>
                <a:rPr lang="en-US" sz="4400" b="1" spc="179">
                  <a:solidFill>
                    <a:srgbClr val="FFFFFF"/>
                  </a:solidFill>
                  <a:latin typeface="Arial" panose="020B0604020202020204" pitchFamily="34" charset="0"/>
                  <a:cs typeface="Arial" panose="020B0604020202020204" pitchFamily="34" charset="0"/>
                </a:rPr>
                <a:t>HOẠT ĐỘNG NHÓM</a:t>
              </a:r>
              <a:endParaRPr lang="en-US" sz="4400" b="1" spc="179" dirty="0">
                <a:solidFill>
                  <a:srgbClr val="FFFFFF"/>
                </a:solidFill>
                <a:latin typeface="Arial" panose="020B0604020202020204" pitchFamily="34" charset="0"/>
                <a:cs typeface="Arial" panose="020B0604020202020204" pitchFamily="34" charset="0"/>
              </a:endParaRPr>
            </a:p>
          </p:txBody>
        </p:sp>
      </p:grpSp>
      <p:sp>
        <p:nvSpPr>
          <p:cNvPr id="19" name="Freeform 5">
            <a:extLst>
              <a:ext uri="{FF2B5EF4-FFF2-40B4-BE49-F238E27FC236}">
                <a16:creationId xmlns:a16="http://schemas.microsoft.com/office/drawing/2014/main" id="{3C4E1DED-DC0E-0538-CD17-BCA54D9C2F77}"/>
              </a:ext>
            </a:extLst>
          </p:cNvPr>
          <p:cNvSpPr/>
          <p:nvPr/>
        </p:nvSpPr>
        <p:spPr>
          <a:xfrm>
            <a:off x="9172650" y="2326873"/>
            <a:ext cx="8277150" cy="5929092"/>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chemeClr val="bg1"/>
          </a:solidFill>
          <a:ln>
            <a:solidFill>
              <a:schemeClr val="tx2">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360BBC5-D14C-3B34-E4D3-C6BA880E6D88}"/>
              </a:ext>
            </a:extLst>
          </p:cNvPr>
          <p:cNvSpPr txBox="1"/>
          <p:nvPr/>
        </p:nvSpPr>
        <p:spPr>
          <a:xfrm>
            <a:off x="9572685" y="2532298"/>
            <a:ext cx="7477080" cy="551824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Các nhóm</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sử dụng hộp rối đã làm ở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Hoạt động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để kể câu chuyện về sự gắn kết yêu thương giữa các thành viên trong gia đình</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theo các bước hướng dẫn cho sẵn dưới đây</a:t>
            </a:r>
            <a:endParaRPr lang="en-US" sz="4000" dirty="0">
              <a:latin typeface="Arial" panose="020B0604020202020204" pitchFamily="34" charset="0"/>
              <a:cs typeface="Arial" panose="020B0604020202020204" pitchFamily="34" charset="0"/>
            </a:endParaRPr>
          </a:p>
        </p:txBody>
      </p:sp>
      <p:sp>
        <p:nvSpPr>
          <p:cNvPr id="6" name="Freeform 6"/>
          <p:cNvSpPr/>
          <p:nvPr/>
        </p:nvSpPr>
        <p:spPr>
          <a:xfrm>
            <a:off x="15316200" y="7658100"/>
            <a:ext cx="2964380" cy="2663852"/>
          </a:xfrm>
          <a:custGeom>
            <a:avLst/>
            <a:gdLst/>
            <a:ahLst/>
            <a:cxnLst/>
            <a:rect l="l" t="t" r="r" b="b"/>
            <a:pathLst>
              <a:path w="2369912" h="2124303">
                <a:moveTo>
                  <a:pt x="0" y="0"/>
                </a:moveTo>
                <a:lnTo>
                  <a:pt x="2369912" y="0"/>
                </a:lnTo>
                <a:lnTo>
                  <a:pt x="2369912" y="2124303"/>
                </a:lnTo>
                <a:lnTo>
                  <a:pt x="0" y="2124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5" name="Group 14">
            <a:extLst>
              <a:ext uri="{FF2B5EF4-FFF2-40B4-BE49-F238E27FC236}">
                <a16:creationId xmlns:a16="http://schemas.microsoft.com/office/drawing/2014/main" id="{5EFEAE82-7324-CB39-38E8-DC717E0A99F5}"/>
              </a:ext>
            </a:extLst>
          </p:cNvPr>
          <p:cNvGrpSpPr>
            <a:grpSpLocks noChangeAspect="1"/>
          </p:cNvGrpSpPr>
          <p:nvPr/>
        </p:nvGrpSpPr>
        <p:grpSpPr>
          <a:xfrm>
            <a:off x="16667761" y="84507"/>
            <a:ext cx="1665990" cy="1587225"/>
            <a:chOff x="0" y="0"/>
            <a:chExt cx="1772920" cy="1689100"/>
          </a:xfrm>
        </p:grpSpPr>
        <p:sp>
          <p:nvSpPr>
            <p:cNvPr id="26" name="Freeform 15">
              <a:extLst>
                <a:ext uri="{FF2B5EF4-FFF2-40B4-BE49-F238E27FC236}">
                  <a16:creationId xmlns:a16="http://schemas.microsoft.com/office/drawing/2014/main" id="{90357347-4403-82FE-9EB2-B4E5AF788D9D}"/>
                </a:ext>
              </a:extLst>
            </p:cNvPr>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CF5A4B"/>
            </a:solidFill>
          </p:spPr>
          <p:txBody>
            <a:bodyPr/>
            <a:lstStyle/>
            <a:p>
              <a:endParaRPr lang="en-US"/>
            </a:p>
          </p:txBody>
        </p:sp>
      </p:grpSp>
      <p:grpSp>
        <p:nvGrpSpPr>
          <p:cNvPr id="29" name="Group 28">
            <a:extLst>
              <a:ext uri="{FF2B5EF4-FFF2-40B4-BE49-F238E27FC236}">
                <a16:creationId xmlns:a16="http://schemas.microsoft.com/office/drawing/2014/main" id="{4CEA2846-91B6-7E29-166F-E2F5B1AC17BC}"/>
              </a:ext>
            </a:extLst>
          </p:cNvPr>
          <p:cNvGrpSpPr/>
          <p:nvPr/>
        </p:nvGrpSpPr>
        <p:grpSpPr>
          <a:xfrm>
            <a:off x="737232" y="2460963"/>
            <a:ext cx="7037825" cy="5927326"/>
            <a:chOff x="737232" y="2460963"/>
            <a:chExt cx="7037825" cy="5927326"/>
          </a:xfrm>
        </p:grpSpPr>
        <p:pic>
          <p:nvPicPr>
            <p:cNvPr id="28" name="Picture 27" descr="A screenshot of a cartoon&#10;&#10;Description automatically generated">
              <a:extLst>
                <a:ext uri="{FF2B5EF4-FFF2-40B4-BE49-F238E27FC236}">
                  <a16:creationId xmlns:a16="http://schemas.microsoft.com/office/drawing/2014/main" id="{F865151C-55E2-55D0-92F9-36C55CF87601}"/>
                </a:ext>
              </a:extLst>
            </p:cNvPr>
            <p:cNvPicPr>
              <a:picLocks noChangeAspect="1"/>
            </p:cNvPicPr>
            <p:nvPr/>
          </p:nvPicPr>
          <p:blipFill rotWithShape="1">
            <a:blip r:embed="rId6">
              <a:extLst>
                <a:ext uri="{28A0092B-C50C-407E-A947-70E740481C1C}">
                  <a14:useLocalDpi xmlns:a14="http://schemas.microsoft.com/office/drawing/2010/main" val="0"/>
                </a:ext>
              </a:extLst>
            </a:blip>
            <a:srcRect l="26693" t="36083" r="31109" b="8558"/>
            <a:stretch/>
          </p:blipFill>
          <p:spPr>
            <a:xfrm>
              <a:off x="737232" y="3119115"/>
              <a:ext cx="6988836" cy="52691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Picture 2" descr="Push pin ">
              <a:extLst>
                <a:ext uri="{FF2B5EF4-FFF2-40B4-BE49-F238E27FC236}">
                  <a16:creationId xmlns:a16="http://schemas.microsoft.com/office/drawing/2014/main" id="{8C261C97-876C-1B56-8A2B-C6E243BCFD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61203">
              <a:off x="7076894" y="2460963"/>
              <a:ext cx="698163" cy="69816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A059"/>
        </a:solidFill>
        <a:effectLst/>
      </p:bgPr>
    </p:bg>
    <p:spTree>
      <p:nvGrpSpPr>
        <p:cNvPr id="1" name=""/>
        <p:cNvGrpSpPr/>
        <p:nvPr/>
      </p:nvGrpSpPr>
      <p:grpSpPr>
        <a:xfrm>
          <a:off x="0" y="0"/>
          <a:ext cx="0" cy="0"/>
          <a:chOff x="0" y="0"/>
          <a:chExt cx="0" cy="0"/>
        </a:xfrm>
      </p:grpSpPr>
      <p:grpSp>
        <p:nvGrpSpPr>
          <p:cNvPr id="14" name="Group 14"/>
          <p:cNvGrpSpPr>
            <a:grpSpLocks noChangeAspect="1"/>
          </p:cNvGrpSpPr>
          <p:nvPr/>
        </p:nvGrpSpPr>
        <p:grpSpPr>
          <a:xfrm>
            <a:off x="17094678" y="91329"/>
            <a:ext cx="963633" cy="918074"/>
            <a:chOff x="0" y="0"/>
            <a:chExt cx="1772920" cy="1689100"/>
          </a:xfrm>
        </p:grpSpPr>
        <p:sp>
          <p:nvSpPr>
            <p:cNvPr id="15" name="Freeform 15"/>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FEAC7"/>
            </a:solidFill>
          </p:spPr>
          <p:txBody>
            <a:bodyPr/>
            <a:lstStyle/>
            <a:p>
              <a:endParaRPr lang="en-US"/>
            </a:p>
          </p:txBody>
        </p:sp>
      </p:grpSp>
      <p:grpSp>
        <p:nvGrpSpPr>
          <p:cNvPr id="18" name="Group 17">
            <a:extLst>
              <a:ext uri="{FF2B5EF4-FFF2-40B4-BE49-F238E27FC236}">
                <a16:creationId xmlns:a16="http://schemas.microsoft.com/office/drawing/2014/main" id="{99058694-AE7B-9420-2C47-A56ACA9EC3FE}"/>
              </a:ext>
            </a:extLst>
          </p:cNvPr>
          <p:cNvGrpSpPr/>
          <p:nvPr/>
        </p:nvGrpSpPr>
        <p:grpSpPr>
          <a:xfrm>
            <a:off x="74237" y="21771"/>
            <a:ext cx="1754564" cy="1616529"/>
            <a:chOff x="2397459" y="1763068"/>
            <a:chExt cx="1875959" cy="1837030"/>
          </a:xfrm>
        </p:grpSpPr>
        <p:grpSp>
          <p:nvGrpSpPr>
            <p:cNvPr id="7" name="Group 7"/>
            <p:cNvGrpSpPr>
              <a:grpSpLocks noChangeAspect="1"/>
            </p:cNvGrpSpPr>
            <p:nvPr/>
          </p:nvGrpSpPr>
          <p:grpSpPr>
            <a:xfrm>
              <a:off x="2397459" y="1763068"/>
              <a:ext cx="1875959" cy="1837030"/>
              <a:chOff x="-72390" y="7620"/>
              <a:chExt cx="6487160" cy="6352540"/>
            </a:xfrm>
          </p:grpSpPr>
          <p:sp>
            <p:nvSpPr>
              <p:cNvPr id="8" name="Freeform 8"/>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DD7958"/>
              </a:solidFill>
            </p:spPr>
            <p:txBody>
              <a:bodyPr/>
              <a:lstStyle/>
              <a:p>
                <a:endParaRPr lang="en-US"/>
              </a:p>
            </p:txBody>
          </p:sp>
        </p:grpSp>
        <p:sp>
          <p:nvSpPr>
            <p:cNvPr id="9" name="Freeform 9"/>
            <p:cNvSpPr/>
            <p:nvPr/>
          </p:nvSpPr>
          <p:spPr>
            <a:xfrm>
              <a:off x="2897326" y="2291663"/>
              <a:ext cx="876224" cy="779839"/>
            </a:xfrm>
            <a:custGeom>
              <a:avLst/>
              <a:gdLst/>
              <a:ahLst/>
              <a:cxnLst/>
              <a:rect l="l" t="t" r="r" b="b"/>
              <a:pathLst>
                <a:path w="876224" h="779839">
                  <a:moveTo>
                    <a:pt x="0" y="0"/>
                  </a:moveTo>
                  <a:lnTo>
                    <a:pt x="876224" y="0"/>
                  </a:lnTo>
                  <a:lnTo>
                    <a:pt x="876224" y="779839"/>
                  </a:lnTo>
                  <a:lnTo>
                    <a:pt x="0" y="7798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4" name="Freeform 4"/>
          <p:cNvSpPr/>
          <p:nvPr/>
        </p:nvSpPr>
        <p:spPr>
          <a:xfrm rot="-933956">
            <a:off x="16170565" y="9288284"/>
            <a:ext cx="2064254" cy="1002508"/>
          </a:xfrm>
          <a:custGeom>
            <a:avLst/>
            <a:gdLst/>
            <a:ahLst/>
            <a:cxnLst/>
            <a:rect l="l" t="t" r="r" b="b"/>
            <a:pathLst>
              <a:path w="2522058" h="1270487">
                <a:moveTo>
                  <a:pt x="0" y="0"/>
                </a:moveTo>
                <a:lnTo>
                  <a:pt x="2522059" y="0"/>
                </a:lnTo>
                <a:lnTo>
                  <a:pt x="2522059" y="1270487"/>
                </a:lnTo>
                <a:lnTo>
                  <a:pt x="0" y="1270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Speech Bubble: Rectangle with Corners Rounded 15">
            <a:extLst>
              <a:ext uri="{FF2B5EF4-FFF2-40B4-BE49-F238E27FC236}">
                <a16:creationId xmlns:a16="http://schemas.microsoft.com/office/drawing/2014/main" id="{FCAA9D44-C23B-7E8A-C65D-1443EC6819BB}"/>
              </a:ext>
            </a:extLst>
          </p:cNvPr>
          <p:cNvSpPr/>
          <p:nvPr/>
        </p:nvSpPr>
        <p:spPr>
          <a:xfrm>
            <a:off x="8928796" y="2114333"/>
            <a:ext cx="8202960" cy="3366624"/>
          </a:xfrm>
          <a:prstGeom prst="wedgeRoundRectCallout">
            <a:avLst>
              <a:gd name="adj1" fmla="val -58661"/>
              <a:gd name="adj2" fmla="val 47523"/>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Các thành viên trong nhóm cùng trao đổi để xây dựng cốt truyện, viết kịch bản ra giấy</a:t>
            </a:r>
            <a:endParaRPr lang="en-US" sz="3800" b="1" i="1">
              <a:solidFill>
                <a:srgbClr val="FF0000"/>
              </a:solidFill>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id="{0E823F64-E4E6-E860-3E22-9526FD491384}"/>
              </a:ext>
            </a:extLst>
          </p:cNvPr>
          <p:cNvSpPr/>
          <p:nvPr/>
        </p:nvSpPr>
        <p:spPr>
          <a:xfrm>
            <a:off x="8928796" y="5978649"/>
            <a:ext cx="8183296" cy="3366625"/>
          </a:xfrm>
          <a:prstGeom prst="wedgeRoundRectCallout">
            <a:avLst>
              <a:gd name="adj1" fmla="val -58754"/>
              <a:gd name="adj2" fmla="val -40035"/>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Chuẩn bị lời thoại để thể hiện</a:t>
            </a:r>
            <a:endParaRPr lang="en-US" sz="3800" b="1" i="1">
              <a:solidFill>
                <a:srgbClr val="FF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2C26DBA-4994-D120-06FB-114AC2FDAF48}"/>
              </a:ext>
            </a:extLst>
          </p:cNvPr>
          <p:cNvGrpSpPr/>
          <p:nvPr/>
        </p:nvGrpSpPr>
        <p:grpSpPr>
          <a:xfrm>
            <a:off x="5105400" y="-1"/>
            <a:ext cx="7924876" cy="1432767"/>
            <a:chOff x="4834930" y="84190"/>
            <a:chExt cx="7359542" cy="1271863"/>
          </a:xfrm>
        </p:grpSpPr>
        <p:sp>
          <p:nvSpPr>
            <p:cNvPr id="3" name="Round Same Side Corner Rectangle 11">
              <a:extLst>
                <a:ext uri="{FF2B5EF4-FFF2-40B4-BE49-F238E27FC236}">
                  <a16:creationId xmlns:a16="http://schemas.microsoft.com/office/drawing/2014/main" id="{27E67D82-A49B-A3F2-E046-91343F175784}"/>
                </a:ext>
              </a:extLst>
            </p:cNvPr>
            <p:cNvSpPr/>
            <p:nvPr/>
          </p:nvSpPr>
          <p:spPr>
            <a:xfrm flipV="1">
              <a:off x="4834930" y="84190"/>
              <a:ext cx="7359542" cy="1271863"/>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9B39D9C-C58E-25F7-533E-3AF28E6DF80D}"/>
                </a:ext>
              </a:extLst>
            </p:cNvPr>
            <p:cNvSpPr txBox="1"/>
            <p:nvPr/>
          </p:nvSpPr>
          <p:spPr>
            <a:xfrm>
              <a:off x="5039240" y="378605"/>
              <a:ext cx="6950922" cy="68303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CÁC BƯỚC HƯỚNG DẪN</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6" name="Picture 3">
            <a:extLst>
              <a:ext uri="{FF2B5EF4-FFF2-40B4-BE49-F238E27FC236}">
                <a16:creationId xmlns:a16="http://schemas.microsoft.com/office/drawing/2014/main" id="{B008DC8A-545C-898D-D632-84A47747EEC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400" y="2114333"/>
            <a:ext cx="6195631" cy="8183553"/>
          </a:xfrm>
          <a:prstGeom prst="rect">
            <a:avLst/>
          </a:prstGeom>
        </p:spPr>
      </p:pic>
    </p:spTree>
    <p:extLst>
      <p:ext uri="{BB962C8B-B14F-4D97-AF65-F5344CB8AC3E}">
        <p14:creationId xmlns:p14="http://schemas.microsoft.com/office/powerpoint/2010/main" val="14280981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A059"/>
        </a:solidFill>
        <a:effectLst/>
      </p:bgPr>
    </p:bg>
    <p:spTree>
      <p:nvGrpSpPr>
        <p:cNvPr id="1" name=""/>
        <p:cNvGrpSpPr/>
        <p:nvPr/>
      </p:nvGrpSpPr>
      <p:grpSpPr>
        <a:xfrm>
          <a:off x="0" y="0"/>
          <a:ext cx="0" cy="0"/>
          <a:chOff x="0" y="0"/>
          <a:chExt cx="0" cy="0"/>
        </a:xfrm>
      </p:grpSpPr>
      <p:grpSp>
        <p:nvGrpSpPr>
          <p:cNvPr id="14" name="Group 14"/>
          <p:cNvGrpSpPr>
            <a:grpSpLocks noChangeAspect="1"/>
          </p:cNvGrpSpPr>
          <p:nvPr/>
        </p:nvGrpSpPr>
        <p:grpSpPr>
          <a:xfrm>
            <a:off x="17094678" y="91329"/>
            <a:ext cx="963633" cy="918074"/>
            <a:chOff x="0" y="0"/>
            <a:chExt cx="1772920" cy="1689100"/>
          </a:xfrm>
        </p:grpSpPr>
        <p:sp>
          <p:nvSpPr>
            <p:cNvPr id="15" name="Freeform 15"/>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FEAC7"/>
            </a:solidFill>
          </p:spPr>
          <p:txBody>
            <a:bodyPr/>
            <a:lstStyle/>
            <a:p>
              <a:endParaRPr lang="en-US"/>
            </a:p>
          </p:txBody>
        </p:sp>
      </p:grpSp>
      <p:grpSp>
        <p:nvGrpSpPr>
          <p:cNvPr id="18" name="Group 17">
            <a:extLst>
              <a:ext uri="{FF2B5EF4-FFF2-40B4-BE49-F238E27FC236}">
                <a16:creationId xmlns:a16="http://schemas.microsoft.com/office/drawing/2014/main" id="{99058694-AE7B-9420-2C47-A56ACA9EC3FE}"/>
              </a:ext>
            </a:extLst>
          </p:cNvPr>
          <p:cNvGrpSpPr/>
          <p:nvPr/>
        </p:nvGrpSpPr>
        <p:grpSpPr>
          <a:xfrm>
            <a:off x="74237" y="21771"/>
            <a:ext cx="1754564" cy="1616529"/>
            <a:chOff x="2397459" y="1763068"/>
            <a:chExt cx="1875959" cy="1837030"/>
          </a:xfrm>
        </p:grpSpPr>
        <p:grpSp>
          <p:nvGrpSpPr>
            <p:cNvPr id="7" name="Group 7"/>
            <p:cNvGrpSpPr>
              <a:grpSpLocks noChangeAspect="1"/>
            </p:cNvGrpSpPr>
            <p:nvPr/>
          </p:nvGrpSpPr>
          <p:grpSpPr>
            <a:xfrm>
              <a:off x="2397459" y="1763068"/>
              <a:ext cx="1875959" cy="1837030"/>
              <a:chOff x="-72390" y="7620"/>
              <a:chExt cx="6487160" cy="6352540"/>
            </a:xfrm>
          </p:grpSpPr>
          <p:sp>
            <p:nvSpPr>
              <p:cNvPr id="8" name="Freeform 8"/>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DD7958"/>
              </a:solidFill>
            </p:spPr>
            <p:txBody>
              <a:bodyPr/>
              <a:lstStyle/>
              <a:p>
                <a:endParaRPr lang="en-US"/>
              </a:p>
            </p:txBody>
          </p:sp>
        </p:grpSp>
        <p:sp>
          <p:nvSpPr>
            <p:cNvPr id="9" name="Freeform 9"/>
            <p:cNvSpPr/>
            <p:nvPr/>
          </p:nvSpPr>
          <p:spPr>
            <a:xfrm>
              <a:off x="2897326" y="2291663"/>
              <a:ext cx="876224" cy="779839"/>
            </a:xfrm>
            <a:custGeom>
              <a:avLst/>
              <a:gdLst/>
              <a:ahLst/>
              <a:cxnLst/>
              <a:rect l="l" t="t" r="r" b="b"/>
              <a:pathLst>
                <a:path w="876224" h="779839">
                  <a:moveTo>
                    <a:pt x="0" y="0"/>
                  </a:moveTo>
                  <a:lnTo>
                    <a:pt x="876224" y="0"/>
                  </a:lnTo>
                  <a:lnTo>
                    <a:pt x="876224" y="779839"/>
                  </a:lnTo>
                  <a:lnTo>
                    <a:pt x="0" y="7798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4" name="Freeform 4"/>
          <p:cNvSpPr/>
          <p:nvPr/>
        </p:nvSpPr>
        <p:spPr>
          <a:xfrm rot="-933956">
            <a:off x="16170565" y="9288284"/>
            <a:ext cx="2064254" cy="1002508"/>
          </a:xfrm>
          <a:custGeom>
            <a:avLst/>
            <a:gdLst/>
            <a:ahLst/>
            <a:cxnLst/>
            <a:rect l="l" t="t" r="r" b="b"/>
            <a:pathLst>
              <a:path w="2522058" h="1270487">
                <a:moveTo>
                  <a:pt x="0" y="0"/>
                </a:moveTo>
                <a:lnTo>
                  <a:pt x="2522059" y="0"/>
                </a:lnTo>
                <a:lnTo>
                  <a:pt x="2522059" y="1270487"/>
                </a:lnTo>
                <a:lnTo>
                  <a:pt x="0" y="1270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52C26DBA-4994-D120-06FB-114AC2FDAF48}"/>
              </a:ext>
            </a:extLst>
          </p:cNvPr>
          <p:cNvGrpSpPr/>
          <p:nvPr/>
        </p:nvGrpSpPr>
        <p:grpSpPr>
          <a:xfrm>
            <a:off x="5105400" y="-1"/>
            <a:ext cx="7924876" cy="1432767"/>
            <a:chOff x="4834930" y="84190"/>
            <a:chExt cx="7359542" cy="1271863"/>
          </a:xfrm>
        </p:grpSpPr>
        <p:sp>
          <p:nvSpPr>
            <p:cNvPr id="3" name="Round Same Side Corner Rectangle 11">
              <a:extLst>
                <a:ext uri="{FF2B5EF4-FFF2-40B4-BE49-F238E27FC236}">
                  <a16:creationId xmlns:a16="http://schemas.microsoft.com/office/drawing/2014/main" id="{27E67D82-A49B-A3F2-E046-91343F175784}"/>
                </a:ext>
              </a:extLst>
            </p:cNvPr>
            <p:cNvSpPr/>
            <p:nvPr/>
          </p:nvSpPr>
          <p:spPr>
            <a:xfrm flipV="1">
              <a:off x="4834930" y="84190"/>
              <a:ext cx="7359542" cy="1271863"/>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9B39D9C-C58E-25F7-533E-3AF28E6DF80D}"/>
                </a:ext>
              </a:extLst>
            </p:cNvPr>
            <p:cNvSpPr txBox="1"/>
            <p:nvPr/>
          </p:nvSpPr>
          <p:spPr>
            <a:xfrm>
              <a:off x="5039240" y="378605"/>
              <a:ext cx="6950922" cy="68303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CÁC BƯỚC HƯỚNG DẪN</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6" name="Picture 3">
            <a:extLst>
              <a:ext uri="{FF2B5EF4-FFF2-40B4-BE49-F238E27FC236}">
                <a16:creationId xmlns:a16="http://schemas.microsoft.com/office/drawing/2014/main" id="{B008DC8A-545C-898D-D632-84A47747EEC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400" y="2114333"/>
            <a:ext cx="6195631" cy="8183553"/>
          </a:xfrm>
          <a:prstGeom prst="rect">
            <a:avLst/>
          </a:prstGeom>
        </p:spPr>
      </p:pic>
      <p:sp>
        <p:nvSpPr>
          <p:cNvPr id="10" name="Speech Bubble: Rectangle with Corners Rounded 9">
            <a:extLst>
              <a:ext uri="{FF2B5EF4-FFF2-40B4-BE49-F238E27FC236}">
                <a16:creationId xmlns:a16="http://schemas.microsoft.com/office/drawing/2014/main" id="{6DF1859D-8CB5-A842-A0CE-571618FCF32B}"/>
              </a:ext>
            </a:extLst>
          </p:cNvPr>
          <p:cNvSpPr/>
          <p:nvPr/>
        </p:nvSpPr>
        <p:spPr>
          <a:xfrm>
            <a:off x="8513354" y="2114333"/>
            <a:ext cx="8860246" cy="2772749"/>
          </a:xfrm>
          <a:prstGeom prst="wedgeRoundRectCallout">
            <a:avLst>
              <a:gd name="adj1" fmla="val -58661"/>
              <a:gd name="adj2" fmla="val 47523"/>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Phân chia thể hiện các nhân vật trong câu chuyện</a:t>
            </a:r>
            <a:endParaRPr lang="en-US" sz="3800" b="1" i="1">
              <a:solidFill>
                <a:srgbClr val="FF0000"/>
              </a:solidFill>
              <a:latin typeface="Arial" panose="020B0604020202020204" pitchFamily="34" charset="0"/>
              <a:cs typeface="Arial" panose="020B0604020202020204" pitchFamily="34" charset="0"/>
            </a:endParaRPr>
          </a:p>
        </p:txBody>
      </p:sp>
      <p:sp>
        <p:nvSpPr>
          <p:cNvPr id="11" name="Speech Bubble: Rectangle with Corners Rounded 10">
            <a:extLst>
              <a:ext uri="{FF2B5EF4-FFF2-40B4-BE49-F238E27FC236}">
                <a16:creationId xmlns:a16="http://schemas.microsoft.com/office/drawing/2014/main" id="{EBD45D66-BA67-7E18-3AC2-FF65ADE85675}"/>
              </a:ext>
            </a:extLst>
          </p:cNvPr>
          <p:cNvSpPr/>
          <p:nvPr/>
        </p:nvSpPr>
        <p:spPr>
          <a:xfrm>
            <a:off x="8513353" y="5480959"/>
            <a:ext cx="8860246" cy="3984292"/>
          </a:xfrm>
          <a:prstGeom prst="wedgeRoundRectCallout">
            <a:avLst>
              <a:gd name="adj1" fmla="val -58754"/>
              <a:gd name="adj2" fmla="val -40035"/>
              <a:gd name="adj3" fmla="val 16667"/>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Sắp xếp hình chân dung các thành viên trong gia đình đã làm ở </a:t>
            </a:r>
            <a:r>
              <a:rPr lang="vi-VN" sz="3800" b="1">
                <a:solidFill>
                  <a:schemeClr val="tx1"/>
                </a:solidFill>
                <a:latin typeface="Arial" panose="020B0604020202020204" pitchFamily="34" charset="0"/>
                <a:cs typeface="Arial" panose="020B0604020202020204" pitchFamily="34" charset="0"/>
              </a:rPr>
              <a:t>Hoạt động 3 </a:t>
            </a:r>
            <a:r>
              <a:rPr lang="vi-VN" sz="3800">
                <a:solidFill>
                  <a:schemeClr val="tx1"/>
                </a:solidFill>
                <a:latin typeface="Arial" panose="020B0604020202020204" pitchFamily="34" charset="0"/>
                <a:cs typeface="Arial" panose="020B0604020202020204" pitchFamily="34" charset="0"/>
              </a:rPr>
              <a:t>vào hộp rối cho phù hợp với cốt truyện đã xây dựng</a:t>
            </a:r>
            <a:endParaRPr lang="en-US" sz="3800" b="1" i="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26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5EB"/>
        </a:solidFill>
        <a:effectLst/>
      </p:bgPr>
    </p:bg>
    <p:spTree>
      <p:nvGrpSpPr>
        <p:cNvPr id="1" name=""/>
        <p:cNvGrpSpPr/>
        <p:nvPr/>
      </p:nvGrpSpPr>
      <p:grpSpPr>
        <a:xfrm>
          <a:off x="0" y="0"/>
          <a:ext cx="0" cy="0"/>
          <a:chOff x="0" y="0"/>
          <a:chExt cx="0" cy="0"/>
        </a:xfrm>
      </p:grpSpPr>
      <p:sp>
        <p:nvSpPr>
          <p:cNvPr id="11" name="Freeform 11"/>
          <p:cNvSpPr/>
          <p:nvPr/>
        </p:nvSpPr>
        <p:spPr>
          <a:xfrm rot="3560178">
            <a:off x="-375734" y="131703"/>
            <a:ext cx="1818268" cy="1402372"/>
          </a:xfrm>
          <a:custGeom>
            <a:avLst/>
            <a:gdLst/>
            <a:ahLst/>
            <a:cxnLst/>
            <a:rect l="l" t="t" r="r" b="b"/>
            <a:pathLst>
              <a:path w="2713604" h="1366978">
                <a:moveTo>
                  <a:pt x="0" y="0"/>
                </a:moveTo>
                <a:lnTo>
                  <a:pt x="2713605" y="0"/>
                </a:lnTo>
                <a:lnTo>
                  <a:pt x="2713605" y="1366978"/>
                </a:lnTo>
                <a:lnTo>
                  <a:pt x="0" y="13669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364EE376-4931-FAF9-564F-4FA570A4555B}"/>
              </a:ext>
            </a:extLst>
          </p:cNvPr>
          <p:cNvGrpSpPr/>
          <p:nvPr/>
        </p:nvGrpSpPr>
        <p:grpSpPr>
          <a:xfrm>
            <a:off x="17017477" y="8279286"/>
            <a:ext cx="1142776" cy="2053193"/>
            <a:chOff x="15615236" y="7179037"/>
            <a:chExt cx="1142776" cy="2053193"/>
          </a:xfrm>
        </p:grpSpPr>
        <p:grpSp>
          <p:nvGrpSpPr>
            <p:cNvPr id="12" name="Group 12"/>
            <p:cNvGrpSpPr>
              <a:grpSpLocks noChangeAspect="1"/>
            </p:cNvGrpSpPr>
            <p:nvPr/>
          </p:nvGrpSpPr>
          <p:grpSpPr>
            <a:xfrm rot="1718685">
              <a:off x="15615236" y="8231629"/>
              <a:ext cx="1050255" cy="1000601"/>
              <a:chOff x="0" y="0"/>
              <a:chExt cx="1772920" cy="1689100"/>
            </a:xfrm>
          </p:grpSpPr>
          <p:sp>
            <p:nvSpPr>
              <p:cNvPr id="13" name="Freeform 13"/>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DD7958"/>
              </a:solidFill>
            </p:spPr>
            <p:txBody>
              <a:bodyPr/>
              <a:lstStyle/>
              <a:p>
                <a:endParaRPr lang="en-US"/>
              </a:p>
            </p:txBody>
          </p:sp>
        </p:grpSp>
        <p:grpSp>
          <p:nvGrpSpPr>
            <p:cNvPr id="15" name="Group 15"/>
            <p:cNvGrpSpPr>
              <a:grpSpLocks noChangeAspect="1"/>
            </p:cNvGrpSpPr>
            <p:nvPr/>
          </p:nvGrpSpPr>
          <p:grpSpPr>
            <a:xfrm rot="-858853">
              <a:off x="15945910" y="7179037"/>
              <a:ext cx="812102" cy="773708"/>
              <a:chOff x="0" y="0"/>
              <a:chExt cx="1772920" cy="1689100"/>
            </a:xfrm>
          </p:grpSpPr>
          <p:sp>
            <p:nvSpPr>
              <p:cNvPr id="16" name="Freeform 16"/>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09852"/>
              </a:solidFill>
            </p:spPr>
            <p:txBody>
              <a:bodyPr/>
              <a:lstStyle/>
              <a:p>
                <a:endParaRPr lang="en-US"/>
              </a:p>
            </p:txBody>
          </p:sp>
        </p:grpSp>
      </p:grpSp>
      <p:sp>
        <p:nvSpPr>
          <p:cNvPr id="4" name="Freeform 6">
            <a:extLst>
              <a:ext uri="{FF2B5EF4-FFF2-40B4-BE49-F238E27FC236}">
                <a16:creationId xmlns:a16="http://schemas.microsoft.com/office/drawing/2014/main" id="{A7E8BEEF-DA67-4C92-544C-CF2D5095F20B}"/>
              </a:ext>
            </a:extLst>
          </p:cNvPr>
          <p:cNvSpPr/>
          <p:nvPr/>
        </p:nvSpPr>
        <p:spPr>
          <a:xfrm>
            <a:off x="955208" y="1104900"/>
            <a:ext cx="15890807" cy="8556041"/>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11">
            <a:extLst>
              <a:ext uri="{FF2B5EF4-FFF2-40B4-BE49-F238E27FC236}">
                <a16:creationId xmlns:a16="http://schemas.microsoft.com/office/drawing/2014/main" id="{FD18F8F5-EC63-B555-1407-6880BBF2097A}"/>
              </a:ext>
            </a:extLst>
          </p:cNvPr>
          <p:cNvSpPr txBox="1"/>
          <p:nvPr/>
        </p:nvSpPr>
        <p:spPr>
          <a:xfrm>
            <a:off x="4171949" y="3264396"/>
            <a:ext cx="9944101" cy="3758208"/>
          </a:xfrm>
          <a:prstGeom prst="rect">
            <a:avLst/>
          </a:prstGeom>
        </p:spPr>
        <p:txBody>
          <a:bodyPr wrap="square" lIns="0" tIns="0" rIns="0" bIns="0" rtlCol="0" anchor="t">
            <a:spAutoFit/>
          </a:bodyPr>
          <a:lstStyle/>
          <a:p>
            <a:pPr algn="ctr">
              <a:lnSpc>
                <a:spcPct val="150000"/>
              </a:lnSpc>
              <a:spcBef>
                <a:spcPct val="0"/>
              </a:spcBef>
            </a:pPr>
            <a:r>
              <a:rPr lang="vi-VN" sz="4200">
                <a:latin typeface="Arial" panose="020B0604020202020204" pitchFamily="34" charset="0"/>
                <a:cs typeface="Arial" panose="020B0604020202020204" pitchFamily="34" charset="0"/>
              </a:rPr>
              <a:t>Sau khi </a:t>
            </a:r>
            <a:r>
              <a:rPr lang="en-US" sz="4200">
                <a:latin typeface="Arial" panose="020B0604020202020204" pitchFamily="34" charset="0"/>
                <a:cs typeface="Arial" panose="020B0604020202020204" pitchFamily="34" charset="0"/>
              </a:rPr>
              <a:t>hoàn thành phần thảo luận và chuẩn bị, các nhóm hãy viết kịch bản và tập luyện kể câu chuyện với nhau bằng hộp rối của nhóm mình</a:t>
            </a:r>
            <a:endParaRPr lang="vi-VN" sz="4200" i="1" dirty="0">
              <a:latin typeface="Arial" panose="020B0604020202020204" pitchFamily="34" charset="0"/>
              <a:cs typeface="Arial" panose="020B0604020202020204" pitchFamily="34" charset="0"/>
            </a:endParaRPr>
          </a:p>
        </p:txBody>
      </p:sp>
      <p:pic>
        <p:nvPicPr>
          <p:cNvPr id="6" name="Picture 5" descr="A cartoon character holding a pencil&#10;&#10;Description automatically generated with medium confidence">
            <a:extLst>
              <a:ext uri="{FF2B5EF4-FFF2-40B4-BE49-F238E27FC236}">
                <a16:creationId xmlns:a16="http://schemas.microsoft.com/office/drawing/2014/main" id="{62B7BFE5-77B1-4520-9D89-C3947D2EC7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22634" y="626059"/>
            <a:ext cx="3003441" cy="2535692"/>
          </a:xfrm>
          <a:prstGeom prst="rect">
            <a:avLst/>
          </a:prstGeom>
        </p:spPr>
      </p:pic>
      <p:pic>
        <p:nvPicPr>
          <p:cNvPr id="7" name="Picture 10">
            <a:extLst>
              <a:ext uri="{FF2B5EF4-FFF2-40B4-BE49-F238E27FC236}">
                <a16:creationId xmlns:a16="http://schemas.microsoft.com/office/drawing/2014/main" id="{B4BCE58B-C76C-10A7-E575-C994010218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 y="7663815"/>
            <a:ext cx="5181600" cy="2623185"/>
          </a:xfrm>
          <a:prstGeom prst="rect">
            <a:avLst/>
          </a:prstGeom>
        </p:spPr>
      </p:pic>
    </p:spTree>
    <p:extLst>
      <p:ext uri="{BB962C8B-B14F-4D97-AF65-F5344CB8AC3E}">
        <p14:creationId xmlns:p14="http://schemas.microsoft.com/office/powerpoint/2010/main" val="27439854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5EB"/>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7C83C1E-40E7-3830-3FAF-EBFD813701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28800" y="2171700"/>
            <a:ext cx="14147366" cy="5715000"/>
          </a:xfrm>
          <a:prstGeom prst="rect">
            <a:avLst/>
          </a:prstGeom>
        </p:spPr>
      </p:pic>
      <p:grpSp>
        <p:nvGrpSpPr>
          <p:cNvPr id="3" name="Group 2">
            <a:extLst>
              <a:ext uri="{FF2B5EF4-FFF2-40B4-BE49-F238E27FC236}">
                <a16:creationId xmlns:a16="http://schemas.microsoft.com/office/drawing/2014/main" id="{69FEFEAA-E600-EB63-3688-1727E28CE30C}"/>
              </a:ext>
            </a:extLst>
          </p:cNvPr>
          <p:cNvGrpSpPr/>
          <p:nvPr/>
        </p:nvGrpSpPr>
        <p:grpSpPr>
          <a:xfrm>
            <a:off x="5264219" y="1604448"/>
            <a:ext cx="7276528" cy="1487785"/>
            <a:chOff x="5264219" y="1516582"/>
            <a:chExt cx="7276528" cy="1487785"/>
          </a:xfrm>
        </p:grpSpPr>
        <p:pic>
          <p:nvPicPr>
            <p:cNvPr id="4" name="Picture 9">
              <a:extLst>
                <a:ext uri="{FF2B5EF4-FFF2-40B4-BE49-F238E27FC236}">
                  <a16:creationId xmlns:a16="http://schemas.microsoft.com/office/drawing/2014/main" id="{92A57D56-D8C8-D24C-FACA-8F1814546F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26778" y="1516582"/>
              <a:ext cx="6951410" cy="1487785"/>
            </a:xfrm>
            <a:prstGeom prst="rect">
              <a:avLst/>
            </a:prstGeom>
          </p:spPr>
        </p:pic>
        <p:sp>
          <p:nvSpPr>
            <p:cNvPr id="5" name="TextBox 4">
              <a:extLst>
                <a:ext uri="{FF2B5EF4-FFF2-40B4-BE49-F238E27FC236}">
                  <a16:creationId xmlns:a16="http://schemas.microsoft.com/office/drawing/2014/main" id="{44DE1CD3-6538-AF36-37F5-F60791FB450D}"/>
                </a:ext>
              </a:extLst>
            </p:cNvPr>
            <p:cNvSpPr txBox="1"/>
            <p:nvPr/>
          </p:nvSpPr>
          <p:spPr>
            <a:xfrm>
              <a:off x="5264219" y="1803094"/>
              <a:ext cx="7276528"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CHIA SẺ</a:t>
              </a:r>
              <a:endParaRPr lang="en-US" sz="5000" b="1" dirty="0">
                <a:solidFill>
                  <a:schemeClr val="bg1"/>
                </a:solidFill>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2F4DA01-E22E-890A-78CD-2A84C102AF0D}"/>
              </a:ext>
            </a:extLst>
          </p:cNvPr>
          <p:cNvSpPr txBox="1"/>
          <p:nvPr/>
        </p:nvSpPr>
        <p:spPr>
          <a:xfrm>
            <a:off x="3349429" y="3390611"/>
            <a:ext cx="11106107" cy="3671583"/>
          </a:xfrm>
          <a:prstGeom prst="rect">
            <a:avLst/>
          </a:prstGeom>
          <a:noFill/>
        </p:spPr>
        <p:txBody>
          <a:bodyPr wrap="square">
            <a:spAutoFit/>
          </a:bodyPr>
          <a:lstStyle/>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Sau khi kết thúc tập luyện, lần lượt các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nhóm kể câu chuyện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bằng hộp rối nhóm mình ở</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trước lớp</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 các bạn khác sẽ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 cảm nhận về các câu chuyện được nghe.</a:t>
            </a:r>
            <a:endParaRPr lang="en-US" sz="4000" i="1" dirty="0">
              <a:solidFill>
                <a:srgbClr val="FF0000"/>
              </a:solidFill>
              <a:latin typeface="Arial" panose="020B0604020202020204" pitchFamily="34" charset="0"/>
              <a:cs typeface="Arial" panose="020B0604020202020204" pitchFamily="34" charset="0"/>
            </a:endParaRPr>
          </a:p>
        </p:txBody>
      </p:sp>
      <p:sp>
        <p:nvSpPr>
          <p:cNvPr id="7" name="Freeform 3">
            <a:extLst>
              <a:ext uri="{FF2B5EF4-FFF2-40B4-BE49-F238E27FC236}">
                <a16:creationId xmlns:a16="http://schemas.microsoft.com/office/drawing/2014/main" id="{12F9D746-36A4-834C-8D09-60225831FFB3}"/>
              </a:ext>
            </a:extLst>
          </p:cNvPr>
          <p:cNvSpPr/>
          <p:nvPr/>
        </p:nvSpPr>
        <p:spPr>
          <a:xfrm>
            <a:off x="14630225" y="1308010"/>
            <a:ext cx="1828975" cy="1834038"/>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EEDA8B68-E6F1-2A9A-740F-135880010244}"/>
              </a:ext>
            </a:extLst>
          </p:cNvPr>
          <p:cNvPicPr>
            <a:picLocks noChangeAspect="1"/>
          </p:cNvPicPr>
          <p:nvPr/>
        </p:nvPicPr>
        <p:blipFill>
          <a:blip r:embed="rId8"/>
          <a:srcRect/>
          <a:stretch>
            <a:fillRect/>
          </a:stretch>
        </p:blipFill>
        <p:spPr>
          <a:xfrm>
            <a:off x="173929" y="6798658"/>
            <a:ext cx="4651123" cy="3488342"/>
          </a:xfrm>
          <a:prstGeom prst="rect">
            <a:avLst/>
          </a:prstGeom>
        </p:spPr>
      </p:pic>
      <p:sp>
        <p:nvSpPr>
          <p:cNvPr id="10" name="Freeform 3">
            <a:extLst>
              <a:ext uri="{FF2B5EF4-FFF2-40B4-BE49-F238E27FC236}">
                <a16:creationId xmlns:a16="http://schemas.microsoft.com/office/drawing/2014/main" id="{8042467E-2C7B-DF80-2E0E-9B798C8A6267}"/>
              </a:ext>
            </a:extLst>
          </p:cNvPr>
          <p:cNvSpPr/>
          <p:nvPr/>
        </p:nvSpPr>
        <p:spPr>
          <a:xfrm>
            <a:off x="1218710" y="1539266"/>
            <a:ext cx="1447800" cy="1371526"/>
          </a:xfrm>
          <a:custGeom>
            <a:avLst/>
            <a:gdLst/>
            <a:ahLst/>
            <a:cxnLst/>
            <a:rect l="l" t="t" r="r" b="b"/>
            <a:pathLst>
              <a:path w="1770002" h="1699202">
                <a:moveTo>
                  <a:pt x="0" y="0"/>
                </a:moveTo>
                <a:lnTo>
                  <a:pt x="1770002" y="0"/>
                </a:lnTo>
                <a:lnTo>
                  <a:pt x="1770002" y="1699202"/>
                </a:lnTo>
                <a:lnTo>
                  <a:pt x="0" y="16992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1651635">
            <a:off x="15287319" y="7170023"/>
            <a:ext cx="1135832" cy="984045"/>
          </a:xfrm>
          <a:custGeom>
            <a:avLst/>
            <a:gdLst/>
            <a:ahLst/>
            <a:cxnLst/>
            <a:rect l="l" t="t" r="r" b="b"/>
            <a:pathLst>
              <a:path w="2069075" h="1841477">
                <a:moveTo>
                  <a:pt x="0" y="0"/>
                </a:moveTo>
                <a:lnTo>
                  <a:pt x="2069075" y="0"/>
                </a:lnTo>
                <a:lnTo>
                  <a:pt x="2069075" y="1841477"/>
                </a:lnTo>
                <a:lnTo>
                  <a:pt x="0" y="18414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38162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E2"/>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078CED2A-47A2-84E1-D5B0-067EF8A7B73C}"/>
              </a:ext>
            </a:extLst>
          </p:cNvPr>
          <p:cNvSpPr/>
          <p:nvPr/>
        </p:nvSpPr>
        <p:spPr>
          <a:xfrm>
            <a:off x="1291938" y="1795165"/>
            <a:ext cx="12900551" cy="7071241"/>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3AB9E90A-D767-3BE6-FE2C-AFCD21334373}"/>
              </a:ext>
            </a:extLst>
          </p:cNvPr>
          <p:cNvGrpSpPr/>
          <p:nvPr/>
        </p:nvGrpSpPr>
        <p:grpSpPr>
          <a:xfrm>
            <a:off x="2870890" y="1041350"/>
            <a:ext cx="9742645" cy="1442979"/>
            <a:chOff x="3619170" y="659644"/>
            <a:chExt cx="9742645" cy="1442979"/>
          </a:xfrm>
        </p:grpSpPr>
        <p:pic>
          <p:nvPicPr>
            <p:cNvPr id="5" name="Picture 9">
              <a:extLst>
                <a:ext uri="{FF2B5EF4-FFF2-40B4-BE49-F238E27FC236}">
                  <a16:creationId xmlns:a16="http://schemas.microsoft.com/office/drawing/2014/main" id="{5FD8B817-5438-026D-C0A6-8739F89902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4633" y="659644"/>
              <a:ext cx="8663264" cy="1442979"/>
            </a:xfrm>
            <a:prstGeom prst="rect">
              <a:avLst/>
            </a:prstGeom>
          </p:spPr>
        </p:pic>
        <p:sp>
          <p:nvSpPr>
            <p:cNvPr id="6" name="TextBox 5">
              <a:extLst>
                <a:ext uri="{FF2B5EF4-FFF2-40B4-BE49-F238E27FC236}">
                  <a16:creationId xmlns:a16="http://schemas.microsoft.com/office/drawing/2014/main" id="{4775CC0E-490D-6FC8-3DC7-C41A370583C2}"/>
                </a:ext>
              </a:extLst>
            </p:cNvPr>
            <p:cNvSpPr txBox="1"/>
            <p:nvPr/>
          </p:nvSpPr>
          <p:spPr>
            <a:xfrm>
              <a:off x="3619170" y="909026"/>
              <a:ext cx="9742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KẾT LUẬN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137D4B36-3939-5E97-3DE8-C58DD89DD24B}"/>
              </a:ext>
            </a:extLst>
          </p:cNvPr>
          <p:cNvSpPr txBox="1"/>
          <p:nvPr/>
        </p:nvSpPr>
        <p:spPr>
          <a:xfrm>
            <a:off x="1857958" y="2743526"/>
            <a:ext cx="11760054"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Mỗi câu chuyện của các em đều chứa đựng những kỉ niệm, tình cảm yêu thương mà các em dành cho gia đình mình.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Các em hãy tích cực thực hiện những việc làm cụ thể, phù hợp với lứa tuổi để gắn kết yêu thương giữa các thành viên trong gia đình.</a:t>
            </a:r>
          </a:p>
        </p:txBody>
      </p:sp>
      <p:pic>
        <p:nvPicPr>
          <p:cNvPr id="15" name="Picture 14">
            <a:extLst>
              <a:ext uri="{FF2B5EF4-FFF2-40B4-BE49-F238E27FC236}">
                <a16:creationId xmlns:a16="http://schemas.microsoft.com/office/drawing/2014/main" id="{24ED98FA-9954-DA6A-2E6F-190825E68D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135641" y="1514354"/>
            <a:ext cx="1280559" cy="756694"/>
          </a:xfrm>
          <a:prstGeom prst="rect">
            <a:avLst/>
          </a:prstGeom>
        </p:spPr>
      </p:pic>
      <p:pic>
        <p:nvPicPr>
          <p:cNvPr id="16" name="Picture 15" descr="A family photo of a person person and children&#10;&#10;Description automatically generated">
            <a:extLst>
              <a:ext uri="{FF2B5EF4-FFF2-40B4-BE49-F238E27FC236}">
                <a16:creationId xmlns:a16="http://schemas.microsoft.com/office/drawing/2014/main" id="{C440EE84-1027-EDE1-A475-247BEFA7C8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52616" y="7036862"/>
            <a:ext cx="4525718" cy="3471567"/>
          </a:xfrm>
          <a:prstGeom prst="rect">
            <a:avLst/>
          </a:prstGeom>
        </p:spPr>
      </p:pic>
      <p:grpSp>
        <p:nvGrpSpPr>
          <p:cNvPr id="22" name="Group 21">
            <a:extLst>
              <a:ext uri="{FF2B5EF4-FFF2-40B4-BE49-F238E27FC236}">
                <a16:creationId xmlns:a16="http://schemas.microsoft.com/office/drawing/2014/main" id="{A70F0884-4E09-9E1D-C21C-108D66358691}"/>
              </a:ext>
            </a:extLst>
          </p:cNvPr>
          <p:cNvGrpSpPr/>
          <p:nvPr/>
        </p:nvGrpSpPr>
        <p:grpSpPr>
          <a:xfrm>
            <a:off x="674047" y="604382"/>
            <a:ext cx="1803892" cy="1879947"/>
            <a:chOff x="15713150" y="848145"/>
            <a:chExt cx="1803892" cy="1879947"/>
          </a:xfrm>
        </p:grpSpPr>
        <p:grpSp>
          <p:nvGrpSpPr>
            <p:cNvPr id="8" name="Group 8"/>
            <p:cNvGrpSpPr>
              <a:grpSpLocks noChangeAspect="1"/>
            </p:cNvGrpSpPr>
            <p:nvPr/>
          </p:nvGrpSpPr>
          <p:grpSpPr>
            <a:xfrm rot="1694964">
              <a:off x="15713150" y="1558728"/>
              <a:ext cx="1227392" cy="1169364"/>
              <a:chOff x="0" y="0"/>
              <a:chExt cx="1772920" cy="1689100"/>
            </a:xfrm>
          </p:grpSpPr>
          <p:sp>
            <p:nvSpPr>
              <p:cNvPr id="9" name="Freeform 9"/>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DD7958"/>
              </a:solidFill>
            </p:spPr>
            <p:txBody>
              <a:bodyPr/>
              <a:lstStyle/>
              <a:p>
                <a:endParaRPr lang="en-US">
                  <a:latin typeface="Arial" panose="020B0604020202020204" pitchFamily="34" charset="0"/>
                  <a:cs typeface="Arial" panose="020B0604020202020204" pitchFamily="34" charset="0"/>
                </a:endParaRPr>
              </a:p>
            </p:txBody>
          </p:sp>
        </p:grpSp>
        <p:grpSp>
          <p:nvGrpSpPr>
            <p:cNvPr id="10" name="Group 10"/>
            <p:cNvGrpSpPr>
              <a:grpSpLocks noChangeAspect="1"/>
            </p:cNvGrpSpPr>
            <p:nvPr/>
          </p:nvGrpSpPr>
          <p:grpSpPr>
            <a:xfrm rot="-1102560">
              <a:off x="16671209" y="848145"/>
              <a:ext cx="845833" cy="805843"/>
              <a:chOff x="0" y="0"/>
              <a:chExt cx="1772920" cy="1689100"/>
            </a:xfrm>
          </p:grpSpPr>
          <p:sp>
            <p:nvSpPr>
              <p:cNvPr id="11" name="Freeform 11"/>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grpSp>
      </p:grpSp>
      <p:grpSp>
        <p:nvGrpSpPr>
          <p:cNvPr id="21" name="Group 20">
            <a:extLst>
              <a:ext uri="{FF2B5EF4-FFF2-40B4-BE49-F238E27FC236}">
                <a16:creationId xmlns:a16="http://schemas.microsoft.com/office/drawing/2014/main" id="{BB252BC2-C825-984C-ABBD-4FA76EDFBD6D}"/>
              </a:ext>
            </a:extLst>
          </p:cNvPr>
          <p:cNvGrpSpPr/>
          <p:nvPr/>
        </p:nvGrpSpPr>
        <p:grpSpPr>
          <a:xfrm>
            <a:off x="576562" y="7914161"/>
            <a:ext cx="1413837" cy="1413837"/>
            <a:chOff x="8437081" y="7079288"/>
            <a:chExt cx="1413837" cy="1413837"/>
          </a:xfrm>
        </p:grpSpPr>
        <p:grpSp>
          <p:nvGrpSpPr>
            <p:cNvPr id="12" name="Group 12"/>
            <p:cNvGrpSpPr/>
            <p:nvPr/>
          </p:nvGrpSpPr>
          <p:grpSpPr>
            <a:xfrm>
              <a:off x="8437081" y="7079288"/>
              <a:ext cx="1413837" cy="1413837"/>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7958"/>
              </a:solid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rot="574518">
              <a:off x="8600708" y="7533575"/>
              <a:ext cx="1086585" cy="505262"/>
            </a:xfrm>
            <a:custGeom>
              <a:avLst/>
              <a:gdLst/>
              <a:ahLst/>
              <a:cxnLst/>
              <a:rect l="l" t="t" r="r" b="b"/>
              <a:pathLst>
                <a:path w="1086585" h="505262">
                  <a:moveTo>
                    <a:pt x="0" y="0"/>
                  </a:moveTo>
                  <a:lnTo>
                    <a:pt x="1086584" y="0"/>
                  </a:lnTo>
                  <a:lnTo>
                    <a:pt x="1086584" y="505262"/>
                  </a:lnTo>
                  <a:lnTo>
                    <a:pt x="0" y="5052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777929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5EB"/>
        </a:solidFill>
        <a:effectLst/>
      </p:bgPr>
    </p:bg>
    <p:spTree>
      <p:nvGrpSpPr>
        <p:cNvPr id="1" name=""/>
        <p:cNvGrpSpPr/>
        <p:nvPr/>
      </p:nvGrpSpPr>
      <p:grpSpPr>
        <a:xfrm>
          <a:off x="0" y="0"/>
          <a:ext cx="0" cy="0"/>
          <a:chOff x="0" y="0"/>
          <a:chExt cx="0" cy="0"/>
        </a:xfrm>
      </p:grpSpPr>
      <p:sp>
        <p:nvSpPr>
          <p:cNvPr id="11" name="Freeform 11"/>
          <p:cNvSpPr/>
          <p:nvPr/>
        </p:nvSpPr>
        <p:spPr>
          <a:xfrm rot="3560178">
            <a:off x="-40424" y="154213"/>
            <a:ext cx="908114" cy="663825"/>
          </a:xfrm>
          <a:custGeom>
            <a:avLst/>
            <a:gdLst/>
            <a:ahLst/>
            <a:cxnLst/>
            <a:rect l="l" t="t" r="r" b="b"/>
            <a:pathLst>
              <a:path w="2713604" h="1366978">
                <a:moveTo>
                  <a:pt x="0" y="0"/>
                </a:moveTo>
                <a:lnTo>
                  <a:pt x="2713605" y="0"/>
                </a:lnTo>
                <a:lnTo>
                  <a:pt x="2713605" y="1366978"/>
                </a:lnTo>
                <a:lnTo>
                  <a:pt x="0" y="1366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364EE376-4931-FAF9-564F-4FA570A4555B}"/>
              </a:ext>
            </a:extLst>
          </p:cNvPr>
          <p:cNvGrpSpPr/>
          <p:nvPr/>
        </p:nvGrpSpPr>
        <p:grpSpPr>
          <a:xfrm>
            <a:off x="17125988" y="8689568"/>
            <a:ext cx="990600" cy="1521841"/>
            <a:chOff x="15615236" y="7179037"/>
            <a:chExt cx="1142776" cy="2053193"/>
          </a:xfrm>
        </p:grpSpPr>
        <p:grpSp>
          <p:nvGrpSpPr>
            <p:cNvPr id="12" name="Group 12"/>
            <p:cNvGrpSpPr>
              <a:grpSpLocks noChangeAspect="1"/>
            </p:cNvGrpSpPr>
            <p:nvPr/>
          </p:nvGrpSpPr>
          <p:grpSpPr>
            <a:xfrm rot="1718685">
              <a:off x="15615236" y="8231629"/>
              <a:ext cx="1050255" cy="1000601"/>
              <a:chOff x="0" y="0"/>
              <a:chExt cx="1772920" cy="1689100"/>
            </a:xfrm>
          </p:grpSpPr>
          <p:sp>
            <p:nvSpPr>
              <p:cNvPr id="13" name="Freeform 13"/>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DD7958"/>
              </a:solidFill>
            </p:spPr>
            <p:txBody>
              <a:bodyPr/>
              <a:lstStyle/>
              <a:p>
                <a:endParaRPr lang="en-US"/>
              </a:p>
            </p:txBody>
          </p:sp>
        </p:grpSp>
        <p:grpSp>
          <p:nvGrpSpPr>
            <p:cNvPr id="15" name="Group 15"/>
            <p:cNvGrpSpPr>
              <a:grpSpLocks noChangeAspect="1"/>
            </p:cNvGrpSpPr>
            <p:nvPr/>
          </p:nvGrpSpPr>
          <p:grpSpPr>
            <a:xfrm rot="-858853">
              <a:off x="15945910" y="7179037"/>
              <a:ext cx="812102" cy="773708"/>
              <a:chOff x="0" y="0"/>
              <a:chExt cx="1772920" cy="1689100"/>
            </a:xfrm>
          </p:grpSpPr>
          <p:sp>
            <p:nvSpPr>
              <p:cNvPr id="16" name="Freeform 16"/>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09852"/>
              </a:solidFill>
            </p:spPr>
            <p:txBody>
              <a:bodyPr/>
              <a:lstStyle/>
              <a:p>
                <a:endParaRPr lang="en-US"/>
              </a:p>
            </p:txBody>
          </p:sp>
        </p:grpSp>
      </p:grpSp>
      <p:grpSp>
        <p:nvGrpSpPr>
          <p:cNvPr id="4" name="Group 3">
            <a:extLst>
              <a:ext uri="{FF2B5EF4-FFF2-40B4-BE49-F238E27FC236}">
                <a16:creationId xmlns:a16="http://schemas.microsoft.com/office/drawing/2014/main" id="{E376B6CA-65D9-A786-C804-D6D4730D889F}"/>
              </a:ext>
            </a:extLst>
          </p:cNvPr>
          <p:cNvGrpSpPr/>
          <p:nvPr/>
        </p:nvGrpSpPr>
        <p:grpSpPr>
          <a:xfrm>
            <a:off x="0" y="921063"/>
            <a:ext cx="16779510" cy="2026963"/>
            <a:chOff x="-64565" y="1860822"/>
            <a:chExt cx="16779510" cy="2026963"/>
          </a:xfrm>
        </p:grpSpPr>
        <p:sp>
          <p:nvSpPr>
            <p:cNvPr id="5" name="AutoShape 24">
              <a:extLst>
                <a:ext uri="{FF2B5EF4-FFF2-40B4-BE49-F238E27FC236}">
                  <a16:creationId xmlns:a16="http://schemas.microsoft.com/office/drawing/2014/main" id="{09C29A64-CD6D-CFE8-DB1B-592432434631}"/>
                </a:ext>
              </a:extLst>
            </p:cNvPr>
            <p:cNvSpPr/>
            <p:nvPr/>
          </p:nvSpPr>
          <p:spPr>
            <a:xfrm>
              <a:off x="-64565" y="2046328"/>
              <a:ext cx="15773400" cy="1716552"/>
            </a:xfrm>
            <a:prstGeom prst="rect">
              <a:avLst/>
            </a:prstGeom>
            <a:solidFill>
              <a:srgbClr val="FFF3CD"/>
            </a:solidFill>
          </p:spPr>
          <p:txBody>
            <a:bodyPr/>
            <a:lstStyle/>
            <a:p>
              <a:endParaRPr lang="en-US"/>
            </a:p>
          </p:txBody>
        </p:sp>
        <p:pic>
          <p:nvPicPr>
            <p:cNvPr id="6" name="Picture 8">
              <a:extLst>
                <a:ext uri="{FF2B5EF4-FFF2-40B4-BE49-F238E27FC236}">
                  <a16:creationId xmlns:a16="http://schemas.microsoft.com/office/drawing/2014/main" id="{CF65E445-C20D-2237-EB76-533641E107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02724" y="1860822"/>
              <a:ext cx="2012221" cy="2026963"/>
            </a:xfrm>
            <a:prstGeom prst="rect">
              <a:avLst/>
            </a:prstGeom>
          </p:spPr>
        </p:pic>
        <p:sp>
          <p:nvSpPr>
            <p:cNvPr id="7" name="Rectangle 6">
              <a:extLst>
                <a:ext uri="{FF2B5EF4-FFF2-40B4-BE49-F238E27FC236}">
                  <a16:creationId xmlns:a16="http://schemas.microsoft.com/office/drawing/2014/main" id="{E9159EE1-73DF-0D3A-48BB-82D5E9A346E7}"/>
                </a:ext>
              </a:extLst>
            </p:cNvPr>
            <p:cNvSpPr/>
            <p:nvPr/>
          </p:nvSpPr>
          <p:spPr>
            <a:xfrm>
              <a:off x="413687" y="2504972"/>
              <a:ext cx="14152148" cy="707886"/>
            </a:xfrm>
            <a:prstGeom prst="rect">
              <a:avLst/>
            </a:prstGeom>
          </p:spPr>
          <p:txBody>
            <a:bodyPr wrap="square">
              <a:spAutoFit/>
            </a:bodyPr>
            <a:lstStyle/>
            <a:p>
              <a:pPr algn="ctr">
                <a:spcBef>
                  <a:spcPts val="300"/>
                </a:spcBef>
                <a:spcAft>
                  <a:spcPts val="300"/>
                </a:spcAft>
              </a:pPr>
              <a:r>
                <a:rPr lang="en-US" sz="4000" b="1">
                  <a:latin typeface="Arial" panose="020B0604020202020204" pitchFamily="34" charset="0"/>
                  <a:ea typeface="Calibri" panose="020F0502020204030204" pitchFamily="34" charset="0"/>
                  <a:cs typeface="Arial" panose="020B0604020202020204" pitchFamily="34" charset="0"/>
                </a:rPr>
                <a:t>Các em xem </a:t>
              </a:r>
              <a:r>
                <a:rPr lang="en-US" sz="4000" b="1" dirty="0" err="1">
                  <a:latin typeface="Arial" panose="020B0604020202020204" pitchFamily="34" charset="0"/>
                  <a:ea typeface="Calibri" panose="020F0502020204030204" pitchFamily="34" charset="0"/>
                  <a:cs typeface="Arial" panose="020B0604020202020204" pitchFamily="34" charset="0"/>
                </a:rPr>
                <a:t>đoạn</a:t>
              </a:r>
              <a:r>
                <a:rPr lang="en-US" sz="4000" b="1" dirty="0">
                  <a:latin typeface="Arial" panose="020B0604020202020204" pitchFamily="34" charset="0"/>
                  <a:ea typeface="Calibri" panose="020F0502020204030204" pitchFamily="34" charset="0"/>
                  <a:cs typeface="Arial" panose="020B0604020202020204" pitchFamily="34" charset="0"/>
                </a:rPr>
                <a:t> video </a:t>
              </a:r>
              <a:r>
                <a:rPr lang="en-US" sz="4000" b="1" dirty="0" err="1">
                  <a:latin typeface="Arial" panose="020B0604020202020204" pitchFamily="34" charset="0"/>
                  <a:ea typeface="Calibri" panose="020F0502020204030204" pitchFamily="34" charset="0"/>
                  <a:cs typeface="Arial" panose="020B0604020202020204" pitchFamily="34" charset="0"/>
                </a:rPr>
                <a:t>sau</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và</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trả</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lời</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câu</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hỏi</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dưới</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đây</a:t>
              </a:r>
              <a:r>
                <a:rPr lang="en-US" sz="4000" b="1" dirty="0">
                  <a:latin typeface="Arial" panose="020B0604020202020204" pitchFamily="34" charset="0"/>
                  <a:ea typeface="Calibri" panose="020F0502020204030204" pitchFamily="34" charset="0"/>
                  <a:cs typeface="Arial" panose="020B0604020202020204" pitchFamily="34" charset="0"/>
                </a:rPr>
                <a:t>:</a:t>
              </a:r>
            </a:p>
          </p:txBody>
        </p:sp>
      </p:grpSp>
      <p:pic>
        <p:nvPicPr>
          <p:cNvPr id="8" name="THVL _ Bóng mát tâm hồn_ Bài học quý giá về tình cảm gia đình (online-video-cutter.com)">
            <a:hlinkClick r:id="" action="ppaction://media"/>
            <a:extLst>
              <a:ext uri="{FF2B5EF4-FFF2-40B4-BE49-F238E27FC236}">
                <a16:creationId xmlns:a16="http://schemas.microsoft.com/office/drawing/2014/main" id="{E7733D63-84AF-B966-87AA-9C27A8D6838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375417" y="4472480"/>
            <a:ext cx="6831275" cy="3842592"/>
          </a:xfrm>
          <a:prstGeom prst="rect">
            <a:avLst/>
          </a:prstGeom>
        </p:spPr>
      </p:pic>
      <p:grpSp>
        <p:nvGrpSpPr>
          <p:cNvPr id="9" name="Group 8">
            <a:extLst>
              <a:ext uri="{FF2B5EF4-FFF2-40B4-BE49-F238E27FC236}">
                <a16:creationId xmlns:a16="http://schemas.microsoft.com/office/drawing/2014/main" id="{3E52A7B0-9F9A-7F34-6C5A-18EF4CA3D93D}"/>
              </a:ext>
            </a:extLst>
          </p:cNvPr>
          <p:cNvGrpSpPr/>
          <p:nvPr/>
        </p:nvGrpSpPr>
        <p:grpSpPr>
          <a:xfrm>
            <a:off x="441777" y="3477098"/>
            <a:ext cx="9454734" cy="5973391"/>
            <a:chOff x="414563" y="3682214"/>
            <a:chExt cx="9454734" cy="5973391"/>
          </a:xfrm>
        </p:grpSpPr>
        <p:grpSp>
          <p:nvGrpSpPr>
            <p:cNvPr id="14" name="Group 13">
              <a:extLst>
                <a:ext uri="{FF2B5EF4-FFF2-40B4-BE49-F238E27FC236}">
                  <a16:creationId xmlns:a16="http://schemas.microsoft.com/office/drawing/2014/main" id="{242800CC-FD2C-A356-A906-7A1EC569DC7D}"/>
                </a:ext>
              </a:extLst>
            </p:cNvPr>
            <p:cNvGrpSpPr/>
            <p:nvPr/>
          </p:nvGrpSpPr>
          <p:grpSpPr>
            <a:xfrm>
              <a:off x="414563" y="3682214"/>
              <a:ext cx="9454734" cy="5703333"/>
              <a:chOff x="297056" y="3680153"/>
              <a:chExt cx="9454734" cy="5703333"/>
            </a:xfrm>
          </p:grpSpPr>
          <p:grpSp>
            <p:nvGrpSpPr>
              <p:cNvPr id="19" name="Group 18">
                <a:extLst>
                  <a:ext uri="{FF2B5EF4-FFF2-40B4-BE49-F238E27FC236}">
                    <a16:creationId xmlns:a16="http://schemas.microsoft.com/office/drawing/2014/main" id="{61058218-4BEB-F490-ABE6-9DE3CA4CD6DB}"/>
                  </a:ext>
                </a:extLst>
              </p:cNvPr>
              <p:cNvGrpSpPr/>
              <p:nvPr/>
            </p:nvGrpSpPr>
            <p:grpSpPr>
              <a:xfrm>
                <a:off x="521991" y="4201886"/>
                <a:ext cx="9229799" cy="5181600"/>
                <a:chOff x="371400" y="4254793"/>
                <a:chExt cx="9229799" cy="5181600"/>
              </a:xfrm>
            </p:grpSpPr>
            <p:grpSp>
              <p:nvGrpSpPr>
                <p:cNvPr id="21" name="Group 2">
                  <a:extLst>
                    <a:ext uri="{FF2B5EF4-FFF2-40B4-BE49-F238E27FC236}">
                      <a16:creationId xmlns:a16="http://schemas.microsoft.com/office/drawing/2014/main" id="{7E2394DD-774E-5786-3A49-B466833DBC52}"/>
                    </a:ext>
                  </a:extLst>
                </p:cNvPr>
                <p:cNvGrpSpPr/>
                <p:nvPr/>
              </p:nvGrpSpPr>
              <p:grpSpPr>
                <a:xfrm rot="5400000">
                  <a:off x="2395500" y="2230693"/>
                  <a:ext cx="5181600" cy="9229799"/>
                  <a:chOff x="0" y="0"/>
                  <a:chExt cx="5080000" cy="10502790"/>
                </a:xfrm>
              </p:grpSpPr>
              <p:sp>
                <p:nvSpPr>
                  <p:cNvPr id="26" name="Freeform 3">
                    <a:extLst>
                      <a:ext uri="{FF2B5EF4-FFF2-40B4-BE49-F238E27FC236}">
                        <a16:creationId xmlns:a16="http://schemas.microsoft.com/office/drawing/2014/main" id="{CBA4B96C-4BB7-9FD0-B2BD-C78A76B72948}"/>
                      </a:ext>
                    </a:extLst>
                  </p:cNvPr>
                  <p:cNvSpPr/>
                  <p:nvPr/>
                </p:nvSpPr>
                <p:spPr>
                  <a:xfrm>
                    <a:off x="0" y="1243330"/>
                    <a:ext cx="5080000" cy="9259460"/>
                  </a:xfrm>
                  <a:custGeom>
                    <a:avLst/>
                    <a:gdLst/>
                    <a:ahLst/>
                    <a:cxnLst/>
                    <a:rect l="l" t="t" r="r" b="b"/>
                    <a:pathLst>
                      <a:path w="5080000" h="9259460">
                        <a:moveTo>
                          <a:pt x="5080000" y="1466850"/>
                        </a:moveTo>
                        <a:lnTo>
                          <a:pt x="5080000" y="9259460"/>
                        </a:lnTo>
                        <a:lnTo>
                          <a:pt x="0" y="9259460"/>
                        </a:lnTo>
                        <a:lnTo>
                          <a:pt x="0" y="1466850"/>
                        </a:lnTo>
                        <a:lnTo>
                          <a:pt x="2540000" y="0"/>
                        </a:lnTo>
                        <a:close/>
                      </a:path>
                    </a:pathLst>
                  </a:custGeom>
                  <a:solidFill>
                    <a:srgbClr val="FFD6CE"/>
                  </a:solidFill>
                </p:spPr>
                <p:txBody>
                  <a:bodyPr/>
                  <a:lstStyle/>
                  <a:p>
                    <a:endParaRPr lang="en-US"/>
                  </a:p>
                </p:txBody>
              </p:sp>
              <p:sp>
                <p:nvSpPr>
                  <p:cNvPr id="27" name="Freeform 4">
                    <a:extLst>
                      <a:ext uri="{FF2B5EF4-FFF2-40B4-BE49-F238E27FC236}">
                        <a16:creationId xmlns:a16="http://schemas.microsoft.com/office/drawing/2014/main" id="{D046015A-BE95-4D45-839A-419030710EB3}"/>
                      </a:ext>
                    </a:extLst>
                  </p:cNvPr>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22" name="TextBox 21">
                  <a:extLst>
                    <a:ext uri="{FF2B5EF4-FFF2-40B4-BE49-F238E27FC236}">
                      <a16:creationId xmlns:a16="http://schemas.microsoft.com/office/drawing/2014/main" id="{B37F8477-A878-869B-D62C-33A5C84DBB72}"/>
                    </a:ext>
                  </a:extLst>
                </p:cNvPr>
                <p:cNvSpPr txBox="1"/>
                <p:nvPr/>
              </p:nvSpPr>
              <p:spPr>
                <a:xfrm>
                  <a:off x="849127" y="5924177"/>
                  <a:ext cx="6959976" cy="2171428"/>
                </a:xfrm>
                <a:prstGeom prst="rect">
                  <a:avLst/>
                </a:prstGeom>
                <a:noFill/>
              </p:spPr>
              <p:txBody>
                <a:bodyPr wrap="square" rtlCol="0">
                  <a:spAutoFit/>
                </a:bodyPr>
                <a:lstStyle/>
                <a:p>
                  <a:pPr algn="ctr">
                    <a:lnSpc>
                      <a:spcPct val="150000"/>
                    </a:lnSpc>
                  </a:pPr>
                  <a:r>
                    <a:rPr lang="vi-VN" sz="4800" dirty="0">
                      <a:solidFill>
                        <a:srgbClr val="000000"/>
                      </a:solidFill>
                      <a:latin typeface="Arial" panose="020B0604020202020204" pitchFamily="34" charset="0"/>
                      <a:ea typeface="Calibri" panose="020F0502020204030204" pitchFamily="34" charset="0"/>
                      <a:cs typeface="Arial" panose="020B0604020202020204" pitchFamily="34" charset="0"/>
                    </a:rPr>
                    <a:t>Em rút ra được bài học gì từ </a:t>
                  </a:r>
                  <a:r>
                    <a:rPr lang="vi-VN" sz="4800" dirty="0" err="1">
                      <a:solidFill>
                        <a:srgbClr val="000000"/>
                      </a:solidFill>
                      <a:latin typeface="Arial" panose="020B0604020202020204" pitchFamily="34" charset="0"/>
                      <a:ea typeface="Calibri" panose="020F0502020204030204" pitchFamily="34" charset="0"/>
                      <a:cs typeface="Arial" panose="020B0604020202020204" pitchFamily="34" charset="0"/>
                    </a:rPr>
                    <a:t>video</a:t>
                  </a:r>
                  <a:r>
                    <a:rPr lang="vi-VN" sz="4800" dirty="0">
                      <a:solidFill>
                        <a:srgbClr val="000000"/>
                      </a:solidFill>
                      <a:latin typeface="Arial" panose="020B0604020202020204" pitchFamily="34" charset="0"/>
                      <a:ea typeface="Calibri" panose="020F0502020204030204" pitchFamily="34" charset="0"/>
                      <a:cs typeface="Arial" panose="020B0604020202020204" pitchFamily="34" charset="0"/>
                    </a:rPr>
                    <a:t> trên?</a:t>
                  </a:r>
                </a:p>
              </p:txBody>
            </p:sp>
          </p:grpSp>
          <p:pic>
            <p:nvPicPr>
              <p:cNvPr id="20" name="Picture 7">
                <a:extLst>
                  <a:ext uri="{FF2B5EF4-FFF2-40B4-BE49-F238E27FC236}">
                    <a16:creationId xmlns:a16="http://schemas.microsoft.com/office/drawing/2014/main" id="{F44E01C4-B0ED-7451-A339-D79D059EC76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587822">
                <a:off x="297056" y="3680153"/>
                <a:ext cx="1799697" cy="2239125"/>
              </a:xfrm>
              <a:prstGeom prst="rect">
                <a:avLst/>
              </a:prstGeom>
            </p:spPr>
          </p:pic>
        </p:grpSp>
        <p:pic>
          <p:nvPicPr>
            <p:cNvPr id="18" name="Picture 10">
              <a:extLst>
                <a:ext uri="{FF2B5EF4-FFF2-40B4-BE49-F238E27FC236}">
                  <a16:creationId xmlns:a16="http://schemas.microsoft.com/office/drawing/2014/main" id="{93A6C7F2-70F3-026D-56C5-3C40967C158C}"/>
                </a:ext>
              </a:extLst>
            </p:cNvPr>
            <p:cNvPicPr>
              <a:picLocks noChangeAspect="1"/>
            </p:cNvPicPr>
            <p:nvPr/>
          </p:nvPicPr>
          <p:blipFill>
            <a:blip r:embed="rId11"/>
            <a:srcRect/>
            <a:stretch>
              <a:fillRect/>
            </a:stretch>
          </p:blipFill>
          <p:spPr>
            <a:xfrm>
              <a:off x="6613314" y="7774701"/>
              <a:ext cx="2487145" cy="1880904"/>
            </a:xfrm>
            <a:prstGeom prst="rect">
              <a:avLst/>
            </a:prstGeom>
          </p:spPr>
        </p:pic>
      </p:grpSp>
    </p:spTree>
    <p:extLst>
      <p:ext uri="{BB962C8B-B14F-4D97-AF65-F5344CB8AC3E}">
        <p14:creationId xmlns:p14="http://schemas.microsoft.com/office/powerpoint/2010/main" val="4716001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039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Lời chúc Ngày Quốc tế Hạnh phúc 20/3 hay nhất">
            <a:extLst>
              <a:ext uri="{FF2B5EF4-FFF2-40B4-BE49-F238E27FC236}">
                <a16:creationId xmlns:a16="http://schemas.microsoft.com/office/drawing/2014/main" id="{F41E76B7-098F-A659-332D-5AE9B8F4BC63}"/>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0"/>
            <a:ext cx="9525000" cy="5362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ỷ niệm ngày Gia đình Việt Nam 28/6">
            <a:extLst>
              <a:ext uri="{FF2B5EF4-FFF2-40B4-BE49-F238E27FC236}">
                <a16:creationId xmlns:a16="http://schemas.microsoft.com/office/drawing/2014/main" id="{4B762E4D-0C8A-090F-ED4A-969591581C73}"/>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r="8024"/>
          <a:stretch/>
        </p:blipFill>
        <p:spPr bwMode="auto">
          <a:xfrm>
            <a:off x="9519557" y="0"/>
            <a:ext cx="8768444" cy="53625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Ý NGHĨA NGÀY GIA ĐÌNH VIỆT NAM – CDC An Giang">
            <a:extLst>
              <a:ext uri="{FF2B5EF4-FFF2-40B4-BE49-F238E27FC236}">
                <a16:creationId xmlns:a16="http://schemas.microsoft.com/office/drawing/2014/main" id="{4D139E94-83DF-CA94-A152-313C4088F922}"/>
              </a:ext>
            </a:extLst>
          </p:cNvPr>
          <p:cNvPicPr>
            <a:picLocks noChangeAspect="1" noChangeArrowheads="1"/>
          </p:cNvPicPr>
          <p:nvPr/>
        </p:nvPicPr>
        <p:blipFill>
          <a:blip r:embed="rId4">
            <a:alphaModFix amt="85000"/>
            <a:extLst>
              <a:ext uri="{28A0092B-C50C-407E-A947-70E740481C1C}">
                <a14:useLocalDpi xmlns:a14="http://schemas.microsoft.com/office/drawing/2010/main" val="0"/>
              </a:ext>
            </a:extLst>
          </a:blip>
          <a:srcRect/>
          <a:stretch>
            <a:fillRect/>
          </a:stretch>
        </p:blipFill>
        <p:spPr bwMode="auto">
          <a:xfrm>
            <a:off x="-21772" y="5362575"/>
            <a:ext cx="9394371" cy="49253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guồn gốc, ý nghĩa của Ngày Gia đình Việt Nam 2023">
            <a:extLst>
              <a:ext uri="{FF2B5EF4-FFF2-40B4-BE49-F238E27FC236}">
                <a16:creationId xmlns:a16="http://schemas.microsoft.com/office/drawing/2014/main" id="{79AA9227-2ED1-3C9B-1FBB-BA39B3DE811A}"/>
              </a:ext>
            </a:extLst>
          </p:cNvPr>
          <p:cNvPicPr>
            <a:picLocks noChangeAspect="1" noChangeArrowheads="1"/>
          </p:cNvPicPr>
          <p:nvPr/>
        </p:nvPicPr>
        <p:blipFill>
          <a:blip r:embed="rId5">
            <a:alphaModFix amt="85000"/>
            <a:extLst>
              <a:ext uri="{28A0092B-C50C-407E-A947-70E740481C1C}">
                <a14:useLocalDpi xmlns:a14="http://schemas.microsoft.com/office/drawing/2010/main" val="0"/>
              </a:ext>
            </a:extLst>
          </a:blip>
          <a:srcRect/>
          <a:stretch>
            <a:fillRect/>
          </a:stretch>
        </p:blipFill>
        <p:spPr bwMode="auto">
          <a:xfrm>
            <a:off x="9372598" y="5361665"/>
            <a:ext cx="8932598" cy="4925335"/>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79AE1755-37F7-A544-BBFA-AAD9B469DDD4}"/>
              </a:ext>
            </a:extLst>
          </p:cNvPr>
          <p:cNvGrpSpPr/>
          <p:nvPr/>
        </p:nvGrpSpPr>
        <p:grpSpPr>
          <a:xfrm>
            <a:off x="4490358" y="2533165"/>
            <a:ext cx="10363200" cy="5309882"/>
            <a:chOff x="-1" y="3086103"/>
            <a:chExt cx="10363200" cy="5309882"/>
          </a:xfrm>
        </p:grpSpPr>
        <p:sp>
          <p:nvSpPr>
            <p:cNvPr id="30" name="Round Same Side Corner Rectangle 3">
              <a:extLst>
                <a:ext uri="{FF2B5EF4-FFF2-40B4-BE49-F238E27FC236}">
                  <a16:creationId xmlns:a16="http://schemas.microsoft.com/office/drawing/2014/main" id="{32D031E8-00B3-E7C9-644B-8E5A37C60CB1}"/>
                </a:ext>
              </a:extLst>
            </p:cNvPr>
            <p:cNvSpPr/>
            <p:nvPr/>
          </p:nvSpPr>
          <p:spPr>
            <a:xfrm rot="5400000">
              <a:off x="2526658" y="559444"/>
              <a:ext cx="5309882" cy="103632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5C7A781-212C-7159-F7B7-E2685EA560B3}"/>
                </a:ext>
              </a:extLst>
            </p:cNvPr>
            <p:cNvSpPr txBox="1"/>
            <p:nvPr/>
          </p:nvSpPr>
          <p:spPr>
            <a:xfrm>
              <a:off x="461961" y="3420504"/>
              <a:ext cx="9439276" cy="4641079"/>
            </a:xfrm>
            <a:prstGeom prst="rect">
              <a:avLst/>
            </a:prstGeom>
            <a:noFill/>
          </p:spPr>
          <p:txBody>
            <a:bodyPr wrap="square" rtlCol="0">
              <a:spAutoFit/>
            </a:bodyPr>
            <a:lstStyle/>
            <a:p>
              <a:pPr algn="ctr">
                <a:lnSpc>
                  <a:spcPct val="150000"/>
                </a:lnSpc>
              </a:pPr>
              <a:r>
                <a:rPr lang="en-US" sz="4200" b="1">
                  <a:solidFill>
                    <a:srgbClr val="C00000"/>
                  </a:solidFill>
                  <a:latin typeface="Arial" panose="020B0604020202020204" pitchFamily="34" charset="0"/>
                  <a:cs typeface="Arial" panose="020B0604020202020204" pitchFamily="34" charset="0"/>
                </a:rPr>
                <a:t>Bài học rút ra: </a:t>
              </a:r>
            </a:p>
            <a:p>
              <a:pPr algn="just">
                <a:lnSpc>
                  <a:spcPct val="150000"/>
                </a:lnSpc>
              </a:pPr>
              <a:r>
                <a:rPr lang="vi-VN" sz="4000">
                  <a:latin typeface="Arial" panose="020B0604020202020204" pitchFamily="34" charset="0"/>
                  <a:cs typeface="Arial" panose="020B0604020202020204" pitchFamily="34" charset="0"/>
                </a:rPr>
                <a:t>Gia đình là nơi hun đúc tình yêu thương, xây dựng tinh thần trách nhiệm đồng thời cũng là nơi lưu truyền giá trị đạo đức từ thế hệ này sang thế hệ khác.</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8780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A059"/>
        </a:solidFill>
        <a:effectLst/>
      </p:bgPr>
    </p:bg>
    <p:spTree>
      <p:nvGrpSpPr>
        <p:cNvPr id="1" name=""/>
        <p:cNvGrpSpPr/>
        <p:nvPr/>
      </p:nvGrpSpPr>
      <p:grpSpPr>
        <a:xfrm>
          <a:off x="0" y="0"/>
          <a:ext cx="0" cy="0"/>
          <a:chOff x="0" y="0"/>
          <a:chExt cx="0" cy="0"/>
        </a:xfrm>
      </p:grpSpPr>
      <p:grpSp>
        <p:nvGrpSpPr>
          <p:cNvPr id="14" name="Group 14"/>
          <p:cNvGrpSpPr>
            <a:grpSpLocks noChangeAspect="1"/>
          </p:cNvGrpSpPr>
          <p:nvPr/>
        </p:nvGrpSpPr>
        <p:grpSpPr>
          <a:xfrm>
            <a:off x="17094678" y="91329"/>
            <a:ext cx="963633" cy="918074"/>
            <a:chOff x="0" y="0"/>
            <a:chExt cx="1772920" cy="1689100"/>
          </a:xfrm>
        </p:grpSpPr>
        <p:sp>
          <p:nvSpPr>
            <p:cNvPr id="15" name="Freeform 15"/>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FEAC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99058694-AE7B-9420-2C47-A56ACA9EC3FE}"/>
              </a:ext>
            </a:extLst>
          </p:cNvPr>
          <p:cNvGrpSpPr/>
          <p:nvPr/>
        </p:nvGrpSpPr>
        <p:grpSpPr>
          <a:xfrm>
            <a:off x="74236" y="21771"/>
            <a:ext cx="1573171" cy="1503442"/>
            <a:chOff x="2397459" y="1763068"/>
            <a:chExt cx="1875959" cy="1837030"/>
          </a:xfrm>
        </p:grpSpPr>
        <p:grpSp>
          <p:nvGrpSpPr>
            <p:cNvPr id="7" name="Group 7"/>
            <p:cNvGrpSpPr>
              <a:grpSpLocks noChangeAspect="1"/>
            </p:cNvGrpSpPr>
            <p:nvPr/>
          </p:nvGrpSpPr>
          <p:grpSpPr>
            <a:xfrm>
              <a:off x="2397459" y="1763068"/>
              <a:ext cx="1875959" cy="1837030"/>
              <a:chOff x="-72390" y="7620"/>
              <a:chExt cx="6487160" cy="6352540"/>
            </a:xfrm>
          </p:grpSpPr>
          <p:sp>
            <p:nvSpPr>
              <p:cNvPr id="8" name="Freeform 8"/>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DD795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2897326" y="2291663"/>
              <a:ext cx="876224" cy="779839"/>
            </a:xfrm>
            <a:custGeom>
              <a:avLst/>
              <a:gdLst/>
              <a:ahLst/>
              <a:cxnLst/>
              <a:rect l="l" t="t" r="r" b="b"/>
              <a:pathLst>
                <a:path w="876224" h="779839">
                  <a:moveTo>
                    <a:pt x="0" y="0"/>
                  </a:moveTo>
                  <a:lnTo>
                    <a:pt x="876224" y="0"/>
                  </a:lnTo>
                  <a:lnTo>
                    <a:pt x="876224" y="779839"/>
                  </a:lnTo>
                  <a:lnTo>
                    <a:pt x="0" y="7798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C900256D-7FD6-2095-4FB2-ADE092664C53}"/>
              </a:ext>
            </a:extLst>
          </p:cNvPr>
          <p:cNvGrpSpPr/>
          <p:nvPr/>
        </p:nvGrpSpPr>
        <p:grpSpPr>
          <a:xfrm>
            <a:off x="7793171" y="1286528"/>
            <a:ext cx="9628073" cy="3469473"/>
            <a:chOff x="7441747" y="1183001"/>
            <a:chExt cx="9628073" cy="3469473"/>
          </a:xfrm>
        </p:grpSpPr>
        <p:sp>
          <p:nvSpPr>
            <p:cNvPr id="6" name="Rectangle 5">
              <a:extLst>
                <a:ext uri="{FF2B5EF4-FFF2-40B4-BE49-F238E27FC236}">
                  <a16:creationId xmlns:a16="http://schemas.microsoft.com/office/drawing/2014/main" id="{B1DDDF96-87AE-DEA6-F8D2-0E17F263B63B}"/>
                </a:ext>
              </a:extLst>
            </p:cNvPr>
            <p:cNvSpPr/>
            <p:nvPr/>
          </p:nvSpPr>
          <p:spPr>
            <a:xfrm>
              <a:off x="7441747" y="1578427"/>
              <a:ext cx="9628073" cy="3074047"/>
            </a:xfrm>
            <a:prstGeom prst="rect">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Ôn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lại</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các</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kiến</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thức</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đã</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học</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hôm</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nay</a:t>
              </a:r>
              <a:endParaRPr lang="en-US" sz="4200" dirty="0">
                <a:solidFill>
                  <a:schemeClr val="tx1"/>
                </a:solidFill>
                <a:latin typeface="Arial" panose="020B0604020202020204" pitchFamily="34" charset="0"/>
                <a:cs typeface="Arial" panose="020B0604020202020204" pitchFamily="34" charset="0"/>
              </a:endParaRPr>
            </a:p>
          </p:txBody>
        </p:sp>
        <p:pic>
          <p:nvPicPr>
            <p:cNvPr id="10" name="Picture 10">
              <a:extLst>
                <a:ext uri="{FF2B5EF4-FFF2-40B4-BE49-F238E27FC236}">
                  <a16:creationId xmlns:a16="http://schemas.microsoft.com/office/drawing/2014/main" id="{57537448-093E-E7BA-650D-0A1F0AE0B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12517" y="1183001"/>
              <a:ext cx="3587522" cy="790852"/>
            </a:xfrm>
            <a:prstGeom prst="rect">
              <a:avLst/>
            </a:prstGeom>
          </p:spPr>
        </p:pic>
      </p:grpSp>
      <p:grpSp>
        <p:nvGrpSpPr>
          <p:cNvPr id="11" name="Group 10">
            <a:extLst>
              <a:ext uri="{FF2B5EF4-FFF2-40B4-BE49-F238E27FC236}">
                <a16:creationId xmlns:a16="http://schemas.microsoft.com/office/drawing/2014/main" id="{93C44546-FEA9-BAAC-C9E0-C189F73820EA}"/>
              </a:ext>
            </a:extLst>
          </p:cNvPr>
          <p:cNvGrpSpPr/>
          <p:nvPr/>
        </p:nvGrpSpPr>
        <p:grpSpPr>
          <a:xfrm>
            <a:off x="904855" y="1502160"/>
            <a:ext cx="6248406" cy="6252086"/>
            <a:chOff x="614856" y="2112506"/>
            <a:chExt cx="6248406" cy="6252086"/>
          </a:xfrm>
        </p:grpSpPr>
        <p:grpSp>
          <p:nvGrpSpPr>
            <p:cNvPr id="12" name="Group 6">
              <a:extLst>
                <a:ext uri="{FF2B5EF4-FFF2-40B4-BE49-F238E27FC236}">
                  <a16:creationId xmlns:a16="http://schemas.microsoft.com/office/drawing/2014/main" id="{F6E02A4D-9021-B228-0125-663F58D8F048}"/>
                </a:ext>
              </a:extLst>
            </p:cNvPr>
            <p:cNvGrpSpPr/>
            <p:nvPr/>
          </p:nvGrpSpPr>
          <p:grpSpPr>
            <a:xfrm>
              <a:off x="614856" y="2135559"/>
              <a:ext cx="6248406" cy="6229033"/>
              <a:chOff x="2611" y="0"/>
              <a:chExt cx="815328" cy="812800"/>
            </a:xfrm>
          </p:grpSpPr>
          <p:sp>
            <p:nvSpPr>
              <p:cNvPr id="17" name="Freeform 7">
                <a:extLst>
                  <a:ext uri="{FF2B5EF4-FFF2-40B4-BE49-F238E27FC236}">
                    <a16:creationId xmlns:a16="http://schemas.microsoft.com/office/drawing/2014/main" id="{90F6EBD6-A187-5AB7-BB3D-418C154B6A99}"/>
                  </a:ext>
                </a:extLst>
              </p:cNvPr>
              <p:cNvSpPr/>
              <p:nvPr/>
            </p:nvSpPr>
            <p:spPr>
              <a:xfrm>
                <a:off x="2611" y="0"/>
                <a:ext cx="815328"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19" name="TextBox 8">
                <a:extLst>
                  <a:ext uri="{FF2B5EF4-FFF2-40B4-BE49-F238E27FC236}">
                    <a16:creationId xmlns:a16="http://schemas.microsoft.com/office/drawing/2014/main" id="{A8D317E5-F3CF-207C-455B-875D967D242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13" name="Picture 11">
              <a:extLst>
                <a:ext uri="{FF2B5EF4-FFF2-40B4-BE49-F238E27FC236}">
                  <a16:creationId xmlns:a16="http://schemas.microsoft.com/office/drawing/2014/main" id="{B986B49D-1AC8-72E7-699B-B8037E11F3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6866">
              <a:off x="1719387" y="2112506"/>
              <a:ext cx="3587522" cy="926233"/>
            </a:xfrm>
            <a:prstGeom prst="rect">
              <a:avLst/>
            </a:prstGeom>
          </p:spPr>
        </p:pic>
        <p:sp>
          <p:nvSpPr>
            <p:cNvPr id="16" name="TextBox 15">
              <a:extLst>
                <a:ext uri="{FF2B5EF4-FFF2-40B4-BE49-F238E27FC236}">
                  <a16:creationId xmlns:a16="http://schemas.microsoft.com/office/drawing/2014/main" id="{7F715571-3932-8437-A048-9A310766ED4E}"/>
                </a:ext>
              </a:extLst>
            </p:cNvPr>
            <p:cNvSpPr txBox="1"/>
            <p:nvPr/>
          </p:nvSpPr>
          <p:spPr>
            <a:xfrm>
              <a:off x="893782" y="4061598"/>
              <a:ext cx="5631159" cy="2691250"/>
            </a:xfrm>
            <a:prstGeom prst="rect">
              <a:avLst/>
            </a:prstGeom>
            <a:noFill/>
          </p:spPr>
          <p:txBody>
            <a:bodyPr wrap="square" rtlCol="0">
              <a:spAutoFit/>
            </a:bodyPr>
            <a:lstStyle/>
            <a:p>
              <a:pPr algn="ctr">
                <a:lnSpc>
                  <a:spcPct val="150000"/>
                </a:lnSpc>
              </a:pPr>
              <a:r>
                <a:rPr lang="en-US" sz="60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p>
          </p:txBody>
        </p:sp>
      </p:grpSp>
      <p:pic>
        <p:nvPicPr>
          <p:cNvPr id="20" name="Picture 9">
            <a:extLst>
              <a:ext uri="{FF2B5EF4-FFF2-40B4-BE49-F238E27FC236}">
                <a16:creationId xmlns:a16="http://schemas.microsoft.com/office/drawing/2014/main" id="{B076CD33-FF54-4E32-5DD9-7C72779032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7407" y="6355452"/>
            <a:ext cx="3583245" cy="4026118"/>
          </a:xfrm>
          <a:prstGeom prst="rect">
            <a:avLst/>
          </a:prstGeom>
        </p:spPr>
      </p:pic>
      <p:grpSp>
        <p:nvGrpSpPr>
          <p:cNvPr id="21" name="Group 20">
            <a:extLst>
              <a:ext uri="{FF2B5EF4-FFF2-40B4-BE49-F238E27FC236}">
                <a16:creationId xmlns:a16="http://schemas.microsoft.com/office/drawing/2014/main" id="{D36E3D07-57E0-C1B9-4579-151573C8FA2D}"/>
              </a:ext>
            </a:extLst>
          </p:cNvPr>
          <p:cNvGrpSpPr/>
          <p:nvPr/>
        </p:nvGrpSpPr>
        <p:grpSpPr>
          <a:xfrm>
            <a:off x="7793172" y="5600700"/>
            <a:ext cx="9628073" cy="3469473"/>
            <a:chOff x="7441747" y="1183001"/>
            <a:chExt cx="9628073" cy="3469473"/>
          </a:xfrm>
        </p:grpSpPr>
        <p:sp>
          <p:nvSpPr>
            <p:cNvPr id="43" name="Rectangle 42">
              <a:extLst>
                <a:ext uri="{FF2B5EF4-FFF2-40B4-BE49-F238E27FC236}">
                  <a16:creationId xmlns:a16="http://schemas.microsoft.com/office/drawing/2014/main" id="{CCBA6BB0-876C-9F1D-9FFA-DCC47431899D}"/>
                </a:ext>
              </a:extLst>
            </p:cNvPr>
            <p:cNvSpPr/>
            <p:nvPr/>
          </p:nvSpPr>
          <p:spPr>
            <a:xfrm>
              <a:off x="7441747" y="1578427"/>
              <a:ext cx="9628073" cy="3074047"/>
            </a:xfrm>
            <a:prstGeom prst="rect">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a:solidFill>
                    <a:schemeClr val="tx1"/>
                  </a:solidFill>
                  <a:latin typeface="Arial" panose="020B0604020202020204" pitchFamily="34" charset="0"/>
                  <a:ea typeface="Calibri" panose="020F0502020204030204" pitchFamily="34" charset="0"/>
                  <a:cs typeface="Arial" panose="020B0604020202020204" pitchFamily="34" charset="0"/>
                </a:rPr>
                <a:t>Chuẩn bị nội dung tiết </a:t>
              </a:r>
              <a:r>
                <a:rPr lang="vi-VN" sz="4200" b="1">
                  <a:solidFill>
                    <a:schemeClr val="tx1"/>
                  </a:solidFill>
                  <a:latin typeface="Arial" panose="020B0604020202020204" pitchFamily="34" charset="0"/>
                  <a:ea typeface="Calibri" panose="020F0502020204030204" pitchFamily="34" charset="0"/>
                  <a:cs typeface="Arial" panose="020B0604020202020204" pitchFamily="34" charset="0"/>
                </a:rPr>
                <a:t>Sinh hoạt lớp</a:t>
              </a:r>
              <a:endParaRPr lang="en-US" sz="4200" b="1" dirty="0">
                <a:solidFill>
                  <a:schemeClr val="tx1"/>
                </a:solidFill>
                <a:latin typeface="Arial" panose="020B0604020202020204" pitchFamily="34" charset="0"/>
                <a:cs typeface="Arial" panose="020B0604020202020204" pitchFamily="34" charset="0"/>
              </a:endParaRPr>
            </a:p>
          </p:txBody>
        </p:sp>
        <p:pic>
          <p:nvPicPr>
            <p:cNvPr id="44" name="Picture 10">
              <a:extLst>
                <a:ext uri="{FF2B5EF4-FFF2-40B4-BE49-F238E27FC236}">
                  <a16:creationId xmlns:a16="http://schemas.microsoft.com/office/drawing/2014/main" id="{7A1CFEB1-6CB6-0CE5-0ED8-060B2A2E29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12517" y="1183001"/>
              <a:ext cx="3587522" cy="790852"/>
            </a:xfrm>
            <a:prstGeom prst="rect">
              <a:avLst/>
            </a:prstGeom>
          </p:spPr>
        </p:pic>
      </p:grpSp>
      <p:sp>
        <p:nvSpPr>
          <p:cNvPr id="4" name="Freeform 4"/>
          <p:cNvSpPr/>
          <p:nvPr/>
        </p:nvSpPr>
        <p:spPr>
          <a:xfrm rot="-933956">
            <a:off x="15674821" y="8920140"/>
            <a:ext cx="2522058" cy="1270487"/>
          </a:xfrm>
          <a:custGeom>
            <a:avLst/>
            <a:gdLst/>
            <a:ahLst/>
            <a:cxnLst/>
            <a:rect l="l" t="t" r="r" b="b"/>
            <a:pathLst>
              <a:path w="2522058" h="1270487">
                <a:moveTo>
                  <a:pt x="0" y="0"/>
                </a:moveTo>
                <a:lnTo>
                  <a:pt x="2522059" y="0"/>
                </a:lnTo>
                <a:lnTo>
                  <a:pt x="2522059" y="1270487"/>
                </a:lnTo>
                <a:lnTo>
                  <a:pt x="0" y="12704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66515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E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70F0884-4E09-9E1D-C21C-108D66358691}"/>
              </a:ext>
            </a:extLst>
          </p:cNvPr>
          <p:cNvGrpSpPr/>
          <p:nvPr/>
        </p:nvGrpSpPr>
        <p:grpSpPr>
          <a:xfrm>
            <a:off x="0" y="0"/>
            <a:ext cx="1803892" cy="1879947"/>
            <a:chOff x="15713150" y="848145"/>
            <a:chExt cx="1803892" cy="1879947"/>
          </a:xfrm>
        </p:grpSpPr>
        <p:grpSp>
          <p:nvGrpSpPr>
            <p:cNvPr id="8" name="Group 8"/>
            <p:cNvGrpSpPr>
              <a:grpSpLocks noChangeAspect="1"/>
            </p:cNvGrpSpPr>
            <p:nvPr/>
          </p:nvGrpSpPr>
          <p:grpSpPr>
            <a:xfrm rot="1694964">
              <a:off x="15713150" y="1558728"/>
              <a:ext cx="1227392" cy="1169364"/>
              <a:chOff x="0" y="0"/>
              <a:chExt cx="1772920" cy="1689100"/>
            </a:xfrm>
          </p:grpSpPr>
          <p:sp>
            <p:nvSpPr>
              <p:cNvPr id="9" name="Freeform 9"/>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DD795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a:grpSpLocks noChangeAspect="1"/>
            </p:cNvGrpSpPr>
            <p:nvPr/>
          </p:nvGrpSpPr>
          <p:grpSpPr>
            <a:xfrm rot="-1102560">
              <a:off x="16671209" y="848145"/>
              <a:ext cx="845833" cy="805843"/>
              <a:chOff x="0" y="0"/>
              <a:chExt cx="1772920" cy="1689100"/>
            </a:xfrm>
          </p:grpSpPr>
          <p:sp>
            <p:nvSpPr>
              <p:cNvPr id="11" name="Freeform 11"/>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1" name="Group 20">
            <a:extLst>
              <a:ext uri="{FF2B5EF4-FFF2-40B4-BE49-F238E27FC236}">
                <a16:creationId xmlns:a16="http://schemas.microsoft.com/office/drawing/2014/main" id="{BB252BC2-C825-984C-ABBD-4FA76EDFBD6D}"/>
              </a:ext>
            </a:extLst>
          </p:cNvPr>
          <p:cNvGrpSpPr/>
          <p:nvPr/>
        </p:nvGrpSpPr>
        <p:grpSpPr>
          <a:xfrm>
            <a:off x="16687800" y="8900980"/>
            <a:ext cx="1413837" cy="1413837"/>
            <a:chOff x="8437081" y="7079288"/>
            <a:chExt cx="1413837" cy="1413837"/>
          </a:xfrm>
        </p:grpSpPr>
        <p:grpSp>
          <p:nvGrpSpPr>
            <p:cNvPr id="12" name="Group 12"/>
            <p:cNvGrpSpPr/>
            <p:nvPr/>
          </p:nvGrpSpPr>
          <p:grpSpPr>
            <a:xfrm>
              <a:off x="8437081" y="7079288"/>
              <a:ext cx="1413837" cy="1413837"/>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795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rot="574518">
              <a:off x="8600708" y="7533575"/>
              <a:ext cx="1086585" cy="505262"/>
            </a:xfrm>
            <a:custGeom>
              <a:avLst/>
              <a:gdLst/>
              <a:ahLst/>
              <a:cxnLst/>
              <a:rect l="l" t="t" r="r" b="b"/>
              <a:pathLst>
                <a:path w="1086585" h="505262">
                  <a:moveTo>
                    <a:pt x="0" y="0"/>
                  </a:moveTo>
                  <a:lnTo>
                    <a:pt x="1086584" y="0"/>
                  </a:lnTo>
                  <a:lnTo>
                    <a:pt x="1086584" y="505262"/>
                  </a:lnTo>
                  <a:lnTo>
                    <a:pt x="0" y="5052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rot="-1027926">
            <a:off x="94396" y="7364917"/>
            <a:ext cx="2402009" cy="3072126"/>
          </a:xfrm>
          <a:custGeom>
            <a:avLst/>
            <a:gdLst/>
            <a:ahLst/>
            <a:cxnLst/>
            <a:rect l="l" t="t" r="r" b="b"/>
            <a:pathLst>
              <a:path w="5886983" h="7935884">
                <a:moveTo>
                  <a:pt x="0" y="0"/>
                </a:moveTo>
                <a:lnTo>
                  <a:pt x="5886983" y="0"/>
                </a:lnTo>
                <a:lnTo>
                  <a:pt x="5886983" y="7935885"/>
                </a:lnTo>
                <a:lnTo>
                  <a:pt x="0" y="7935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585F6360-B1ED-AE57-473E-15E36F84B69F}"/>
              </a:ext>
            </a:extLst>
          </p:cNvPr>
          <p:cNvSpPr txBox="1"/>
          <p:nvPr/>
        </p:nvSpPr>
        <p:spPr>
          <a:xfrm>
            <a:off x="1181100" y="3540849"/>
            <a:ext cx="15925800" cy="320530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400" b="1" i="0" u="none" strike="noStrike" kern="1200" cap="none" spc="0" normalizeH="0" baseline="0" noProof="0">
                <a:ln>
                  <a:noFill/>
                </a:ln>
                <a:solidFill>
                  <a:srgbClr val="F79646">
                    <a:lumMod val="50000"/>
                  </a:srgbClr>
                </a:solidFill>
                <a:effectLst/>
                <a:uLnTx/>
                <a:uFillTx/>
                <a:latin typeface="Arial" panose="020B0604020202020204" pitchFamily="34" charset="0"/>
                <a:ea typeface="+mn-ea"/>
                <a:cs typeface="Arial" panose="020B0604020202020204" pitchFamily="34" charset="0"/>
              </a:rPr>
              <a:t>CẢM</a:t>
            </a:r>
            <a:r>
              <a:rPr kumimoji="0" lang="en-US" sz="7400" b="1" i="0" u="none" strike="noStrike" kern="1200" cap="none" spc="0" normalizeH="0" noProof="0">
                <a:ln>
                  <a:noFill/>
                </a:ln>
                <a:solidFill>
                  <a:srgbClr val="F79646">
                    <a:lumMod val="50000"/>
                  </a:srgbClr>
                </a:solidFill>
                <a:effectLst/>
                <a:uLnTx/>
                <a:uFillTx/>
                <a:latin typeface="Arial" panose="020B0604020202020204" pitchFamily="34" charset="0"/>
                <a:ea typeface="+mn-ea"/>
                <a:cs typeface="Arial" panose="020B0604020202020204" pitchFamily="34" charset="0"/>
              </a:rPr>
              <a:t> ƠN TẤT CẢ CÁC EM ĐÃ LẮNG NGHE BÀI HỌC HÔM NAY!</a:t>
            </a:r>
            <a:endParaRPr kumimoji="0" lang="en-US" sz="7400" b="1" i="0" u="none" strike="noStrike" kern="1200" cap="none" spc="0" normalizeH="0" baseline="0" noProof="0" dirty="0">
              <a:ln>
                <a:noFill/>
              </a:ln>
              <a:solidFill>
                <a:srgbClr val="F7964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11005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5EB"/>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59F80EE-E6C3-EE04-32A5-EAA759772F82}"/>
              </a:ext>
            </a:extLst>
          </p:cNvPr>
          <p:cNvGrpSpPr/>
          <p:nvPr/>
        </p:nvGrpSpPr>
        <p:grpSpPr>
          <a:xfrm>
            <a:off x="16979053" y="9053364"/>
            <a:ext cx="1259122" cy="1233636"/>
            <a:chOff x="5903678" y="2462064"/>
            <a:chExt cx="2073764" cy="2030730"/>
          </a:xfrm>
        </p:grpSpPr>
        <p:grpSp>
          <p:nvGrpSpPr>
            <p:cNvPr id="7" name="Group 7"/>
            <p:cNvGrpSpPr>
              <a:grpSpLocks noChangeAspect="1"/>
            </p:cNvGrpSpPr>
            <p:nvPr/>
          </p:nvGrpSpPr>
          <p:grpSpPr>
            <a:xfrm>
              <a:off x="5903678" y="2462064"/>
              <a:ext cx="2073764" cy="2030730"/>
              <a:chOff x="-72390" y="7620"/>
              <a:chExt cx="6487160" cy="6352540"/>
            </a:xfrm>
          </p:grpSpPr>
          <p:sp>
            <p:nvSpPr>
              <p:cNvPr id="8" name="Freeform 8"/>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DD7958"/>
              </a:solidFill>
            </p:spPr>
            <p:txBody>
              <a:bodyPr/>
              <a:lstStyle/>
              <a:p>
                <a:endParaRPr lang="en-US"/>
              </a:p>
            </p:txBody>
          </p:sp>
        </p:grpSp>
        <p:sp>
          <p:nvSpPr>
            <p:cNvPr id="9" name="Freeform 9"/>
            <p:cNvSpPr/>
            <p:nvPr/>
          </p:nvSpPr>
          <p:spPr>
            <a:xfrm>
              <a:off x="6445632" y="3036943"/>
              <a:ext cx="989855" cy="880971"/>
            </a:xfrm>
            <a:custGeom>
              <a:avLst/>
              <a:gdLst/>
              <a:ahLst/>
              <a:cxnLst/>
              <a:rect l="l" t="t" r="r" b="b"/>
              <a:pathLst>
                <a:path w="989855" h="880971">
                  <a:moveTo>
                    <a:pt x="0" y="0"/>
                  </a:moveTo>
                  <a:lnTo>
                    <a:pt x="989855" y="0"/>
                  </a:lnTo>
                  <a:lnTo>
                    <a:pt x="989855" y="880971"/>
                  </a:lnTo>
                  <a:lnTo>
                    <a:pt x="0" y="8809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0" name="Freeform 10"/>
          <p:cNvSpPr/>
          <p:nvPr/>
        </p:nvSpPr>
        <p:spPr>
          <a:xfrm rot="-1877296">
            <a:off x="-213269" y="9430637"/>
            <a:ext cx="1658558" cy="734440"/>
          </a:xfrm>
          <a:custGeom>
            <a:avLst/>
            <a:gdLst/>
            <a:ahLst/>
            <a:cxnLst/>
            <a:rect l="l" t="t" r="r" b="b"/>
            <a:pathLst>
              <a:path w="2788398" h="1404655">
                <a:moveTo>
                  <a:pt x="0" y="0"/>
                </a:moveTo>
                <a:lnTo>
                  <a:pt x="2788398" y="0"/>
                </a:lnTo>
                <a:lnTo>
                  <a:pt x="2788398" y="1404656"/>
                </a:lnTo>
                <a:lnTo>
                  <a:pt x="0" y="14046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729256E8-9CD7-0C81-0995-E733FEC720A8}"/>
              </a:ext>
            </a:extLst>
          </p:cNvPr>
          <p:cNvGrpSpPr/>
          <p:nvPr/>
        </p:nvGrpSpPr>
        <p:grpSpPr>
          <a:xfrm>
            <a:off x="16203386" y="0"/>
            <a:ext cx="2057400" cy="1374882"/>
            <a:chOff x="13926674" y="7277436"/>
            <a:chExt cx="3534811" cy="2289282"/>
          </a:xfrm>
        </p:grpSpPr>
        <p:grpSp>
          <p:nvGrpSpPr>
            <p:cNvPr id="13" name="Group 13"/>
            <p:cNvGrpSpPr>
              <a:grpSpLocks noChangeAspect="1"/>
            </p:cNvGrpSpPr>
            <p:nvPr/>
          </p:nvGrpSpPr>
          <p:grpSpPr>
            <a:xfrm>
              <a:off x="13926674" y="7277436"/>
              <a:ext cx="2067026" cy="1969301"/>
              <a:chOff x="0" y="0"/>
              <a:chExt cx="1772920" cy="1689100"/>
            </a:xfrm>
          </p:grpSpPr>
          <p:sp>
            <p:nvSpPr>
              <p:cNvPr id="14" name="Freeform 14"/>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DD7958"/>
              </a:solidFill>
            </p:spPr>
            <p:txBody>
              <a:bodyPr/>
              <a:lstStyle/>
              <a:p>
                <a:endParaRPr lang="en-US"/>
              </a:p>
            </p:txBody>
          </p:sp>
        </p:grpSp>
        <p:grpSp>
          <p:nvGrpSpPr>
            <p:cNvPr id="15" name="Group 15"/>
            <p:cNvGrpSpPr>
              <a:grpSpLocks noChangeAspect="1"/>
            </p:cNvGrpSpPr>
            <p:nvPr/>
          </p:nvGrpSpPr>
          <p:grpSpPr>
            <a:xfrm rot="-2551292">
              <a:off x="16092659" y="8262608"/>
              <a:ext cx="1368826" cy="1304110"/>
              <a:chOff x="0" y="0"/>
              <a:chExt cx="1772920" cy="1689100"/>
            </a:xfrm>
          </p:grpSpPr>
          <p:sp>
            <p:nvSpPr>
              <p:cNvPr id="16" name="Freeform 16"/>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FA059"/>
              </a:solidFill>
            </p:spPr>
            <p:txBody>
              <a:bodyPr/>
              <a:lstStyle/>
              <a:p>
                <a:endParaRPr lang="en-US"/>
              </a:p>
            </p:txBody>
          </p:sp>
        </p:grpSp>
        <p:grpSp>
          <p:nvGrpSpPr>
            <p:cNvPr id="17" name="Group 17"/>
            <p:cNvGrpSpPr>
              <a:grpSpLocks noChangeAspect="1"/>
            </p:cNvGrpSpPr>
            <p:nvPr/>
          </p:nvGrpSpPr>
          <p:grpSpPr>
            <a:xfrm rot="-2551292">
              <a:off x="16150389" y="7303381"/>
              <a:ext cx="822652" cy="783759"/>
              <a:chOff x="0" y="0"/>
              <a:chExt cx="1772920" cy="1689100"/>
            </a:xfrm>
          </p:grpSpPr>
          <p:sp>
            <p:nvSpPr>
              <p:cNvPr id="18" name="Freeform 18"/>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AC288"/>
              </a:solidFill>
            </p:spPr>
            <p:txBody>
              <a:bodyPr/>
              <a:lstStyle/>
              <a:p>
                <a:endParaRPr lang="en-US"/>
              </a:p>
            </p:txBody>
          </p:sp>
        </p:grpSp>
      </p:grpSp>
      <p:sp>
        <p:nvSpPr>
          <p:cNvPr id="26" name="Freeform 10">
            <a:extLst>
              <a:ext uri="{FF2B5EF4-FFF2-40B4-BE49-F238E27FC236}">
                <a16:creationId xmlns:a16="http://schemas.microsoft.com/office/drawing/2014/main" id="{75CA52F4-9478-8F75-C152-5D3E42CE4B54}"/>
              </a:ext>
            </a:extLst>
          </p:cNvPr>
          <p:cNvSpPr/>
          <p:nvPr/>
        </p:nvSpPr>
        <p:spPr>
          <a:xfrm rot="-1324339">
            <a:off x="16939760" y="-79880"/>
            <a:ext cx="1305515" cy="1595630"/>
          </a:xfrm>
          <a:custGeom>
            <a:avLst/>
            <a:gdLst/>
            <a:ahLst/>
            <a:cxnLst/>
            <a:rect l="l" t="t" r="r" b="b"/>
            <a:pathLst>
              <a:path w="1305515" h="1595630">
                <a:moveTo>
                  <a:pt x="0" y="0"/>
                </a:moveTo>
                <a:lnTo>
                  <a:pt x="1305515" y="0"/>
                </a:lnTo>
                <a:lnTo>
                  <a:pt x="1305515" y="1595630"/>
                </a:lnTo>
                <a:lnTo>
                  <a:pt x="0" y="15956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8" name="Group 27">
            <a:extLst>
              <a:ext uri="{FF2B5EF4-FFF2-40B4-BE49-F238E27FC236}">
                <a16:creationId xmlns:a16="http://schemas.microsoft.com/office/drawing/2014/main" id="{7E7326F5-F8C3-C193-044C-202E465A42E2}"/>
              </a:ext>
            </a:extLst>
          </p:cNvPr>
          <p:cNvGrpSpPr/>
          <p:nvPr/>
        </p:nvGrpSpPr>
        <p:grpSpPr>
          <a:xfrm>
            <a:off x="-2216456" y="589391"/>
            <a:ext cx="12268200" cy="1866863"/>
            <a:chOff x="3467284" y="286730"/>
            <a:chExt cx="11582400" cy="1866863"/>
          </a:xfrm>
        </p:grpSpPr>
        <p:grpSp>
          <p:nvGrpSpPr>
            <p:cNvPr id="29" name="Group 18">
              <a:extLst>
                <a:ext uri="{FF2B5EF4-FFF2-40B4-BE49-F238E27FC236}">
                  <a16:creationId xmlns:a16="http://schemas.microsoft.com/office/drawing/2014/main" id="{84EACA55-07B1-05FE-2A5B-C1A2E258C004}"/>
                </a:ext>
              </a:extLst>
            </p:cNvPr>
            <p:cNvGrpSpPr/>
            <p:nvPr/>
          </p:nvGrpSpPr>
          <p:grpSpPr>
            <a:xfrm>
              <a:off x="3467284" y="286730"/>
              <a:ext cx="11582400" cy="1866863"/>
              <a:chOff x="0" y="-38100"/>
              <a:chExt cx="3160916" cy="556345"/>
            </a:xfrm>
          </p:grpSpPr>
          <p:sp>
            <p:nvSpPr>
              <p:cNvPr id="31" name="Freeform 19">
                <a:extLst>
                  <a:ext uri="{FF2B5EF4-FFF2-40B4-BE49-F238E27FC236}">
                    <a16:creationId xmlns:a16="http://schemas.microsoft.com/office/drawing/2014/main" id="{03306CC2-D256-DA63-B28A-1A0DD651D874}"/>
                  </a:ext>
                </a:extLst>
              </p:cNvPr>
              <p:cNvSpPr/>
              <p:nvPr/>
            </p:nvSpPr>
            <p:spPr>
              <a:xfrm>
                <a:off x="203200" y="-326"/>
                <a:ext cx="2957716" cy="51857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32" name="TextBox 20">
                <a:extLst>
                  <a:ext uri="{FF2B5EF4-FFF2-40B4-BE49-F238E27FC236}">
                    <a16:creationId xmlns:a16="http://schemas.microsoft.com/office/drawing/2014/main" id="{5AAB6124-6AF6-F25A-1F1B-E55EF23DED46}"/>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29">
              <a:extLst>
                <a:ext uri="{FF2B5EF4-FFF2-40B4-BE49-F238E27FC236}">
                  <a16:creationId xmlns:a16="http://schemas.microsoft.com/office/drawing/2014/main" id="{36A58E37-A830-9AF5-32AE-8F75C1A236FD}"/>
                </a:ext>
              </a:extLst>
            </p:cNvPr>
            <p:cNvSpPr txBox="1"/>
            <p:nvPr/>
          </p:nvSpPr>
          <p:spPr>
            <a:xfrm>
              <a:off x="5546602" y="800414"/>
              <a:ext cx="8168338"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KHỞI ĐỘNG</a:t>
              </a:r>
              <a:endParaRPr lang="en-US" sz="6000" b="1" dirty="0">
                <a:solidFill>
                  <a:schemeClr val="bg1"/>
                </a:solidFill>
                <a:latin typeface="Arial" panose="020B0604020202020204" pitchFamily="34" charset="0"/>
                <a:cs typeface="Arial" panose="020B0604020202020204" pitchFamily="34" charset="0"/>
              </a:endParaRPr>
            </a:p>
          </p:txBody>
        </p:sp>
      </p:grpSp>
      <p:sp>
        <p:nvSpPr>
          <p:cNvPr id="34" name="Rectangle 33">
            <a:extLst>
              <a:ext uri="{FF2B5EF4-FFF2-40B4-BE49-F238E27FC236}">
                <a16:creationId xmlns:a16="http://schemas.microsoft.com/office/drawing/2014/main" id="{CA35526A-3490-E86C-69EE-8C6597CC4837}"/>
              </a:ext>
            </a:extLst>
          </p:cNvPr>
          <p:cNvSpPr/>
          <p:nvPr/>
        </p:nvSpPr>
        <p:spPr>
          <a:xfrm>
            <a:off x="1600200" y="7353300"/>
            <a:ext cx="15087600" cy="1824923"/>
          </a:xfrm>
          <a:prstGeom prst="rect">
            <a:avLst/>
          </a:prstGeom>
        </p:spPr>
        <p:txBody>
          <a:bodyPr wrap="square">
            <a:spAutoFit/>
          </a:bodyPr>
          <a:lstStyle/>
          <a:p>
            <a:pPr algn="ctr">
              <a:lnSpc>
                <a:spcPct val="150000"/>
              </a:lnSpc>
              <a:spcBef>
                <a:spcPts val="300"/>
              </a:spcBef>
              <a:spcAft>
                <a:spcPts val="300"/>
              </a:spcAft>
            </a:pPr>
            <a:r>
              <a:rPr lang="en-US" sz="4000" b="1">
                <a:latin typeface="Arial" panose="020B0604020202020204" pitchFamily="34" charset="0"/>
                <a:ea typeface="Calibri" panose="020F0502020204030204" pitchFamily="34" charset="0"/>
                <a:cs typeface="Arial" panose="020B0604020202020204" pitchFamily="34" charset="0"/>
              </a:rPr>
              <a:t>Các em lắng nghe</a:t>
            </a:r>
            <a:r>
              <a:rPr lang="vi-VN" sz="4000" b="1">
                <a:latin typeface="Arial" panose="020B0604020202020204" pitchFamily="34" charset="0"/>
                <a:ea typeface="Calibri" panose="020F0502020204030204" pitchFamily="34" charset="0"/>
                <a:cs typeface="Arial" panose="020B0604020202020204" pitchFamily="34" charset="0"/>
              </a:rPr>
              <a:t> </a:t>
            </a:r>
            <a:r>
              <a:rPr lang="en-US" sz="4000" b="1">
                <a:latin typeface="Arial" panose="020B0604020202020204" pitchFamily="34" charset="0"/>
                <a:ea typeface="Calibri" panose="020F0502020204030204" pitchFamily="34" charset="0"/>
                <a:cs typeface="Arial" panose="020B0604020202020204" pitchFamily="34" charset="0"/>
              </a:rPr>
              <a:t>và xem video về bài hát </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“Cha và con gái”, </a:t>
            </a:r>
            <a:r>
              <a:rPr lang="en-US" sz="4000" b="1">
                <a:latin typeface="Arial" panose="020B0604020202020204" pitchFamily="34" charset="0"/>
                <a:ea typeface="Calibri" panose="020F0502020204030204" pitchFamily="34" charset="0"/>
                <a:cs typeface="Arial" panose="020B0604020202020204" pitchFamily="34" charset="0"/>
              </a:rPr>
              <a:t>sau đó nêu cảm nhận của bản thân khi nghe bài hát</a:t>
            </a:r>
            <a:endPar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35" name="Xem Là Rơi Nước Mắt - Thùy Chi - Cha Và Con Gái">
            <a:hlinkClick r:id="" action="ppaction://media"/>
            <a:extLst>
              <a:ext uri="{FF2B5EF4-FFF2-40B4-BE49-F238E27FC236}">
                <a16:creationId xmlns:a16="http://schemas.microsoft.com/office/drawing/2014/main" id="{81811542-837C-C85A-7E90-2B0874F37CA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867400" y="3177540"/>
            <a:ext cx="6553200" cy="3931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045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35"/>
                </p:tgtEl>
              </p:cMediaNode>
            </p:video>
          </p:childTnLst>
        </p:cTn>
      </p:par>
    </p:tnLst>
    <p:bldLst>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5EB"/>
        </a:solidFill>
        <a:effectLst/>
      </p:bgPr>
    </p:bg>
    <p:spTree>
      <p:nvGrpSpPr>
        <p:cNvPr id="1" name=""/>
        <p:cNvGrpSpPr/>
        <p:nvPr/>
      </p:nvGrpSpPr>
      <p:grpSpPr>
        <a:xfrm>
          <a:off x="0" y="0"/>
          <a:ext cx="0" cy="0"/>
          <a:chOff x="0" y="0"/>
          <a:chExt cx="0" cy="0"/>
        </a:xfrm>
      </p:grpSpPr>
      <p:sp>
        <p:nvSpPr>
          <p:cNvPr id="10" name="Freeform 10"/>
          <p:cNvSpPr/>
          <p:nvPr/>
        </p:nvSpPr>
        <p:spPr>
          <a:xfrm>
            <a:off x="0" y="7277100"/>
            <a:ext cx="2895600" cy="3009899"/>
          </a:xfrm>
          <a:custGeom>
            <a:avLst/>
            <a:gdLst/>
            <a:ahLst/>
            <a:cxnLst/>
            <a:rect l="l" t="t" r="r" b="b"/>
            <a:pathLst>
              <a:path w="4356308" h="4473610">
                <a:moveTo>
                  <a:pt x="0" y="0"/>
                </a:moveTo>
                <a:lnTo>
                  <a:pt x="4356308" y="0"/>
                </a:lnTo>
                <a:lnTo>
                  <a:pt x="4356308" y="4473610"/>
                </a:lnTo>
                <a:lnTo>
                  <a:pt x="0" y="4473610"/>
                </a:lnTo>
                <a:lnTo>
                  <a:pt x="0" y="0"/>
                </a:lnTo>
                <a:close/>
              </a:path>
            </a:pathLst>
          </a:custGeom>
          <a:blipFill>
            <a:blip r:embed="rId2">
              <a:extLst>
                <a:ext uri="{96DAC541-7B7A-43D3-8B79-37D633B846F1}">
                  <asvg:svgBlip xmlns:asvg="http://schemas.microsoft.com/office/drawing/2016/SVG/main" r:embed="rId3"/>
                </a:ext>
              </a:extLst>
            </a:blip>
            <a:stretch>
              <a:fillRect b="-87922"/>
            </a:stretch>
          </a:blipFill>
        </p:spPr>
        <p:txBody>
          <a:bodyPr/>
          <a:lstStyle/>
          <a:p>
            <a:endParaRPr lang="en-US"/>
          </a:p>
        </p:txBody>
      </p:sp>
      <p:sp>
        <p:nvSpPr>
          <p:cNvPr id="11" name="Freeform 11"/>
          <p:cNvSpPr/>
          <p:nvPr/>
        </p:nvSpPr>
        <p:spPr>
          <a:xfrm rot="3560178">
            <a:off x="-375734" y="131703"/>
            <a:ext cx="1818268" cy="1402372"/>
          </a:xfrm>
          <a:custGeom>
            <a:avLst/>
            <a:gdLst/>
            <a:ahLst/>
            <a:cxnLst/>
            <a:rect l="l" t="t" r="r" b="b"/>
            <a:pathLst>
              <a:path w="2713604" h="1366978">
                <a:moveTo>
                  <a:pt x="0" y="0"/>
                </a:moveTo>
                <a:lnTo>
                  <a:pt x="2713605" y="0"/>
                </a:lnTo>
                <a:lnTo>
                  <a:pt x="2713605" y="1366978"/>
                </a:lnTo>
                <a:lnTo>
                  <a:pt x="0" y="1366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364EE376-4931-FAF9-564F-4FA570A4555B}"/>
              </a:ext>
            </a:extLst>
          </p:cNvPr>
          <p:cNvGrpSpPr/>
          <p:nvPr/>
        </p:nvGrpSpPr>
        <p:grpSpPr>
          <a:xfrm>
            <a:off x="16764000" y="-191736"/>
            <a:ext cx="1142776" cy="2053193"/>
            <a:chOff x="15615236" y="7179037"/>
            <a:chExt cx="1142776" cy="2053193"/>
          </a:xfrm>
        </p:grpSpPr>
        <p:grpSp>
          <p:nvGrpSpPr>
            <p:cNvPr id="12" name="Group 12"/>
            <p:cNvGrpSpPr>
              <a:grpSpLocks noChangeAspect="1"/>
            </p:cNvGrpSpPr>
            <p:nvPr/>
          </p:nvGrpSpPr>
          <p:grpSpPr>
            <a:xfrm rot="1718685">
              <a:off x="15615236" y="8231629"/>
              <a:ext cx="1050255" cy="1000601"/>
              <a:chOff x="0" y="0"/>
              <a:chExt cx="1772920" cy="1689100"/>
            </a:xfrm>
          </p:grpSpPr>
          <p:sp>
            <p:nvSpPr>
              <p:cNvPr id="13" name="Freeform 13"/>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DD7958"/>
              </a:solidFill>
            </p:spPr>
            <p:txBody>
              <a:bodyPr/>
              <a:lstStyle/>
              <a:p>
                <a:endParaRPr lang="en-US"/>
              </a:p>
            </p:txBody>
          </p:sp>
        </p:grpSp>
        <p:grpSp>
          <p:nvGrpSpPr>
            <p:cNvPr id="15" name="Group 15"/>
            <p:cNvGrpSpPr>
              <a:grpSpLocks noChangeAspect="1"/>
            </p:cNvGrpSpPr>
            <p:nvPr/>
          </p:nvGrpSpPr>
          <p:grpSpPr>
            <a:xfrm rot="-858853">
              <a:off x="15945910" y="7179037"/>
              <a:ext cx="812102" cy="773708"/>
              <a:chOff x="0" y="0"/>
              <a:chExt cx="1772920" cy="1689100"/>
            </a:xfrm>
          </p:grpSpPr>
          <p:sp>
            <p:nvSpPr>
              <p:cNvPr id="16" name="Freeform 16"/>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09852"/>
              </a:solidFill>
            </p:spPr>
            <p:txBody>
              <a:bodyPr/>
              <a:lstStyle/>
              <a:p>
                <a:endParaRPr lang="en-US"/>
              </a:p>
            </p:txBody>
          </p:sp>
        </p:grpSp>
      </p:grpSp>
      <p:sp>
        <p:nvSpPr>
          <p:cNvPr id="23" name="TextBox 22">
            <a:extLst>
              <a:ext uri="{FF2B5EF4-FFF2-40B4-BE49-F238E27FC236}">
                <a16:creationId xmlns:a16="http://schemas.microsoft.com/office/drawing/2014/main" id="{D83DD3F2-B8AA-9385-95B0-F6B7B966758B}"/>
              </a:ext>
            </a:extLst>
          </p:cNvPr>
          <p:cNvSpPr txBox="1"/>
          <p:nvPr/>
        </p:nvSpPr>
        <p:spPr>
          <a:xfrm>
            <a:off x="370299" y="648376"/>
            <a:ext cx="17547399" cy="3557512"/>
          </a:xfrm>
          <a:prstGeom prst="rect">
            <a:avLst/>
          </a:prstGeom>
          <a:noFill/>
        </p:spPr>
        <p:txBody>
          <a:bodyPr wrap="square">
            <a:spAutoFit/>
          </a:bodyPr>
          <a:lstStyle/>
          <a:p>
            <a:pPr marL="0" marR="0" algn="ctr">
              <a:lnSpc>
                <a:spcPct val="150000"/>
              </a:lnSpc>
              <a:spcBef>
                <a:spcPts val="0"/>
              </a:spcBef>
              <a:spcAft>
                <a:spcPts val="0"/>
              </a:spcAft>
            </a:pPr>
            <a:r>
              <a:rPr lang="vi-VN" sz="7800" b="1" kern="0">
                <a:effectLst/>
                <a:latin typeface="Arial" panose="020B0604020202020204" pitchFamily="34" charset="0"/>
                <a:ea typeface="Times New Roman" panose="02020603050405020304" pitchFamily="18" charset="0"/>
                <a:cs typeface="Arial" panose="020B0604020202020204" pitchFamily="34" charset="0"/>
              </a:rPr>
              <a:t>CHỦ ĐỀ</a:t>
            </a:r>
            <a:r>
              <a:rPr lang="en-US" sz="7800" b="1" kern="0">
                <a:effectLst/>
                <a:latin typeface="Arial" panose="020B0604020202020204" pitchFamily="34" charset="0"/>
                <a:ea typeface="Times New Roman" panose="02020603050405020304" pitchFamily="18" charset="0"/>
                <a:cs typeface="Arial" panose="020B0604020202020204" pitchFamily="34" charset="0"/>
              </a:rPr>
              <a:t> 7</a:t>
            </a:r>
            <a:r>
              <a:rPr lang="vi-VN" sz="7800" b="1" kern="0">
                <a:effectLst/>
                <a:latin typeface="Arial" panose="020B0604020202020204" pitchFamily="34" charset="0"/>
                <a:ea typeface="Times New Roman" panose="02020603050405020304" pitchFamily="18" charset="0"/>
                <a:cs typeface="Arial" panose="020B0604020202020204" pitchFamily="34" charset="0"/>
              </a:rPr>
              <a:t>: </a:t>
            </a:r>
            <a:endParaRPr lang="en-US" sz="7800" b="1" kern="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800" b="1" kern="0">
                <a:latin typeface="Arial" panose="020B0604020202020204" pitchFamily="34" charset="0"/>
                <a:ea typeface="Times New Roman" panose="02020603050405020304" pitchFamily="18" charset="0"/>
                <a:cs typeface="Arial" panose="020B0604020202020204" pitchFamily="34" charset="0"/>
              </a:rPr>
              <a:t>GẮN KẾT YÊU THƯƠNG</a:t>
            </a:r>
            <a:endParaRPr lang="en-US" sz="78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TextBox 23">
            <a:extLst>
              <a:ext uri="{FF2B5EF4-FFF2-40B4-BE49-F238E27FC236}">
                <a16:creationId xmlns:a16="http://schemas.microsoft.com/office/drawing/2014/main" id="{267B6CE1-FC3B-7972-6E96-0A4AD86641EA}"/>
              </a:ext>
            </a:extLst>
          </p:cNvPr>
          <p:cNvSpPr txBox="1"/>
          <p:nvPr/>
        </p:nvSpPr>
        <p:spPr>
          <a:xfrm>
            <a:off x="2013743" y="4824489"/>
            <a:ext cx="14260513" cy="5005794"/>
          </a:xfrm>
          <a:prstGeom prst="rect">
            <a:avLst/>
          </a:prstGeom>
          <a:noFill/>
        </p:spPr>
        <p:txBody>
          <a:bodyPr wrap="square">
            <a:spAutoFit/>
          </a:bodyPr>
          <a:lstStyle/>
          <a:p>
            <a:pPr algn="ctr">
              <a:lnSpc>
                <a:spcPct val="150000"/>
              </a:lnSpc>
            </a:pPr>
            <a:r>
              <a:rPr lang="en-US" sz="7400" b="1">
                <a:solidFill>
                  <a:srgbClr val="C00000"/>
                </a:solidFill>
                <a:effectLst/>
                <a:latin typeface="Arial" panose="020B0604020202020204" pitchFamily="34" charset="0"/>
                <a:ea typeface="Calibri" panose="020F0502020204030204" pitchFamily="34" charset="0"/>
                <a:cs typeface="Arial" panose="020B0604020202020204" pitchFamily="34" charset="0"/>
              </a:rPr>
              <a:t>TUẦN 26</a:t>
            </a:r>
            <a:r>
              <a:rPr lang="en-US" sz="7400" b="1">
                <a:solidFill>
                  <a:srgbClr val="C00000"/>
                </a:solidFill>
                <a:latin typeface="Arial" panose="020B0604020202020204" pitchFamily="34" charset="0"/>
                <a:ea typeface="Calibri" panose="020F0502020204030204" pitchFamily="34" charset="0"/>
                <a:cs typeface="Arial" panose="020B0604020202020204" pitchFamily="34" charset="0"/>
              </a:rPr>
              <a:t> – T</a:t>
            </a:r>
            <a:r>
              <a:rPr lang="en-US" sz="7400" b="1">
                <a:solidFill>
                  <a:srgbClr val="C00000"/>
                </a:solidFill>
                <a:effectLst/>
                <a:latin typeface="Arial" panose="020B0604020202020204" pitchFamily="34" charset="0"/>
                <a:ea typeface="Calibri" panose="020F0502020204030204" pitchFamily="34" charset="0"/>
                <a:cs typeface="Arial" panose="020B0604020202020204" pitchFamily="34" charset="0"/>
              </a:rPr>
              <a:t>IẾT 2:</a:t>
            </a:r>
            <a:endParaRPr lang="en-US" sz="74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7400" b="1">
                <a:solidFill>
                  <a:srgbClr val="C00000"/>
                </a:solidFill>
                <a:latin typeface="Arial" panose="020B0604020202020204" pitchFamily="34" charset="0"/>
                <a:ea typeface="Calibri" panose="020F0502020204030204" pitchFamily="34" charset="0"/>
                <a:cs typeface="Arial" panose="020B0604020202020204" pitchFamily="34" charset="0"/>
              </a:rPr>
              <a:t>TRÁI TIM YÊU THƯƠNG</a:t>
            </a:r>
          </a:p>
          <a:p>
            <a:pPr algn="ctr">
              <a:lnSpc>
                <a:spcPct val="150000"/>
              </a:lnSpc>
            </a:pPr>
            <a:r>
              <a:rPr lang="en-US" sz="7400" b="1">
                <a:solidFill>
                  <a:srgbClr val="C00000"/>
                </a:solidFill>
                <a:effectLst/>
                <a:latin typeface="Arial" panose="020B0604020202020204" pitchFamily="34" charset="0"/>
                <a:ea typeface="Calibri" panose="020F0502020204030204" pitchFamily="34" charset="0"/>
                <a:cs typeface="Arial" panose="020B0604020202020204" pitchFamily="34" charset="0"/>
              </a:rPr>
              <a:t>HOẠT ĐỘNG 3,4</a:t>
            </a:r>
            <a:endParaRPr lang="en-US" sz="7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DBF3E19B-6576-FAE2-8274-8AC2215C169F}"/>
              </a:ext>
            </a:extLst>
          </p:cNvPr>
          <p:cNvCxnSpPr>
            <a:cxnSpLocks/>
          </p:cNvCxnSpPr>
          <p:nvPr/>
        </p:nvCxnSpPr>
        <p:spPr>
          <a:xfrm>
            <a:off x="1632348" y="4610100"/>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A059"/>
        </a:solidFill>
        <a:effectLst/>
      </p:bgPr>
    </p:bg>
    <p:spTree>
      <p:nvGrpSpPr>
        <p:cNvPr id="1" name=""/>
        <p:cNvGrpSpPr/>
        <p:nvPr/>
      </p:nvGrpSpPr>
      <p:grpSpPr>
        <a:xfrm>
          <a:off x="0" y="0"/>
          <a:ext cx="0" cy="0"/>
          <a:chOff x="0" y="0"/>
          <a:chExt cx="0" cy="0"/>
        </a:xfrm>
      </p:grpSpPr>
      <p:grpSp>
        <p:nvGrpSpPr>
          <p:cNvPr id="14" name="Group 14"/>
          <p:cNvGrpSpPr>
            <a:grpSpLocks noChangeAspect="1"/>
          </p:cNvGrpSpPr>
          <p:nvPr/>
        </p:nvGrpSpPr>
        <p:grpSpPr>
          <a:xfrm>
            <a:off x="17094678" y="91329"/>
            <a:ext cx="963633" cy="918074"/>
            <a:chOff x="0" y="0"/>
            <a:chExt cx="1772920" cy="1689100"/>
          </a:xfrm>
        </p:grpSpPr>
        <p:sp>
          <p:nvSpPr>
            <p:cNvPr id="15" name="Freeform 15"/>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FEAC7"/>
            </a:solidFill>
          </p:spPr>
          <p:txBody>
            <a:bodyPr/>
            <a:lstStyle/>
            <a:p>
              <a:endParaRPr lang="en-US"/>
            </a:p>
          </p:txBody>
        </p:sp>
      </p:grpSp>
      <p:grpSp>
        <p:nvGrpSpPr>
          <p:cNvPr id="22" name="Group 21">
            <a:extLst>
              <a:ext uri="{FF2B5EF4-FFF2-40B4-BE49-F238E27FC236}">
                <a16:creationId xmlns:a16="http://schemas.microsoft.com/office/drawing/2014/main" id="{EE81E516-3963-B143-5160-CBA682A3033F}"/>
              </a:ext>
            </a:extLst>
          </p:cNvPr>
          <p:cNvGrpSpPr/>
          <p:nvPr/>
        </p:nvGrpSpPr>
        <p:grpSpPr>
          <a:xfrm>
            <a:off x="11099349" y="1093154"/>
            <a:ext cx="6014194" cy="6345850"/>
            <a:chOff x="11148842" y="1525345"/>
            <a:chExt cx="6014194" cy="6345850"/>
          </a:xfrm>
        </p:grpSpPr>
        <p:grpSp>
          <p:nvGrpSpPr>
            <p:cNvPr id="23" name="Group 6">
              <a:extLst>
                <a:ext uri="{FF2B5EF4-FFF2-40B4-BE49-F238E27FC236}">
                  <a16:creationId xmlns:a16="http://schemas.microsoft.com/office/drawing/2014/main" id="{F572F6C5-9A30-C300-522B-D4A7205B0F7C}"/>
                </a:ext>
              </a:extLst>
            </p:cNvPr>
            <p:cNvGrpSpPr/>
            <p:nvPr/>
          </p:nvGrpSpPr>
          <p:grpSpPr>
            <a:xfrm>
              <a:off x="11148842" y="1857001"/>
              <a:ext cx="6014194" cy="6014194"/>
              <a:chOff x="0" y="0"/>
              <a:chExt cx="812800" cy="812800"/>
            </a:xfrm>
          </p:grpSpPr>
          <p:sp>
            <p:nvSpPr>
              <p:cNvPr id="26" name="Freeform 7">
                <a:extLst>
                  <a:ext uri="{FF2B5EF4-FFF2-40B4-BE49-F238E27FC236}">
                    <a16:creationId xmlns:a16="http://schemas.microsoft.com/office/drawing/2014/main" id="{27653D04-100C-E105-9A18-8236B54A740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dirty="0"/>
              </a:p>
            </p:txBody>
          </p:sp>
          <p:sp>
            <p:nvSpPr>
              <p:cNvPr id="27" name="TextBox 8">
                <a:extLst>
                  <a:ext uri="{FF2B5EF4-FFF2-40B4-BE49-F238E27FC236}">
                    <a16:creationId xmlns:a16="http://schemas.microsoft.com/office/drawing/2014/main" id="{E724D36D-E0D4-FF13-76EF-AF3FD3DF163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24" name="Picture 10">
              <a:extLst>
                <a:ext uri="{FF2B5EF4-FFF2-40B4-BE49-F238E27FC236}">
                  <a16:creationId xmlns:a16="http://schemas.microsoft.com/office/drawing/2014/main" id="{43E6A787-29D0-93E1-D8A3-C0F5F0604A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5080">
              <a:off x="12118098" y="1525345"/>
              <a:ext cx="3564645" cy="920326"/>
            </a:xfrm>
            <a:prstGeom prst="rect">
              <a:avLst/>
            </a:prstGeom>
          </p:spPr>
        </p:pic>
        <p:sp>
          <p:nvSpPr>
            <p:cNvPr id="25" name="TextBox 24">
              <a:extLst>
                <a:ext uri="{FF2B5EF4-FFF2-40B4-BE49-F238E27FC236}">
                  <a16:creationId xmlns:a16="http://schemas.microsoft.com/office/drawing/2014/main" id="{567D0E77-2B82-3188-1F0D-634C6833E621}"/>
                </a:ext>
              </a:extLst>
            </p:cNvPr>
            <p:cNvSpPr txBox="1"/>
            <p:nvPr/>
          </p:nvSpPr>
          <p:spPr>
            <a:xfrm>
              <a:off x="11663170" y="3522085"/>
              <a:ext cx="4985539" cy="2951064"/>
            </a:xfrm>
            <a:prstGeom prst="rect">
              <a:avLst/>
            </a:prstGeom>
            <a:noFill/>
          </p:spPr>
          <p:txBody>
            <a:bodyPr wrap="square" rtlCol="0">
              <a:spAutoFit/>
            </a:bodyPr>
            <a:lstStyle/>
            <a:p>
              <a:pPr algn="ctr">
                <a:lnSpc>
                  <a:spcPct val="150000"/>
                </a:lnSpc>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NỘI DUNG BÀI HỌC</a:t>
              </a:r>
            </a:p>
          </p:txBody>
        </p:sp>
      </p:grpSp>
      <p:grpSp>
        <p:nvGrpSpPr>
          <p:cNvPr id="28" name="Group 27">
            <a:extLst>
              <a:ext uri="{FF2B5EF4-FFF2-40B4-BE49-F238E27FC236}">
                <a16:creationId xmlns:a16="http://schemas.microsoft.com/office/drawing/2014/main" id="{0A90FA2E-1A4C-A456-6564-B43C84666A8D}"/>
              </a:ext>
            </a:extLst>
          </p:cNvPr>
          <p:cNvGrpSpPr/>
          <p:nvPr/>
        </p:nvGrpSpPr>
        <p:grpSpPr>
          <a:xfrm>
            <a:off x="1062280" y="1263239"/>
            <a:ext cx="9549579" cy="3653309"/>
            <a:chOff x="1077906" y="959621"/>
            <a:chExt cx="9549579" cy="3653309"/>
          </a:xfrm>
        </p:grpSpPr>
        <p:grpSp>
          <p:nvGrpSpPr>
            <p:cNvPr id="29" name="Group 28">
              <a:extLst>
                <a:ext uri="{FF2B5EF4-FFF2-40B4-BE49-F238E27FC236}">
                  <a16:creationId xmlns:a16="http://schemas.microsoft.com/office/drawing/2014/main" id="{55DDBD27-496D-D5CC-F2BB-9364E2E16860}"/>
                </a:ext>
              </a:extLst>
            </p:cNvPr>
            <p:cNvGrpSpPr/>
            <p:nvPr/>
          </p:nvGrpSpPr>
          <p:grpSpPr>
            <a:xfrm>
              <a:off x="1077906" y="1204311"/>
              <a:ext cx="9549579" cy="3408619"/>
              <a:chOff x="1051751" y="1519237"/>
              <a:chExt cx="9549579" cy="3408619"/>
            </a:xfrm>
          </p:grpSpPr>
          <p:grpSp>
            <p:nvGrpSpPr>
              <p:cNvPr id="31" name="Group 3">
                <a:extLst>
                  <a:ext uri="{FF2B5EF4-FFF2-40B4-BE49-F238E27FC236}">
                    <a16:creationId xmlns:a16="http://schemas.microsoft.com/office/drawing/2014/main" id="{78587019-854B-C747-AA9E-757B03FAD65A}"/>
                  </a:ext>
                </a:extLst>
              </p:cNvPr>
              <p:cNvGrpSpPr/>
              <p:nvPr/>
            </p:nvGrpSpPr>
            <p:grpSpPr>
              <a:xfrm>
                <a:off x="1051751" y="1519237"/>
                <a:ext cx="9549579" cy="3408619"/>
                <a:chOff x="0" y="-47625"/>
                <a:chExt cx="2355171" cy="2691919"/>
              </a:xfrm>
            </p:grpSpPr>
            <p:sp>
              <p:nvSpPr>
                <p:cNvPr id="33" name="Freeform 4">
                  <a:extLst>
                    <a:ext uri="{FF2B5EF4-FFF2-40B4-BE49-F238E27FC236}">
                      <a16:creationId xmlns:a16="http://schemas.microsoft.com/office/drawing/2014/main" id="{3AAE3905-1CD2-466B-9CA4-9BD9B0842B75}"/>
                    </a:ext>
                  </a:extLst>
                </p:cNvPr>
                <p:cNvSpPr/>
                <p:nvPr/>
              </p:nvSpPr>
              <p:spPr>
                <a:xfrm>
                  <a:off x="0" y="0"/>
                  <a:ext cx="2355171" cy="264429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34" name="TextBox 5">
                  <a:extLst>
                    <a:ext uri="{FF2B5EF4-FFF2-40B4-BE49-F238E27FC236}">
                      <a16:creationId xmlns:a16="http://schemas.microsoft.com/office/drawing/2014/main" id="{F0C67FC4-937B-316E-E8D0-1C8203148332}"/>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2" name="TextBox 31">
                <a:extLst>
                  <a:ext uri="{FF2B5EF4-FFF2-40B4-BE49-F238E27FC236}">
                    <a16:creationId xmlns:a16="http://schemas.microsoft.com/office/drawing/2014/main" id="{577F399C-1D13-A91A-1522-184EB058B709}"/>
                  </a:ext>
                </a:extLst>
              </p:cNvPr>
              <p:cNvSpPr txBox="1"/>
              <p:nvPr/>
            </p:nvSpPr>
            <p:spPr>
              <a:xfrm>
                <a:off x="1122301" y="2304714"/>
                <a:ext cx="9372194" cy="1911549"/>
              </a:xfrm>
              <a:prstGeom prst="rect">
                <a:avLst/>
              </a:prstGeom>
              <a:noFill/>
            </p:spPr>
            <p:txBody>
              <a:bodyPr wrap="square">
                <a:spAutoFit/>
              </a:bodyPr>
              <a:lstStyle/>
              <a:p>
                <a:pPr marR="0" algn="ctr">
                  <a:lnSpc>
                    <a:spcPct val="150000"/>
                  </a:lnSpc>
                  <a:spcBef>
                    <a:spcPts val="0"/>
                  </a:spcBef>
                  <a:spcAft>
                    <a:spcPts val="0"/>
                  </a:spcAft>
                </a:pP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200" b="1">
                    <a:solidFill>
                      <a:srgbClr val="000000"/>
                    </a:solidFill>
                    <a:effectLst/>
                    <a:latin typeface="Arial" panose="020B0604020202020204" pitchFamily="34" charset="0"/>
                    <a:ea typeface="Calibri" panose="020F0502020204030204" pitchFamily="34" charset="0"/>
                    <a:cs typeface="Arial" panose="020B0604020202020204" pitchFamily="34" charset="0"/>
                  </a:rPr>
                  <a:t> 3: </a:t>
                </a:r>
              </a:p>
              <a:p>
                <a:pPr marR="0" algn="ctr">
                  <a:lnSpc>
                    <a:spcPct val="150000"/>
                  </a:lnSpc>
                  <a:spcBef>
                    <a:spcPts val="0"/>
                  </a:spcBef>
                  <a:spcAft>
                    <a:spcPts val="0"/>
                  </a:spcAft>
                </a:pP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Làm </a:t>
                </a:r>
                <a:r>
                  <a:rPr lang="en-US" sz="4200" i="1">
                    <a:solidFill>
                      <a:srgbClr val="000000"/>
                    </a:solidFill>
                    <a:effectLst/>
                    <a:latin typeface="Arial" panose="020B0604020202020204" pitchFamily="34" charset="0"/>
                    <a:ea typeface="Calibri" panose="020F0502020204030204" pitchFamily="34" charset="0"/>
                    <a:cs typeface="Arial" panose="020B0604020202020204" pitchFamily="34" charset="0"/>
                  </a:rPr>
                  <a:t>Hộp rối kể chuyện</a:t>
                </a:r>
                <a:endParaRPr lang="en-US" sz="4200"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30" name="Picture 9">
              <a:extLst>
                <a:ext uri="{FF2B5EF4-FFF2-40B4-BE49-F238E27FC236}">
                  <a16:creationId xmlns:a16="http://schemas.microsoft.com/office/drawing/2014/main" id="{C439D942-4E6F-A59A-3A69-549AF6FBC2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34408" y="959621"/>
              <a:ext cx="3600289" cy="609990"/>
            </a:xfrm>
            <a:prstGeom prst="rect">
              <a:avLst/>
            </a:prstGeom>
          </p:spPr>
        </p:pic>
      </p:grpSp>
      <p:sp>
        <p:nvSpPr>
          <p:cNvPr id="35" name="Freeform 3">
            <a:extLst>
              <a:ext uri="{FF2B5EF4-FFF2-40B4-BE49-F238E27FC236}">
                <a16:creationId xmlns:a16="http://schemas.microsoft.com/office/drawing/2014/main" id="{D1A0C785-538B-8A51-F39E-6864FF6CF1D8}"/>
              </a:ext>
            </a:extLst>
          </p:cNvPr>
          <p:cNvSpPr/>
          <p:nvPr/>
        </p:nvSpPr>
        <p:spPr>
          <a:xfrm>
            <a:off x="11407094" y="6768827"/>
            <a:ext cx="5398695" cy="3886200"/>
          </a:xfrm>
          <a:custGeom>
            <a:avLst/>
            <a:gdLst/>
            <a:ahLst/>
            <a:cxnLst/>
            <a:rect l="l" t="t" r="r" b="b"/>
            <a:pathLst>
              <a:path w="7566071" h="5132318">
                <a:moveTo>
                  <a:pt x="0" y="0"/>
                </a:moveTo>
                <a:lnTo>
                  <a:pt x="7566071" y="0"/>
                </a:lnTo>
                <a:lnTo>
                  <a:pt x="7566071" y="5132318"/>
                </a:lnTo>
                <a:lnTo>
                  <a:pt x="0" y="51323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6" name="Group 35">
            <a:extLst>
              <a:ext uri="{FF2B5EF4-FFF2-40B4-BE49-F238E27FC236}">
                <a16:creationId xmlns:a16="http://schemas.microsoft.com/office/drawing/2014/main" id="{87600456-F19B-A3F4-FDC2-3656DB21A549}"/>
              </a:ext>
            </a:extLst>
          </p:cNvPr>
          <p:cNvGrpSpPr/>
          <p:nvPr/>
        </p:nvGrpSpPr>
        <p:grpSpPr>
          <a:xfrm>
            <a:off x="1012777" y="5221543"/>
            <a:ext cx="9549579" cy="3653309"/>
            <a:chOff x="1077906" y="959621"/>
            <a:chExt cx="9549579" cy="3653309"/>
          </a:xfrm>
        </p:grpSpPr>
        <p:grpSp>
          <p:nvGrpSpPr>
            <p:cNvPr id="37" name="Group 36">
              <a:extLst>
                <a:ext uri="{FF2B5EF4-FFF2-40B4-BE49-F238E27FC236}">
                  <a16:creationId xmlns:a16="http://schemas.microsoft.com/office/drawing/2014/main" id="{EF4E08D1-306C-08AE-8ABE-ECBB79E6AEA8}"/>
                </a:ext>
              </a:extLst>
            </p:cNvPr>
            <p:cNvGrpSpPr/>
            <p:nvPr/>
          </p:nvGrpSpPr>
          <p:grpSpPr>
            <a:xfrm>
              <a:off x="1077906" y="1204311"/>
              <a:ext cx="9549579" cy="3408619"/>
              <a:chOff x="1051751" y="1519237"/>
              <a:chExt cx="9549579" cy="3408619"/>
            </a:xfrm>
          </p:grpSpPr>
          <p:grpSp>
            <p:nvGrpSpPr>
              <p:cNvPr id="39" name="Group 3">
                <a:extLst>
                  <a:ext uri="{FF2B5EF4-FFF2-40B4-BE49-F238E27FC236}">
                    <a16:creationId xmlns:a16="http://schemas.microsoft.com/office/drawing/2014/main" id="{0A9DAB67-EA53-F93D-7D6A-CC0F666CF738}"/>
                  </a:ext>
                </a:extLst>
              </p:cNvPr>
              <p:cNvGrpSpPr/>
              <p:nvPr/>
            </p:nvGrpSpPr>
            <p:grpSpPr>
              <a:xfrm>
                <a:off x="1051751" y="1519237"/>
                <a:ext cx="9549579" cy="3408619"/>
                <a:chOff x="0" y="-47625"/>
                <a:chExt cx="2355171" cy="2691919"/>
              </a:xfrm>
            </p:grpSpPr>
            <p:sp>
              <p:nvSpPr>
                <p:cNvPr id="41" name="Freeform 4">
                  <a:extLst>
                    <a:ext uri="{FF2B5EF4-FFF2-40B4-BE49-F238E27FC236}">
                      <a16:creationId xmlns:a16="http://schemas.microsoft.com/office/drawing/2014/main" id="{F4EC00E6-237D-444F-3F65-3FCA7756985A}"/>
                    </a:ext>
                  </a:extLst>
                </p:cNvPr>
                <p:cNvSpPr/>
                <p:nvPr/>
              </p:nvSpPr>
              <p:spPr>
                <a:xfrm>
                  <a:off x="0" y="0"/>
                  <a:ext cx="2355171" cy="264429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42" name="TextBox 5">
                  <a:extLst>
                    <a:ext uri="{FF2B5EF4-FFF2-40B4-BE49-F238E27FC236}">
                      <a16:creationId xmlns:a16="http://schemas.microsoft.com/office/drawing/2014/main" id="{791D75B9-8893-E175-13D8-51928735687A}"/>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40" name="TextBox 39">
                <a:extLst>
                  <a:ext uri="{FF2B5EF4-FFF2-40B4-BE49-F238E27FC236}">
                    <a16:creationId xmlns:a16="http://schemas.microsoft.com/office/drawing/2014/main" id="{22FEF9FE-08FA-8E0C-04C0-DF668085BD4D}"/>
                  </a:ext>
                </a:extLst>
              </p:cNvPr>
              <p:cNvSpPr txBox="1"/>
              <p:nvPr/>
            </p:nvSpPr>
            <p:spPr>
              <a:xfrm>
                <a:off x="1122301" y="2304714"/>
                <a:ext cx="9372194" cy="1911549"/>
              </a:xfrm>
              <a:prstGeom prst="rect">
                <a:avLst/>
              </a:prstGeom>
              <a:noFill/>
            </p:spPr>
            <p:txBody>
              <a:bodyPr wrap="square">
                <a:spAutoFit/>
              </a:bodyPr>
              <a:lstStyle/>
              <a:p>
                <a:pPr marR="0" algn="ctr">
                  <a:lnSpc>
                    <a:spcPct val="150000"/>
                  </a:lnSpc>
                  <a:spcBef>
                    <a:spcPts val="0"/>
                  </a:spcBef>
                  <a:spcAft>
                    <a:spcPts val="0"/>
                  </a:spcAft>
                </a:pPr>
                <a:r>
                  <a:rPr lang="en-US" sz="4200" b="1"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200" b="1">
                    <a:solidFill>
                      <a:srgbClr val="000000"/>
                    </a:solidFill>
                    <a:effectLst/>
                    <a:latin typeface="Arial" panose="020B0604020202020204" pitchFamily="34" charset="0"/>
                    <a:ea typeface="Calibri" panose="020F0502020204030204" pitchFamily="34" charset="0"/>
                    <a:cs typeface="Arial" panose="020B0604020202020204" pitchFamily="34" charset="0"/>
                  </a:rPr>
                  <a:t> động 4: </a:t>
                </a:r>
                <a:endPar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algn="ctr">
                  <a:lnSpc>
                    <a:spcPct val="150000"/>
                  </a:lnSpc>
                  <a:spcBef>
                    <a:spcPts val="0"/>
                  </a:spcBef>
                  <a:spcAft>
                    <a:spcPts val="0"/>
                  </a:spcAft>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Kể câu chuyện về gia đình</a:t>
                </a:r>
                <a:endParaRPr lang="en-US" sz="4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38" name="Picture 9">
              <a:extLst>
                <a:ext uri="{FF2B5EF4-FFF2-40B4-BE49-F238E27FC236}">
                  <a16:creationId xmlns:a16="http://schemas.microsoft.com/office/drawing/2014/main" id="{27B15A64-C724-68DD-7E48-56FF689EF7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34408" y="959621"/>
              <a:ext cx="3600289" cy="609990"/>
            </a:xfrm>
            <a:prstGeom prst="rect">
              <a:avLst/>
            </a:prstGeom>
          </p:spPr>
        </p:pic>
      </p:grpSp>
      <p:grpSp>
        <p:nvGrpSpPr>
          <p:cNvPr id="18" name="Group 17">
            <a:extLst>
              <a:ext uri="{FF2B5EF4-FFF2-40B4-BE49-F238E27FC236}">
                <a16:creationId xmlns:a16="http://schemas.microsoft.com/office/drawing/2014/main" id="{99058694-AE7B-9420-2C47-A56ACA9EC3FE}"/>
              </a:ext>
            </a:extLst>
          </p:cNvPr>
          <p:cNvGrpSpPr/>
          <p:nvPr/>
        </p:nvGrpSpPr>
        <p:grpSpPr>
          <a:xfrm>
            <a:off x="74236" y="21771"/>
            <a:ext cx="1875959" cy="1837030"/>
            <a:chOff x="2397459" y="1763068"/>
            <a:chExt cx="1875959" cy="1837030"/>
          </a:xfrm>
        </p:grpSpPr>
        <p:grpSp>
          <p:nvGrpSpPr>
            <p:cNvPr id="7" name="Group 7"/>
            <p:cNvGrpSpPr>
              <a:grpSpLocks noChangeAspect="1"/>
            </p:cNvGrpSpPr>
            <p:nvPr/>
          </p:nvGrpSpPr>
          <p:grpSpPr>
            <a:xfrm>
              <a:off x="2397459" y="1763068"/>
              <a:ext cx="1875959" cy="1837030"/>
              <a:chOff x="-72390" y="7620"/>
              <a:chExt cx="6487160" cy="6352540"/>
            </a:xfrm>
          </p:grpSpPr>
          <p:sp>
            <p:nvSpPr>
              <p:cNvPr id="8" name="Freeform 8"/>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DD7958"/>
              </a:solidFill>
            </p:spPr>
            <p:txBody>
              <a:bodyPr/>
              <a:lstStyle/>
              <a:p>
                <a:endParaRPr lang="en-US"/>
              </a:p>
            </p:txBody>
          </p:sp>
        </p:grpSp>
        <p:sp>
          <p:nvSpPr>
            <p:cNvPr id="9" name="Freeform 9"/>
            <p:cNvSpPr/>
            <p:nvPr/>
          </p:nvSpPr>
          <p:spPr>
            <a:xfrm>
              <a:off x="2897326" y="2291663"/>
              <a:ext cx="876224" cy="779839"/>
            </a:xfrm>
            <a:custGeom>
              <a:avLst/>
              <a:gdLst/>
              <a:ahLst/>
              <a:cxnLst/>
              <a:rect l="l" t="t" r="r" b="b"/>
              <a:pathLst>
                <a:path w="876224" h="779839">
                  <a:moveTo>
                    <a:pt x="0" y="0"/>
                  </a:moveTo>
                  <a:lnTo>
                    <a:pt x="876224" y="0"/>
                  </a:lnTo>
                  <a:lnTo>
                    <a:pt x="876224" y="779839"/>
                  </a:lnTo>
                  <a:lnTo>
                    <a:pt x="0" y="7798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4" name="Freeform 4"/>
          <p:cNvSpPr/>
          <p:nvPr/>
        </p:nvSpPr>
        <p:spPr>
          <a:xfrm rot="-933956">
            <a:off x="-248813" y="8839026"/>
            <a:ext cx="2522058" cy="1270487"/>
          </a:xfrm>
          <a:custGeom>
            <a:avLst/>
            <a:gdLst/>
            <a:ahLst/>
            <a:cxnLst/>
            <a:rect l="l" t="t" r="r" b="b"/>
            <a:pathLst>
              <a:path w="2522058" h="1270487">
                <a:moveTo>
                  <a:pt x="0" y="0"/>
                </a:moveTo>
                <a:lnTo>
                  <a:pt x="2522059" y="0"/>
                </a:lnTo>
                <a:lnTo>
                  <a:pt x="2522059" y="1270487"/>
                </a:lnTo>
                <a:lnTo>
                  <a:pt x="0" y="12704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5EB"/>
        </a:solidFill>
        <a:effectLst/>
      </p:bgPr>
    </p:bg>
    <p:spTree>
      <p:nvGrpSpPr>
        <p:cNvPr id="1" name=""/>
        <p:cNvGrpSpPr/>
        <p:nvPr/>
      </p:nvGrpSpPr>
      <p:grpSpPr>
        <a:xfrm>
          <a:off x="0" y="0"/>
          <a:ext cx="0" cy="0"/>
          <a:chOff x="0" y="0"/>
          <a:chExt cx="0" cy="0"/>
        </a:xfrm>
      </p:grpSpPr>
      <p:sp>
        <p:nvSpPr>
          <p:cNvPr id="3" name="Freeform 3"/>
          <p:cNvSpPr/>
          <p:nvPr/>
        </p:nvSpPr>
        <p:spPr>
          <a:xfrm>
            <a:off x="10439400" y="-1"/>
            <a:ext cx="7848600" cy="10265229"/>
          </a:xfrm>
          <a:prstGeom prst="rect">
            <a:avLst/>
          </a:prstGeom>
          <a:solidFill>
            <a:srgbClr val="FFC98B"/>
          </a:solidFill>
        </p:spPr>
        <p:txBody>
          <a:bodyPr/>
          <a:lstStyle/>
          <a:p>
            <a:endParaRPr lang="en-US"/>
          </a:p>
        </p:txBody>
      </p:sp>
      <p:grpSp>
        <p:nvGrpSpPr>
          <p:cNvPr id="19" name="Group 18">
            <a:extLst>
              <a:ext uri="{FF2B5EF4-FFF2-40B4-BE49-F238E27FC236}">
                <a16:creationId xmlns:a16="http://schemas.microsoft.com/office/drawing/2014/main" id="{62003C06-E4CF-8C94-7072-E13CEABE05B8}"/>
              </a:ext>
            </a:extLst>
          </p:cNvPr>
          <p:cNvGrpSpPr/>
          <p:nvPr/>
        </p:nvGrpSpPr>
        <p:grpSpPr>
          <a:xfrm>
            <a:off x="-145801" y="8267700"/>
            <a:ext cx="1803892" cy="1879947"/>
            <a:chOff x="9810635" y="6236333"/>
            <a:chExt cx="1803892" cy="1879947"/>
          </a:xfrm>
        </p:grpSpPr>
        <p:grpSp>
          <p:nvGrpSpPr>
            <p:cNvPr id="11" name="Group 11"/>
            <p:cNvGrpSpPr>
              <a:grpSpLocks noChangeAspect="1"/>
            </p:cNvGrpSpPr>
            <p:nvPr/>
          </p:nvGrpSpPr>
          <p:grpSpPr>
            <a:xfrm rot="1694964">
              <a:off x="9810635" y="6946916"/>
              <a:ext cx="1227392" cy="1169364"/>
              <a:chOff x="0" y="0"/>
              <a:chExt cx="1772920" cy="1689100"/>
            </a:xfrm>
          </p:grpSpPr>
          <p:sp>
            <p:nvSpPr>
              <p:cNvPr id="12" name="Freeform 12"/>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DD7958"/>
              </a:solidFill>
            </p:spPr>
            <p:txBody>
              <a:bodyPr/>
              <a:lstStyle/>
              <a:p>
                <a:endParaRPr lang="en-US"/>
              </a:p>
            </p:txBody>
          </p:sp>
        </p:grpSp>
        <p:grpSp>
          <p:nvGrpSpPr>
            <p:cNvPr id="13" name="Group 13"/>
            <p:cNvGrpSpPr>
              <a:grpSpLocks noChangeAspect="1"/>
            </p:cNvGrpSpPr>
            <p:nvPr/>
          </p:nvGrpSpPr>
          <p:grpSpPr>
            <a:xfrm rot="-1102560">
              <a:off x="10768694" y="6236333"/>
              <a:ext cx="845833" cy="805843"/>
              <a:chOff x="0" y="0"/>
              <a:chExt cx="1772920" cy="1689100"/>
            </a:xfrm>
          </p:grpSpPr>
          <p:sp>
            <p:nvSpPr>
              <p:cNvPr id="14" name="Freeform 14"/>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FFFFF"/>
              </a:solidFill>
            </p:spPr>
            <p:txBody>
              <a:bodyPr/>
              <a:lstStyle/>
              <a:p>
                <a:endParaRPr lang="en-US"/>
              </a:p>
            </p:txBody>
          </p:sp>
        </p:grpSp>
      </p:grpSp>
      <p:sp>
        <p:nvSpPr>
          <p:cNvPr id="15" name="Freeform 15"/>
          <p:cNvSpPr/>
          <p:nvPr/>
        </p:nvSpPr>
        <p:spPr>
          <a:xfrm rot="8806849">
            <a:off x="16717135" y="40566"/>
            <a:ext cx="1662789" cy="881278"/>
          </a:xfrm>
          <a:custGeom>
            <a:avLst/>
            <a:gdLst/>
            <a:ahLst/>
            <a:cxnLst/>
            <a:rect l="l" t="t" r="r" b="b"/>
            <a:pathLst>
              <a:path w="1662789" h="881278">
                <a:moveTo>
                  <a:pt x="0" y="0"/>
                </a:moveTo>
                <a:lnTo>
                  <a:pt x="1662788" y="0"/>
                </a:lnTo>
                <a:lnTo>
                  <a:pt x="1662788" y="881278"/>
                </a:lnTo>
                <a:lnTo>
                  <a:pt x="0" y="8812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1450314">
            <a:off x="29687" y="201949"/>
            <a:ext cx="1339216" cy="1191902"/>
          </a:xfrm>
          <a:custGeom>
            <a:avLst/>
            <a:gdLst/>
            <a:ahLst/>
            <a:cxnLst/>
            <a:rect l="l" t="t" r="r" b="b"/>
            <a:pathLst>
              <a:path w="1339216" h="1191902">
                <a:moveTo>
                  <a:pt x="0" y="0"/>
                </a:moveTo>
                <a:lnTo>
                  <a:pt x="1339216" y="0"/>
                </a:lnTo>
                <a:lnTo>
                  <a:pt x="1339216" y="1191902"/>
                </a:lnTo>
                <a:lnTo>
                  <a:pt x="0" y="11919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20">
            <a:extLst>
              <a:ext uri="{FF2B5EF4-FFF2-40B4-BE49-F238E27FC236}">
                <a16:creationId xmlns:a16="http://schemas.microsoft.com/office/drawing/2014/main" id="{0D8471D4-8619-DFB4-9336-414B92B06CFB}"/>
              </a:ext>
            </a:extLst>
          </p:cNvPr>
          <p:cNvSpPr txBox="1"/>
          <p:nvPr/>
        </p:nvSpPr>
        <p:spPr>
          <a:xfrm>
            <a:off x="1757258" y="2819562"/>
            <a:ext cx="7234342" cy="4647875"/>
          </a:xfrm>
          <a:prstGeom prst="rect">
            <a:avLst/>
          </a:prstGeom>
        </p:spPr>
        <p:txBody>
          <a:bodyPr wrap="square" lIns="0" tIns="0" rIns="0" bIns="0" rtlCol="0" anchor="t">
            <a:spAutoFit/>
          </a:bodyPr>
          <a:lstStyle/>
          <a:p>
            <a:pPr algn="ctr">
              <a:lnSpc>
                <a:spcPct val="150000"/>
              </a:lnSpc>
            </a:pPr>
            <a:r>
              <a:rPr lang="vi-VN" sz="7000" b="1">
                <a:solidFill>
                  <a:srgbClr val="C00000"/>
                </a:solidFill>
                <a:latin typeface="Arial" panose="020B0604020202020204" pitchFamily="34" charset="0"/>
                <a:ea typeface="Calibri" panose="020F0502020204030204" pitchFamily="34" charset="0"/>
                <a:cs typeface="Arial" panose="020B0604020202020204" pitchFamily="34" charset="0"/>
              </a:rPr>
              <a:t>HOẠT ĐỘNG 3: </a:t>
            </a:r>
            <a:endParaRPr lang="en-US" sz="70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7000" b="1">
                <a:solidFill>
                  <a:srgbClr val="C00000"/>
                </a:solidFill>
                <a:latin typeface="Arial" panose="020B0604020202020204" pitchFamily="34" charset="0"/>
                <a:ea typeface="Calibri" panose="020F0502020204030204" pitchFamily="34" charset="0"/>
                <a:cs typeface="Arial" panose="020B0604020202020204" pitchFamily="34" charset="0"/>
              </a:rPr>
              <a:t>LÀ</a:t>
            </a:r>
            <a:r>
              <a:rPr lang="en-US" sz="7000" b="1">
                <a:solidFill>
                  <a:srgbClr val="C00000"/>
                </a:solidFill>
                <a:latin typeface="Arial" panose="020B0604020202020204" pitchFamily="34" charset="0"/>
                <a:ea typeface="Calibri" panose="020F0502020204030204" pitchFamily="34" charset="0"/>
                <a:cs typeface="Arial" panose="020B0604020202020204" pitchFamily="34" charset="0"/>
              </a:rPr>
              <a:t>M</a:t>
            </a:r>
            <a:r>
              <a:rPr lang="vi-VN" sz="7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7000" b="1" i="1">
                <a:solidFill>
                  <a:srgbClr val="C00000"/>
                </a:solidFill>
                <a:latin typeface="Arial" panose="020B0604020202020204" pitchFamily="34" charset="0"/>
                <a:ea typeface="Calibri" panose="020F0502020204030204" pitchFamily="34" charset="0"/>
                <a:cs typeface="Arial" panose="020B0604020202020204" pitchFamily="34" charset="0"/>
              </a:rPr>
              <a:t>HỘP RỐI KỂ CHUYỆN</a:t>
            </a:r>
            <a:endParaRPr lang="vi-VN" sz="7000" b="1" i="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1" name="Picture 20" descr="A group of people wearing clothing&#10;&#10;Description automatically generated with medium confidence">
            <a:extLst>
              <a:ext uri="{FF2B5EF4-FFF2-40B4-BE49-F238E27FC236}">
                <a16:creationId xmlns:a16="http://schemas.microsoft.com/office/drawing/2014/main" id="{9576E1D6-5F7B-B0CE-08BC-4B7BAC90C8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69" t="10109" r="9436" b="11156"/>
          <a:stretch/>
        </p:blipFill>
        <p:spPr>
          <a:xfrm>
            <a:off x="11388010" y="2400300"/>
            <a:ext cx="5951379" cy="592428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5EB"/>
        </a:solidFill>
        <a:effectLst/>
      </p:bgPr>
    </p:bg>
    <p:spTree>
      <p:nvGrpSpPr>
        <p:cNvPr id="1" name=""/>
        <p:cNvGrpSpPr/>
        <p:nvPr/>
      </p:nvGrpSpPr>
      <p:grpSpPr>
        <a:xfrm>
          <a:off x="0" y="0"/>
          <a:ext cx="0" cy="0"/>
          <a:chOff x="0" y="0"/>
          <a:chExt cx="0" cy="0"/>
        </a:xfrm>
      </p:grpSpPr>
      <p:sp>
        <p:nvSpPr>
          <p:cNvPr id="12" name="Freeform 12"/>
          <p:cNvSpPr/>
          <p:nvPr/>
        </p:nvSpPr>
        <p:spPr>
          <a:xfrm rot="9504030">
            <a:off x="-110669" y="305580"/>
            <a:ext cx="1432429" cy="666079"/>
          </a:xfrm>
          <a:custGeom>
            <a:avLst/>
            <a:gdLst/>
            <a:ahLst/>
            <a:cxnLst/>
            <a:rect l="l" t="t" r="r" b="b"/>
            <a:pathLst>
              <a:path w="1432429" h="666079">
                <a:moveTo>
                  <a:pt x="0" y="0"/>
                </a:moveTo>
                <a:lnTo>
                  <a:pt x="1432428" y="0"/>
                </a:lnTo>
                <a:lnTo>
                  <a:pt x="1432428" y="666080"/>
                </a:lnTo>
                <a:lnTo>
                  <a:pt x="0" y="666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B02A202E-C299-BFD9-26A2-8A7DDD456325}"/>
              </a:ext>
            </a:extLst>
          </p:cNvPr>
          <p:cNvGrpSpPr/>
          <p:nvPr/>
        </p:nvGrpSpPr>
        <p:grpSpPr>
          <a:xfrm>
            <a:off x="1376955" y="770029"/>
            <a:ext cx="6589508" cy="4297271"/>
            <a:chOff x="-2103842" y="1850759"/>
            <a:chExt cx="6589508" cy="4297271"/>
          </a:xfrm>
        </p:grpSpPr>
        <p:sp>
          <p:nvSpPr>
            <p:cNvPr id="16" name="Line Callout 1 (Border and Accent Bar) 3">
              <a:extLst>
                <a:ext uri="{FF2B5EF4-FFF2-40B4-BE49-F238E27FC236}">
                  <a16:creationId xmlns:a16="http://schemas.microsoft.com/office/drawing/2014/main" id="{9CE1C9D2-DFF9-614F-799C-1BE7D022236E}"/>
                </a:ext>
              </a:extLst>
            </p:cNvPr>
            <p:cNvSpPr/>
            <p:nvPr/>
          </p:nvSpPr>
          <p:spPr>
            <a:xfrm>
              <a:off x="-2103842" y="2372880"/>
              <a:ext cx="6589508" cy="3775150"/>
            </a:xfrm>
            <a:prstGeom prst="roundRect">
              <a:avLst/>
            </a:prstGeom>
            <a:solidFill>
              <a:srgbClr val="FFF9E7"/>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2">
                      <a:lumMod val="50000"/>
                    </a:schemeClr>
                  </a:solidFill>
                  <a:latin typeface="Arial" panose="020B0604020202020204" pitchFamily="34" charset="0"/>
                  <a:cs typeface="Arial" panose="020B0604020202020204" pitchFamily="34" charset="0"/>
                </a:rPr>
                <a:t>Các em thực hành </a:t>
              </a:r>
              <a:r>
                <a:rPr lang="vi-VN" sz="4000">
                  <a:solidFill>
                    <a:schemeClr val="tx2">
                      <a:lumMod val="50000"/>
                    </a:schemeClr>
                  </a:solidFill>
                  <a:latin typeface="Arial" panose="020B0604020202020204" pitchFamily="34" charset="0"/>
                  <a:cs typeface="Arial" panose="020B0604020202020204" pitchFamily="34" charset="0"/>
                </a:rPr>
                <a:t>làm </a:t>
              </a:r>
              <a:r>
                <a:rPr lang="vi-VN" sz="4000" b="1">
                  <a:solidFill>
                    <a:schemeClr val="tx2">
                      <a:lumMod val="50000"/>
                    </a:schemeClr>
                  </a:solidFill>
                  <a:latin typeface="Arial" panose="020B0604020202020204" pitchFamily="34" charset="0"/>
                  <a:cs typeface="Arial" panose="020B0604020202020204" pitchFamily="34" charset="0"/>
                </a:rPr>
                <a:t>Hộp rối kể chuyện</a:t>
              </a:r>
              <a:r>
                <a:rPr lang="vi-VN" sz="4000">
                  <a:solidFill>
                    <a:schemeClr val="tx2">
                      <a:lumMod val="50000"/>
                    </a:schemeClr>
                  </a:solidFill>
                  <a:latin typeface="Arial" panose="020B0604020202020204" pitchFamily="34" charset="0"/>
                  <a:cs typeface="Arial" panose="020B0604020202020204" pitchFamily="34" charset="0"/>
                </a:rPr>
                <a:t> theo các bước </a:t>
              </a:r>
              <a:r>
                <a:rPr lang="en-US" sz="4000">
                  <a:solidFill>
                    <a:schemeClr val="tx2">
                      <a:lumMod val="50000"/>
                    </a:schemeClr>
                  </a:solidFill>
                  <a:latin typeface="Arial" panose="020B0604020202020204" pitchFamily="34" charset="0"/>
                  <a:cs typeface="Arial" panose="020B0604020202020204" pitchFamily="34" charset="0"/>
                </a:rPr>
                <a:t>hướng dẫn </a:t>
              </a:r>
              <a:r>
                <a:rPr lang="vi-VN" sz="4000">
                  <a:solidFill>
                    <a:schemeClr val="tx2">
                      <a:lumMod val="50000"/>
                    </a:schemeClr>
                  </a:solidFill>
                  <a:latin typeface="Arial" panose="020B0604020202020204" pitchFamily="34" charset="0"/>
                  <a:cs typeface="Arial" panose="020B0604020202020204" pitchFamily="34" charset="0"/>
                </a:rPr>
                <a:t>sau:</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84EDCB67-0A0B-DD52-B3B0-357A101102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4619" y="1850759"/>
              <a:ext cx="752586" cy="773686"/>
            </a:xfrm>
            <a:prstGeom prst="rect">
              <a:avLst/>
            </a:prstGeom>
          </p:spPr>
        </p:pic>
      </p:grpSp>
      <p:grpSp>
        <p:nvGrpSpPr>
          <p:cNvPr id="21" name="Group 20">
            <a:extLst>
              <a:ext uri="{FF2B5EF4-FFF2-40B4-BE49-F238E27FC236}">
                <a16:creationId xmlns:a16="http://schemas.microsoft.com/office/drawing/2014/main" id="{8F898F3A-D98B-402C-4842-4FD88103E858}"/>
              </a:ext>
            </a:extLst>
          </p:cNvPr>
          <p:cNvGrpSpPr/>
          <p:nvPr/>
        </p:nvGrpSpPr>
        <p:grpSpPr>
          <a:xfrm>
            <a:off x="838200" y="5575215"/>
            <a:ext cx="7144594" cy="3941756"/>
            <a:chOff x="838200" y="5563244"/>
            <a:chExt cx="7144594" cy="3941756"/>
          </a:xfrm>
        </p:grpSpPr>
        <p:pic>
          <p:nvPicPr>
            <p:cNvPr id="19" name="Picture 18" descr="A cartoon of people and a picture frame&#10;&#10;Description automatically generated">
              <a:extLst>
                <a:ext uri="{FF2B5EF4-FFF2-40B4-BE49-F238E27FC236}">
                  <a16:creationId xmlns:a16="http://schemas.microsoft.com/office/drawing/2014/main" id="{FB208F48-9EFB-1D09-DFF5-9E01BF317A65}"/>
                </a:ext>
              </a:extLst>
            </p:cNvPr>
            <p:cNvPicPr>
              <a:picLocks noChangeAspect="1"/>
            </p:cNvPicPr>
            <p:nvPr/>
          </p:nvPicPr>
          <p:blipFill rotWithShape="1">
            <a:blip r:embed="rId6">
              <a:extLst>
                <a:ext uri="{28A0092B-C50C-407E-A947-70E740481C1C}">
                  <a14:useLocalDpi xmlns:a14="http://schemas.microsoft.com/office/drawing/2010/main" val="0"/>
                </a:ext>
              </a:extLst>
            </a:blip>
            <a:srcRect l="17832" t="47037" r="11857"/>
            <a:stretch/>
          </p:blipFill>
          <p:spPr>
            <a:xfrm>
              <a:off x="838200" y="5943599"/>
              <a:ext cx="7144594" cy="356140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2" descr="Push pin ">
              <a:extLst>
                <a:ext uri="{FF2B5EF4-FFF2-40B4-BE49-F238E27FC236}">
                  <a16:creationId xmlns:a16="http://schemas.microsoft.com/office/drawing/2014/main" id="{313736C6-225C-2F8B-2258-67DB558AFB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3674" y="5563244"/>
              <a:ext cx="756070" cy="756070"/>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Rounded Rectangle 19">
            <a:extLst>
              <a:ext uri="{FF2B5EF4-FFF2-40B4-BE49-F238E27FC236}">
                <a16:creationId xmlns:a16="http://schemas.microsoft.com/office/drawing/2014/main" id="{4694059E-B41F-6002-AE2C-C39D57C56EFF}"/>
              </a:ext>
            </a:extLst>
          </p:cNvPr>
          <p:cNvSpPr/>
          <p:nvPr/>
        </p:nvSpPr>
        <p:spPr>
          <a:xfrm>
            <a:off x="9525001" y="4795632"/>
            <a:ext cx="8171047" cy="2057401"/>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Tô màu hình chân dung các thành viên trong gia đình</a:t>
            </a:r>
          </a:p>
        </p:txBody>
      </p:sp>
      <p:sp>
        <p:nvSpPr>
          <p:cNvPr id="50" name="Rounded Rectangle 23">
            <a:extLst>
              <a:ext uri="{FF2B5EF4-FFF2-40B4-BE49-F238E27FC236}">
                <a16:creationId xmlns:a16="http://schemas.microsoft.com/office/drawing/2014/main" id="{DD3A0537-D3F8-A5AA-20D3-9810A82843A5}"/>
              </a:ext>
            </a:extLst>
          </p:cNvPr>
          <p:cNvSpPr/>
          <p:nvPr/>
        </p:nvSpPr>
        <p:spPr>
          <a:xfrm>
            <a:off x="9525000" y="7328681"/>
            <a:ext cx="8171048" cy="2191351"/>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Dùng kéo cắt rời hình các thành viên trong gia đình</a:t>
            </a:r>
          </a:p>
        </p:txBody>
      </p:sp>
      <p:sp>
        <p:nvSpPr>
          <p:cNvPr id="51" name="Rounded Rectangle 19">
            <a:extLst>
              <a:ext uri="{FF2B5EF4-FFF2-40B4-BE49-F238E27FC236}">
                <a16:creationId xmlns:a16="http://schemas.microsoft.com/office/drawing/2014/main" id="{98072946-D8A6-E248-D377-6FABFF809F01}"/>
              </a:ext>
            </a:extLst>
          </p:cNvPr>
          <p:cNvSpPr/>
          <p:nvPr/>
        </p:nvSpPr>
        <p:spPr>
          <a:xfrm>
            <a:off x="9525001" y="833233"/>
            <a:ext cx="8077200" cy="3486751"/>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Vẽ chân dung các thành viên trong gia đình lên giấy, nên sử dụng giấy bìa cứng để hình chân dung sau khi cắt được đẹp hơn</a:t>
            </a:r>
          </a:p>
        </p:txBody>
      </p:sp>
      <p:grpSp>
        <p:nvGrpSpPr>
          <p:cNvPr id="52" name="Group 51">
            <a:extLst>
              <a:ext uri="{FF2B5EF4-FFF2-40B4-BE49-F238E27FC236}">
                <a16:creationId xmlns:a16="http://schemas.microsoft.com/office/drawing/2014/main" id="{8DC22E84-9E54-6186-E8E6-3DB689E2350B}"/>
              </a:ext>
            </a:extLst>
          </p:cNvPr>
          <p:cNvGrpSpPr/>
          <p:nvPr/>
        </p:nvGrpSpPr>
        <p:grpSpPr>
          <a:xfrm rot="16200000">
            <a:off x="7642021" y="3960909"/>
            <a:ext cx="3124196" cy="612585"/>
            <a:chOff x="6498137" y="3625822"/>
            <a:chExt cx="558104" cy="973671"/>
          </a:xfrm>
        </p:grpSpPr>
        <p:cxnSp>
          <p:nvCxnSpPr>
            <p:cNvPr id="53" name="Straight Connector 52">
              <a:extLst>
                <a:ext uri="{FF2B5EF4-FFF2-40B4-BE49-F238E27FC236}">
                  <a16:creationId xmlns:a16="http://schemas.microsoft.com/office/drawing/2014/main" id="{54DF1C94-0111-FEAE-FB53-D2B8C1662C64}"/>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82E321B-F68A-FC25-1A83-EB2D66829033}"/>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FA47A66F-1764-1538-B635-A1C983C79A7B}"/>
              </a:ext>
            </a:extLst>
          </p:cNvPr>
          <p:cNvGrpSpPr/>
          <p:nvPr/>
        </p:nvGrpSpPr>
        <p:grpSpPr>
          <a:xfrm rot="16200000" flipH="1">
            <a:off x="6522341" y="5080591"/>
            <a:ext cx="5378146" cy="627174"/>
            <a:chOff x="6498137" y="3625822"/>
            <a:chExt cx="558104" cy="973671"/>
          </a:xfrm>
        </p:grpSpPr>
        <p:cxnSp>
          <p:nvCxnSpPr>
            <p:cNvPr id="56" name="Straight Connector 55">
              <a:extLst>
                <a:ext uri="{FF2B5EF4-FFF2-40B4-BE49-F238E27FC236}">
                  <a16:creationId xmlns:a16="http://schemas.microsoft.com/office/drawing/2014/main" id="{263C375C-E089-2BAA-740D-0F00189E53D8}"/>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C8BB2C6-2FA0-F7FB-642A-0FCFB528AFB3}"/>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82655D29-E62E-FD54-01B0-6CF750E5E988}"/>
              </a:ext>
            </a:extLst>
          </p:cNvPr>
          <p:cNvGrpSpPr/>
          <p:nvPr/>
        </p:nvGrpSpPr>
        <p:grpSpPr>
          <a:xfrm rot="16200000">
            <a:off x="7606125" y="6911843"/>
            <a:ext cx="3210580" cy="627175"/>
            <a:chOff x="6498137" y="3625822"/>
            <a:chExt cx="558104" cy="973671"/>
          </a:xfrm>
        </p:grpSpPr>
        <p:cxnSp>
          <p:nvCxnSpPr>
            <p:cNvPr id="59" name="Straight Connector 58">
              <a:extLst>
                <a:ext uri="{FF2B5EF4-FFF2-40B4-BE49-F238E27FC236}">
                  <a16:creationId xmlns:a16="http://schemas.microsoft.com/office/drawing/2014/main" id="{674460A5-312A-0E8A-14B2-E08A41D24985}"/>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E7BB6BF-AAF1-9FF9-AE06-0A5F6BE090E0}"/>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
        <p:nvSpPr>
          <p:cNvPr id="11" name="Freeform 11"/>
          <p:cNvSpPr/>
          <p:nvPr/>
        </p:nvSpPr>
        <p:spPr>
          <a:xfrm rot="1651635">
            <a:off x="16989063" y="9107067"/>
            <a:ext cx="1135832" cy="984045"/>
          </a:xfrm>
          <a:custGeom>
            <a:avLst/>
            <a:gdLst/>
            <a:ahLst/>
            <a:cxnLst/>
            <a:rect l="l" t="t" r="r" b="b"/>
            <a:pathLst>
              <a:path w="2069075" h="1841477">
                <a:moveTo>
                  <a:pt x="0" y="0"/>
                </a:moveTo>
                <a:lnTo>
                  <a:pt x="2069075" y="0"/>
                </a:lnTo>
                <a:lnTo>
                  <a:pt x="2069075" y="1841477"/>
                </a:lnTo>
                <a:lnTo>
                  <a:pt x="0" y="18414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left)">
                                      <p:cBhvr>
                                        <p:cTn id="24" dur="500"/>
                                        <p:tgtEl>
                                          <p:spTgt spid="52"/>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randombar(horizontal)">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wipe(left)">
                                      <p:cBhvr>
                                        <p:cTn id="33" dur="500"/>
                                        <p:tgtEl>
                                          <p:spTgt spid="58"/>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randombar(horizontal)">
                                      <p:cBhvr>
                                        <p:cTn id="3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5EB"/>
        </a:solidFill>
        <a:effectLst/>
      </p:bgPr>
    </p:bg>
    <p:spTree>
      <p:nvGrpSpPr>
        <p:cNvPr id="1" name=""/>
        <p:cNvGrpSpPr/>
        <p:nvPr/>
      </p:nvGrpSpPr>
      <p:grpSpPr>
        <a:xfrm>
          <a:off x="0" y="0"/>
          <a:ext cx="0" cy="0"/>
          <a:chOff x="0" y="0"/>
          <a:chExt cx="0" cy="0"/>
        </a:xfrm>
      </p:grpSpPr>
      <p:sp>
        <p:nvSpPr>
          <p:cNvPr id="12" name="Freeform 12"/>
          <p:cNvSpPr/>
          <p:nvPr/>
        </p:nvSpPr>
        <p:spPr>
          <a:xfrm rot="9504030">
            <a:off x="-110669" y="305580"/>
            <a:ext cx="1432429" cy="666079"/>
          </a:xfrm>
          <a:custGeom>
            <a:avLst/>
            <a:gdLst/>
            <a:ahLst/>
            <a:cxnLst/>
            <a:rect l="l" t="t" r="r" b="b"/>
            <a:pathLst>
              <a:path w="1432429" h="666079">
                <a:moveTo>
                  <a:pt x="0" y="0"/>
                </a:moveTo>
                <a:lnTo>
                  <a:pt x="1432428" y="0"/>
                </a:lnTo>
                <a:lnTo>
                  <a:pt x="1432428" y="666080"/>
                </a:lnTo>
                <a:lnTo>
                  <a:pt x="0" y="666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B02A202E-C299-BFD9-26A2-8A7DDD456325}"/>
              </a:ext>
            </a:extLst>
          </p:cNvPr>
          <p:cNvGrpSpPr/>
          <p:nvPr/>
        </p:nvGrpSpPr>
        <p:grpSpPr>
          <a:xfrm>
            <a:off x="1376955" y="770029"/>
            <a:ext cx="6589508" cy="4297271"/>
            <a:chOff x="-2103842" y="1850759"/>
            <a:chExt cx="6589508" cy="4297271"/>
          </a:xfrm>
        </p:grpSpPr>
        <p:sp>
          <p:nvSpPr>
            <p:cNvPr id="16" name="Line Callout 1 (Border and Accent Bar) 3">
              <a:extLst>
                <a:ext uri="{FF2B5EF4-FFF2-40B4-BE49-F238E27FC236}">
                  <a16:creationId xmlns:a16="http://schemas.microsoft.com/office/drawing/2014/main" id="{9CE1C9D2-DFF9-614F-799C-1BE7D022236E}"/>
                </a:ext>
              </a:extLst>
            </p:cNvPr>
            <p:cNvSpPr/>
            <p:nvPr/>
          </p:nvSpPr>
          <p:spPr>
            <a:xfrm>
              <a:off x="-2103842" y="2372880"/>
              <a:ext cx="6589508" cy="3775150"/>
            </a:xfrm>
            <a:prstGeom prst="roundRect">
              <a:avLst/>
            </a:prstGeom>
            <a:solidFill>
              <a:srgbClr val="FFF9E7"/>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2">
                      <a:lumMod val="50000"/>
                    </a:schemeClr>
                  </a:solidFill>
                  <a:latin typeface="Arial" panose="020B0604020202020204" pitchFamily="34" charset="0"/>
                  <a:cs typeface="Arial" panose="020B0604020202020204" pitchFamily="34" charset="0"/>
                </a:rPr>
                <a:t>Các em thực hành </a:t>
              </a:r>
              <a:r>
                <a:rPr lang="vi-VN" sz="4000">
                  <a:solidFill>
                    <a:schemeClr val="tx2">
                      <a:lumMod val="50000"/>
                    </a:schemeClr>
                  </a:solidFill>
                  <a:latin typeface="Arial" panose="020B0604020202020204" pitchFamily="34" charset="0"/>
                  <a:cs typeface="Arial" panose="020B0604020202020204" pitchFamily="34" charset="0"/>
                </a:rPr>
                <a:t>làm </a:t>
              </a:r>
              <a:r>
                <a:rPr lang="vi-VN" sz="4000" b="1">
                  <a:solidFill>
                    <a:schemeClr val="tx2">
                      <a:lumMod val="50000"/>
                    </a:schemeClr>
                  </a:solidFill>
                  <a:latin typeface="Arial" panose="020B0604020202020204" pitchFamily="34" charset="0"/>
                  <a:cs typeface="Arial" panose="020B0604020202020204" pitchFamily="34" charset="0"/>
                </a:rPr>
                <a:t>Hộp rối kể chuyện</a:t>
              </a:r>
              <a:r>
                <a:rPr lang="vi-VN" sz="4000">
                  <a:solidFill>
                    <a:schemeClr val="tx2">
                      <a:lumMod val="50000"/>
                    </a:schemeClr>
                  </a:solidFill>
                  <a:latin typeface="Arial" panose="020B0604020202020204" pitchFamily="34" charset="0"/>
                  <a:cs typeface="Arial" panose="020B0604020202020204" pitchFamily="34" charset="0"/>
                </a:rPr>
                <a:t> theo các bước </a:t>
              </a:r>
              <a:r>
                <a:rPr lang="en-US" sz="4000">
                  <a:solidFill>
                    <a:schemeClr val="tx2">
                      <a:lumMod val="50000"/>
                    </a:schemeClr>
                  </a:solidFill>
                  <a:latin typeface="Arial" panose="020B0604020202020204" pitchFamily="34" charset="0"/>
                  <a:cs typeface="Arial" panose="020B0604020202020204" pitchFamily="34" charset="0"/>
                </a:rPr>
                <a:t>hướng dẫn </a:t>
              </a:r>
              <a:r>
                <a:rPr lang="vi-VN" sz="4000">
                  <a:solidFill>
                    <a:schemeClr val="tx2">
                      <a:lumMod val="50000"/>
                    </a:schemeClr>
                  </a:solidFill>
                  <a:latin typeface="Arial" panose="020B0604020202020204" pitchFamily="34" charset="0"/>
                  <a:cs typeface="Arial" panose="020B0604020202020204" pitchFamily="34" charset="0"/>
                </a:rPr>
                <a:t>sau:</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84EDCB67-0A0B-DD52-B3B0-357A101102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4619" y="1850759"/>
              <a:ext cx="752586" cy="773686"/>
            </a:xfrm>
            <a:prstGeom prst="rect">
              <a:avLst/>
            </a:prstGeom>
          </p:spPr>
        </p:pic>
      </p:grpSp>
      <p:grpSp>
        <p:nvGrpSpPr>
          <p:cNvPr id="21" name="Group 20">
            <a:extLst>
              <a:ext uri="{FF2B5EF4-FFF2-40B4-BE49-F238E27FC236}">
                <a16:creationId xmlns:a16="http://schemas.microsoft.com/office/drawing/2014/main" id="{8F898F3A-D98B-402C-4842-4FD88103E858}"/>
              </a:ext>
            </a:extLst>
          </p:cNvPr>
          <p:cNvGrpSpPr/>
          <p:nvPr/>
        </p:nvGrpSpPr>
        <p:grpSpPr>
          <a:xfrm>
            <a:off x="838200" y="5575215"/>
            <a:ext cx="7144594" cy="3941756"/>
            <a:chOff x="838200" y="5563244"/>
            <a:chExt cx="7144594" cy="3941756"/>
          </a:xfrm>
        </p:grpSpPr>
        <p:pic>
          <p:nvPicPr>
            <p:cNvPr id="19" name="Picture 18" descr="A cartoon of people and a picture frame&#10;&#10;Description automatically generated">
              <a:extLst>
                <a:ext uri="{FF2B5EF4-FFF2-40B4-BE49-F238E27FC236}">
                  <a16:creationId xmlns:a16="http://schemas.microsoft.com/office/drawing/2014/main" id="{FB208F48-9EFB-1D09-DFF5-9E01BF317A65}"/>
                </a:ext>
              </a:extLst>
            </p:cNvPr>
            <p:cNvPicPr>
              <a:picLocks noChangeAspect="1"/>
            </p:cNvPicPr>
            <p:nvPr/>
          </p:nvPicPr>
          <p:blipFill rotWithShape="1">
            <a:blip r:embed="rId6">
              <a:extLst>
                <a:ext uri="{28A0092B-C50C-407E-A947-70E740481C1C}">
                  <a14:useLocalDpi xmlns:a14="http://schemas.microsoft.com/office/drawing/2010/main" val="0"/>
                </a:ext>
              </a:extLst>
            </a:blip>
            <a:srcRect l="17832" t="47037" r="11857"/>
            <a:stretch/>
          </p:blipFill>
          <p:spPr>
            <a:xfrm>
              <a:off x="838200" y="5943599"/>
              <a:ext cx="7144594" cy="356140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2" descr="Push pin ">
              <a:extLst>
                <a:ext uri="{FF2B5EF4-FFF2-40B4-BE49-F238E27FC236}">
                  <a16:creationId xmlns:a16="http://schemas.microsoft.com/office/drawing/2014/main" id="{313736C6-225C-2F8B-2258-67DB558AFB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3674" y="5563244"/>
              <a:ext cx="756070" cy="756070"/>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Rounded Rectangle 19">
            <a:extLst>
              <a:ext uri="{FF2B5EF4-FFF2-40B4-BE49-F238E27FC236}">
                <a16:creationId xmlns:a16="http://schemas.microsoft.com/office/drawing/2014/main" id="{4694059E-B41F-6002-AE2C-C39D57C56EFF}"/>
              </a:ext>
            </a:extLst>
          </p:cNvPr>
          <p:cNvSpPr/>
          <p:nvPr/>
        </p:nvSpPr>
        <p:spPr>
          <a:xfrm>
            <a:off x="9525002" y="4243909"/>
            <a:ext cx="7939788" cy="2327348"/>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Làm khung hộp rối từ hộp các-tông đã chuẩn bị</a:t>
            </a:r>
          </a:p>
        </p:txBody>
      </p:sp>
      <p:sp>
        <p:nvSpPr>
          <p:cNvPr id="50" name="Rounded Rectangle 23">
            <a:extLst>
              <a:ext uri="{FF2B5EF4-FFF2-40B4-BE49-F238E27FC236}">
                <a16:creationId xmlns:a16="http://schemas.microsoft.com/office/drawing/2014/main" id="{DD3A0537-D3F8-A5AA-20D3-9810A82843A5}"/>
              </a:ext>
            </a:extLst>
          </p:cNvPr>
          <p:cNvSpPr/>
          <p:nvPr/>
        </p:nvSpPr>
        <p:spPr>
          <a:xfrm>
            <a:off x="9525000" y="7192683"/>
            <a:ext cx="8032040" cy="2327349"/>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Sắp xếp các nhân vật vào hộp rối theo ý tưởng của mình</a:t>
            </a:r>
          </a:p>
        </p:txBody>
      </p:sp>
      <p:sp>
        <p:nvSpPr>
          <p:cNvPr id="51" name="Rounded Rectangle 19">
            <a:extLst>
              <a:ext uri="{FF2B5EF4-FFF2-40B4-BE49-F238E27FC236}">
                <a16:creationId xmlns:a16="http://schemas.microsoft.com/office/drawing/2014/main" id="{98072946-D8A6-E248-D377-6FABFF809F01}"/>
              </a:ext>
            </a:extLst>
          </p:cNvPr>
          <p:cNvSpPr/>
          <p:nvPr/>
        </p:nvSpPr>
        <p:spPr>
          <a:xfrm>
            <a:off x="9525001" y="1292150"/>
            <a:ext cx="7939788" cy="2327349"/>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Dán hình từng thành viên trong gia đình lên que tre</a:t>
            </a:r>
          </a:p>
        </p:txBody>
      </p:sp>
      <p:grpSp>
        <p:nvGrpSpPr>
          <p:cNvPr id="52" name="Group 51">
            <a:extLst>
              <a:ext uri="{FF2B5EF4-FFF2-40B4-BE49-F238E27FC236}">
                <a16:creationId xmlns:a16="http://schemas.microsoft.com/office/drawing/2014/main" id="{8DC22E84-9E54-6186-E8E6-3DB689E2350B}"/>
              </a:ext>
            </a:extLst>
          </p:cNvPr>
          <p:cNvGrpSpPr/>
          <p:nvPr/>
        </p:nvGrpSpPr>
        <p:grpSpPr>
          <a:xfrm rot="16200000">
            <a:off x="7799556" y="3803375"/>
            <a:ext cx="2807383" cy="610841"/>
            <a:chOff x="6498137" y="3625822"/>
            <a:chExt cx="558104" cy="973671"/>
          </a:xfrm>
        </p:grpSpPr>
        <p:cxnSp>
          <p:nvCxnSpPr>
            <p:cNvPr id="53" name="Straight Connector 52">
              <a:extLst>
                <a:ext uri="{FF2B5EF4-FFF2-40B4-BE49-F238E27FC236}">
                  <a16:creationId xmlns:a16="http://schemas.microsoft.com/office/drawing/2014/main" id="{54DF1C94-0111-FEAE-FB53-D2B8C1662C64}"/>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82E321B-F68A-FC25-1A83-EB2D66829033}"/>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FA47A66F-1764-1538-B635-A1C983C79A7B}"/>
              </a:ext>
            </a:extLst>
          </p:cNvPr>
          <p:cNvGrpSpPr/>
          <p:nvPr/>
        </p:nvGrpSpPr>
        <p:grpSpPr>
          <a:xfrm rot="16200000" flipH="1">
            <a:off x="6323674" y="4898259"/>
            <a:ext cx="5759145" cy="610840"/>
            <a:chOff x="6498137" y="3625822"/>
            <a:chExt cx="558104" cy="973671"/>
          </a:xfrm>
        </p:grpSpPr>
        <p:cxnSp>
          <p:nvCxnSpPr>
            <p:cNvPr id="56" name="Straight Connector 55">
              <a:extLst>
                <a:ext uri="{FF2B5EF4-FFF2-40B4-BE49-F238E27FC236}">
                  <a16:creationId xmlns:a16="http://schemas.microsoft.com/office/drawing/2014/main" id="{263C375C-E089-2BAA-740D-0F00189E53D8}"/>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C8BB2C6-2FA0-F7FB-642A-0FCFB528AFB3}"/>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82655D29-E62E-FD54-01B0-6CF750E5E988}"/>
              </a:ext>
            </a:extLst>
          </p:cNvPr>
          <p:cNvGrpSpPr/>
          <p:nvPr/>
        </p:nvGrpSpPr>
        <p:grpSpPr>
          <a:xfrm rot="16200000">
            <a:off x="7789363" y="6728607"/>
            <a:ext cx="2844105" cy="627173"/>
            <a:chOff x="6498137" y="3625822"/>
            <a:chExt cx="558104" cy="973671"/>
          </a:xfrm>
        </p:grpSpPr>
        <p:cxnSp>
          <p:nvCxnSpPr>
            <p:cNvPr id="59" name="Straight Connector 58">
              <a:extLst>
                <a:ext uri="{FF2B5EF4-FFF2-40B4-BE49-F238E27FC236}">
                  <a16:creationId xmlns:a16="http://schemas.microsoft.com/office/drawing/2014/main" id="{674460A5-312A-0E8A-14B2-E08A41D24985}"/>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E7BB6BF-AAF1-9FF9-AE06-0A5F6BE090E0}"/>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
        <p:nvSpPr>
          <p:cNvPr id="11" name="Freeform 11"/>
          <p:cNvSpPr/>
          <p:nvPr/>
        </p:nvSpPr>
        <p:spPr>
          <a:xfrm rot="1651635">
            <a:off x="16989063" y="9107067"/>
            <a:ext cx="1135832" cy="984045"/>
          </a:xfrm>
          <a:custGeom>
            <a:avLst/>
            <a:gdLst/>
            <a:ahLst/>
            <a:cxnLst/>
            <a:rect l="l" t="t" r="r" b="b"/>
            <a:pathLst>
              <a:path w="2069075" h="1841477">
                <a:moveTo>
                  <a:pt x="0" y="0"/>
                </a:moveTo>
                <a:lnTo>
                  <a:pt x="2069075" y="0"/>
                </a:lnTo>
                <a:lnTo>
                  <a:pt x="2069075" y="1841477"/>
                </a:lnTo>
                <a:lnTo>
                  <a:pt x="0" y="18414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348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randombar(horizontal)">
                                      <p:cBhvr>
                                        <p:cTn id="11" dur="500"/>
                                        <p:tgtEl>
                                          <p:spTgt spid="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left)">
                                      <p:cBhvr>
                                        <p:cTn id="16" dur="500"/>
                                        <p:tgtEl>
                                          <p:spTgt spid="5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randombar(horizontal)">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left)">
                                      <p:cBhvr>
                                        <p:cTn id="25" dur="500"/>
                                        <p:tgtEl>
                                          <p:spTgt spid="58"/>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randombar(horizontal)">
                                      <p:cBhvr>
                                        <p:cTn id="2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98B"/>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FFDEA80-2CED-0501-072F-8996F7FB1360}"/>
              </a:ext>
            </a:extLst>
          </p:cNvPr>
          <p:cNvGrpSpPr/>
          <p:nvPr/>
        </p:nvGrpSpPr>
        <p:grpSpPr>
          <a:xfrm rot="-348097">
            <a:off x="2871019" y="1574903"/>
            <a:ext cx="12138154" cy="6159331"/>
            <a:chOff x="0" y="0"/>
            <a:chExt cx="3190453" cy="1463594"/>
          </a:xfrm>
        </p:grpSpPr>
        <p:sp>
          <p:nvSpPr>
            <p:cNvPr id="12" name="Freeform 4">
              <a:extLst>
                <a:ext uri="{FF2B5EF4-FFF2-40B4-BE49-F238E27FC236}">
                  <a16:creationId xmlns:a16="http://schemas.microsoft.com/office/drawing/2014/main" id="{8CB4C0E0-78F4-3169-12FC-2D2F95B36695}"/>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extBox 5">
              <a:extLst>
                <a:ext uri="{FF2B5EF4-FFF2-40B4-BE49-F238E27FC236}">
                  <a16:creationId xmlns:a16="http://schemas.microsoft.com/office/drawing/2014/main" id="{DBE195F8-7720-F284-4B9F-840D56EC64DC}"/>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F487663C-67DF-CEDF-5F57-83EB14E29EE7}"/>
              </a:ext>
            </a:extLst>
          </p:cNvPr>
          <p:cNvSpPr txBox="1"/>
          <p:nvPr/>
        </p:nvSpPr>
        <p:spPr>
          <a:xfrm>
            <a:off x="4165254" y="2519387"/>
            <a:ext cx="9549683" cy="4029501"/>
          </a:xfrm>
          <a:prstGeom prst="rect">
            <a:avLst/>
          </a:prstGeom>
          <a:noFill/>
        </p:spPr>
        <p:txBody>
          <a:bodyPr wrap="square">
            <a:spAutoFit/>
          </a:bodyPr>
          <a:lstStyle/>
          <a:p>
            <a:pPr lvl="0" algn="just">
              <a:lnSpc>
                <a:spcPct val="150000"/>
              </a:lnSpc>
            </a:pPr>
            <a:r>
              <a:rPr lang="en-US" sz="4400">
                <a:solidFill>
                  <a:prstClr val="black"/>
                </a:solidFill>
                <a:latin typeface="Arial" panose="020B0604020202020204" pitchFamily="34" charset="0"/>
                <a:ea typeface="Calibri" panose="020F0502020204030204" pitchFamily="34" charset="0"/>
                <a:cs typeface="Arial" panose="020B0604020202020204" pitchFamily="34" charset="0"/>
              </a:rPr>
              <a:t>S</a:t>
            </a:r>
            <a:r>
              <a:rPr lang="vi-VN" sz="4400">
                <a:solidFill>
                  <a:prstClr val="black"/>
                </a:solidFill>
                <a:latin typeface="Arial" panose="020B0604020202020204" pitchFamily="34" charset="0"/>
                <a:ea typeface="Calibri" panose="020F0502020204030204" pitchFamily="34" charset="0"/>
                <a:cs typeface="Arial" panose="020B0604020202020204" pitchFamily="34" charset="0"/>
              </a:rPr>
              <a:t>ự tích cực, khéo léo của các em đã sáng tạo nên các nhân vật tượng trưng cho các thành viên trong gia đình để đưa vào </a:t>
            </a:r>
            <a:r>
              <a:rPr lang="vi-VN" sz="4400" b="1">
                <a:solidFill>
                  <a:prstClr val="black"/>
                </a:solidFill>
                <a:latin typeface="Arial" panose="020B0604020202020204" pitchFamily="34" charset="0"/>
                <a:ea typeface="Calibri" panose="020F0502020204030204" pitchFamily="34" charset="0"/>
                <a:cs typeface="Arial" panose="020B0604020202020204" pitchFamily="34" charset="0"/>
              </a:rPr>
              <a:t>Hộp rối kể chuyện</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ECB13EA1-6848-F06A-AD72-43EEE1C495A4}"/>
              </a:ext>
            </a:extLst>
          </p:cNvPr>
          <p:cNvGrpSpPr/>
          <p:nvPr/>
        </p:nvGrpSpPr>
        <p:grpSpPr>
          <a:xfrm>
            <a:off x="13057734" y="6336325"/>
            <a:ext cx="3841010" cy="2851456"/>
            <a:chOff x="11217486" y="6236755"/>
            <a:chExt cx="3841010" cy="2851456"/>
          </a:xfrm>
        </p:grpSpPr>
        <p:grpSp>
          <p:nvGrpSpPr>
            <p:cNvPr id="16" name="Group 7">
              <a:extLst>
                <a:ext uri="{FF2B5EF4-FFF2-40B4-BE49-F238E27FC236}">
                  <a16:creationId xmlns:a16="http://schemas.microsoft.com/office/drawing/2014/main" id="{62F67E12-8A9A-7B76-9549-4CD150EFFA4E}"/>
                </a:ext>
              </a:extLst>
            </p:cNvPr>
            <p:cNvGrpSpPr/>
            <p:nvPr/>
          </p:nvGrpSpPr>
          <p:grpSpPr>
            <a:xfrm rot="317549">
              <a:off x="11217486" y="6236755"/>
              <a:ext cx="3841010" cy="2851456"/>
              <a:chOff x="43011" y="24107"/>
              <a:chExt cx="767962" cy="648993"/>
            </a:xfrm>
          </p:grpSpPr>
          <p:sp>
            <p:nvSpPr>
              <p:cNvPr id="18" name="Freeform 8">
                <a:extLst>
                  <a:ext uri="{FF2B5EF4-FFF2-40B4-BE49-F238E27FC236}">
                    <a16:creationId xmlns:a16="http://schemas.microsoft.com/office/drawing/2014/main" id="{61FFE30E-EAA9-9833-0FA3-118924630640}"/>
                  </a:ext>
                </a:extLst>
              </p:cNvPr>
              <p:cNvSpPr/>
              <p:nvPr/>
            </p:nvSpPr>
            <p:spPr>
              <a:xfrm>
                <a:off x="43011" y="24107"/>
                <a:ext cx="767962" cy="586966"/>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2">
                  <a:lumMod val="75000"/>
                </a:schemeClr>
              </a:solidFill>
              <a:ln w="5715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TextBox 9">
                <a:extLst>
                  <a:ext uri="{FF2B5EF4-FFF2-40B4-BE49-F238E27FC236}">
                    <a16:creationId xmlns:a16="http://schemas.microsoft.com/office/drawing/2014/main" id="{A6B541AA-A201-86A3-F461-A562E955F5B2}"/>
                  </a:ext>
                </a:extLst>
              </p:cNvPr>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CE4DD384-4529-B0AE-0F54-5750E599E2C3}"/>
                </a:ext>
              </a:extLst>
            </p:cNvPr>
            <p:cNvSpPr txBox="1"/>
            <p:nvPr/>
          </p:nvSpPr>
          <p:spPr>
            <a:xfrm>
              <a:off x="11575698" y="7095913"/>
              <a:ext cx="3149731"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Kết luận</a:t>
              </a:r>
              <a:endParaRPr kumimoji="0" lang="en-US" sz="5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pic>
        <p:nvPicPr>
          <p:cNvPr id="20" name="Picture 19" descr="A cartoon of a child reading a book&#10;&#10;Description automatically generated">
            <a:extLst>
              <a:ext uri="{FF2B5EF4-FFF2-40B4-BE49-F238E27FC236}">
                <a16:creationId xmlns:a16="http://schemas.microsoft.com/office/drawing/2014/main" id="{7105DD9F-46FA-B353-F48E-2D851B711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03" y="5979455"/>
            <a:ext cx="4547537" cy="4704987"/>
          </a:xfrm>
          <a:prstGeom prst="rect">
            <a:avLst/>
          </a:prstGeom>
        </p:spPr>
      </p:pic>
      <p:sp>
        <p:nvSpPr>
          <p:cNvPr id="6" name="Freeform 6"/>
          <p:cNvSpPr/>
          <p:nvPr/>
        </p:nvSpPr>
        <p:spPr>
          <a:xfrm rot="-1718935">
            <a:off x="13659906" y="603707"/>
            <a:ext cx="1469282" cy="1111093"/>
          </a:xfrm>
          <a:custGeom>
            <a:avLst/>
            <a:gdLst/>
            <a:ahLst/>
            <a:cxnLst/>
            <a:rect l="l" t="t" r="r" b="b"/>
            <a:pathLst>
              <a:path w="835361" h="743471">
                <a:moveTo>
                  <a:pt x="0" y="0"/>
                </a:moveTo>
                <a:lnTo>
                  <a:pt x="835361" y="0"/>
                </a:lnTo>
                <a:lnTo>
                  <a:pt x="835361" y="743471"/>
                </a:lnTo>
                <a:lnTo>
                  <a:pt x="0" y="7434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1355031">
            <a:off x="1716258" y="1677358"/>
            <a:ext cx="1840121" cy="933443"/>
          </a:xfrm>
          <a:custGeom>
            <a:avLst/>
            <a:gdLst/>
            <a:ahLst/>
            <a:cxnLst/>
            <a:rect l="l" t="t" r="r" b="b"/>
            <a:pathLst>
              <a:path w="1840121" h="933443">
                <a:moveTo>
                  <a:pt x="0" y="0"/>
                </a:moveTo>
                <a:lnTo>
                  <a:pt x="1840121" y="0"/>
                </a:lnTo>
                <a:lnTo>
                  <a:pt x="1840121" y="933444"/>
                </a:lnTo>
                <a:lnTo>
                  <a:pt x="0" y="9334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5EB"/>
        </a:solidFill>
        <a:effectLst/>
      </p:bgPr>
    </p:bg>
    <p:spTree>
      <p:nvGrpSpPr>
        <p:cNvPr id="1" name=""/>
        <p:cNvGrpSpPr/>
        <p:nvPr/>
      </p:nvGrpSpPr>
      <p:grpSpPr>
        <a:xfrm>
          <a:off x="0" y="0"/>
          <a:ext cx="0" cy="0"/>
          <a:chOff x="0" y="0"/>
          <a:chExt cx="0" cy="0"/>
        </a:xfrm>
      </p:grpSpPr>
      <p:sp>
        <p:nvSpPr>
          <p:cNvPr id="3" name="Freeform 3"/>
          <p:cNvSpPr/>
          <p:nvPr/>
        </p:nvSpPr>
        <p:spPr>
          <a:xfrm>
            <a:off x="10439400" y="-1"/>
            <a:ext cx="7848600" cy="10265229"/>
          </a:xfrm>
          <a:prstGeom prst="rect">
            <a:avLst/>
          </a:prstGeom>
          <a:solidFill>
            <a:srgbClr val="FFC9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62003C06-E4CF-8C94-7072-E13CEABE05B8}"/>
              </a:ext>
            </a:extLst>
          </p:cNvPr>
          <p:cNvGrpSpPr/>
          <p:nvPr/>
        </p:nvGrpSpPr>
        <p:grpSpPr>
          <a:xfrm>
            <a:off x="-145801" y="8267700"/>
            <a:ext cx="1803892" cy="1879947"/>
            <a:chOff x="9810635" y="6236333"/>
            <a:chExt cx="1803892" cy="1879947"/>
          </a:xfrm>
        </p:grpSpPr>
        <p:grpSp>
          <p:nvGrpSpPr>
            <p:cNvPr id="11" name="Group 11"/>
            <p:cNvGrpSpPr>
              <a:grpSpLocks noChangeAspect="1"/>
            </p:cNvGrpSpPr>
            <p:nvPr/>
          </p:nvGrpSpPr>
          <p:grpSpPr>
            <a:xfrm rot="1694964">
              <a:off x="9810635" y="6946916"/>
              <a:ext cx="1227392" cy="1169364"/>
              <a:chOff x="0" y="0"/>
              <a:chExt cx="1772920" cy="1689100"/>
            </a:xfrm>
          </p:grpSpPr>
          <p:sp>
            <p:nvSpPr>
              <p:cNvPr id="12" name="Freeform 12"/>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DD795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a:grpSpLocks noChangeAspect="1"/>
            </p:cNvGrpSpPr>
            <p:nvPr/>
          </p:nvGrpSpPr>
          <p:grpSpPr>
            <a:xfrm rot="-1102560">
              <a:off x="10768694" y="6236333"/>
              <a:ext cx="845833" cy="805843"/>
              <a:chOff x="0" y="0"/>
              <a:chExt cx="1772920" cy="1689100"/>
            </a:xfrm>
          </p:grpSpPr>
          <p:sp>
            <p:nvSpPr>
              <p:cNvPr id="14" name="Freeform 14"/>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5" name="Freeform 15"/>
          <p:cNvSpPr/>
          <p:nvPr/>
        </p:nvSpPr>
        <p:spPr>
          <a:xfrm rot="8806849">
            <a:off x="16717135" y="40566"/>
            <a:ext cx="1662789" cy="881278"/>
          </a:xfrm>
          <a:custGeom>
            <a:avLst/>
            <a:gdLst/>
            <a:ahLst/>
            <a:cxnLst/>
            <a:rect l="l" t="t" r="r" b="b"/>
            <a:pathLst>
              <a:path w="1662789" h="881278">
                <a:moveTo>
                  <a:pt x="0" y="0"/>
                </a:moveTo>
                <a:lnTo>
                  <a:pt x="1662788" y="0"/>
                </a:lnTo>
                <a:lnTo>
                  <a:pt x="1662788" y="881278"/>
                </a:lnTo>
                <a:lnTo>
                  <a:pt x="0" y="8812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1450314">
            <a:off x="29687" y="201949"/>
            <a:ext cx="1339216" cy="1191902"/>
          </a:xfrm>
          <a:custGeom>
            <a:avLst/>
            <a:gdLst/>
            <a:ahLst/>
            <a:cxnLst/>
            <a:rect l="l" t="t" r="r" b="b"/>
            <a:pathLst>
              <a:path w="1339216" h="1191902">
                <a:moveTo>
                  <a:pt x="0" y="0"/>
                </a:moveTo>
                <a:lnTo>
                  <a:pt x="1339216" y="0"/>
                </a:lnTo>
                <a:lnTo>
                  <a:pt x="1339216" y="1191902"/>
                </a:lnTo>
                <a:lnTo>
                  <a:pt x="0" y="11919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a:extLst>
              <a:ext uri="{FF2B5EF4-FFF2-40B4-BE49-F238E27FC236}">
                <a16:creationId xmlns:a16="http://schemas.microsoft.com/office/drawing/2014/main" id="{0D8471D4-8619-DFB4-9336-414B92B06CFB}"/>
              </a:ext>
            </a:extLst>
          </p:cNvPr>
          <p:cNvSpPr txBox="1"/>
          <p:nvPr/>
        </p:nvSpPr>
        <p:spPr>
          <a:xfrm>
            <a:off x="1295400" y="2808675"/>
            <a:ext cx="7848600" cy="464787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7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7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4</a:t>
            </a:r>
            <a:r>
              <a:rPr kumimoji="0" lang="vi-VN" sz="7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7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7000" b="1">
                <a:solidFill>
                  <a:srgbClr val="C00000"/>
                </a:solidFill>
                <a:ea typeface="Calibri" panose="020F0502020204030204" pitchFamily="34" charset="0"/>
                <a:cs typeface="Arial" panose="020B0604020202020204" pitchFamily="34" charset="0"/>
              </a:rPr>
              <a:t>KỂ CÂU CHUYỆN VỀ GIA ĐÌNH</a:t>
            </a:r>
            <a:endParaRPr kumimoji="0" lang="vi-VN" sz="7000" b="1" i="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1" name="Picture 20" descr="A group of people wearing clothing&#10;&#10;Description automatically generated with medium confidence">
            <a:extLst>
              <a:ext uri="{FF2B5EF4-FFF2-40B4-BE49-F238E27FC236}">
                <a16:creationId xmlns:a16="http://schemas.microsoft.com/office/drawing/2014/main" id="{9576E1D6-5F7B-B0CE-08BC-4B7BAC90C8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69" t="10109" r="9436" b="11156"/>
          <a:stretch/>
        </p:blipFill>
        <p:spPr>
          <a:xfrm>
            <a:off x="11388010" y="2400300"/>
            <a:ext cx="5951379" cy="5924282"/>
          </a:xfrm>
          <a:prstGeom prst="rect">
            <a:avLst/>
          </a:prstGeom>
        </p:spPr>
      </p:pic>
    </p:spTree>
    <p:extLst>
      <p:ext uri="{BB962C8B-B14F-4D97-AF65-F5344CB8AC3E}">
        <p14:creationId xmlns:p14="http://schemas.microsoft.com/office/powerpoint/2010/main" val="9242241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606</Words>
  <PresentationFormat>Custom</PresentationFormat>
  <Paragraphs>49</Paragraphs>
  <Slides>19</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2023-10-28T03:29:10Z</dcterms:modified>
  <dc:identifier>DAFyP_VM7Fg</dc:identifier>
</cp:coreProperties>
</file>