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0" r:id="rId6"/>
    <p:sldMasterId id="2147483662" r:id="rId7"/>
    <p:sldMasterId id="2147483664" r:id="rId8"/>
    <p:sldMasterId id="2147483678" r:id="rId9"/>
    <p:sldMasterId id="2147483690" r:id="rId10"/>
    <p:sldMasterId id="2147483702" r:id="rId11"/>
    <p:sldMasterId id="2147483704" r:id="rId12"/>
    <p:sldMasterId id="2147483716" r:id="rId13"/>
  </p:sldMasterIdLst>
  <p:notesMasterIdLst>
    <p:notesMasterId r:id="rId14"/>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Lst>
  <p:sldSz cy="6858000" cx="12192000"/>
  <p:notesSz cx="6858000" cy="9144000"/>
  <p:embeddedFontLst>
    <p:embeddedFont>
      <p:font typeface="Corbel"/>
      <p:regular r:id="rId44"/>
      <p:bold r:id="rId45"/>
      <p:italic r:id="rId46"/>
      <p:boldItalic r:id="rId47"/>
    </p:embeddedFont>
    <p:embeddedFont>
      <p:font typeface="Tahoma"/>
      <p:regular r:id="rId48"/>
      <p:bold r:id="rId49"/>
    </p:embeddedFont>
    <p:embeddedFont>
      <p:font typeface="Helvetica Neue"/>
      <p:regular r:id="rId50"/>
      <p:bold r:id="rId51"/>
      <p:italic r:id="rId52"/>
      <p:boldItalic r:id="rId53"/>
    </p:embeddedFont>
    <p:embeddedFont>
      <p:font typeface="Century Gothic"/>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http://customooxmlschemas.google.com/">
      <go:slidesCustomData xmlns:go="http://customooxmlschemas.google.com/" r:id="rId58" roundtripDataSignature="AMtx7mjEaZlFExLTMwRxMtC7+yKhUnVIc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A6A873E-8CFC-4CE7-9509-C9D5D6B9D0FB}">
  <a:tblStyle styleId="{CA6A873E-8CFC-4CE7-9509-C9D5D6B9D0FB}"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6.xml"/><Relationship Id="rId42" Type="http://schemas.openxmlformats.org/officeDocument/2006/relationships/slide" Target="slides/slide28.xml"/><Relationship Id="rId41" Type="http://schemas.openxmlformats.org/officeDocument/2006/relationships/slide" Target="slides/slide27.xml"/><Relationship Id="rId44" Type="http://schemas.openxmlformats.org/officeDocument/2006/relationships/font" Target="fonts/Corbel-regular.fntdata"/><Relationship Id="rId43" Type="http://schemas.openxmlformats.org/officeDocument/2006/relationships/slide" Target="slides/slide29.xml"/><Relationship Id="rId46" Type="http://schemas.openxmlformats.org/officeDocument/2006/relationships/font" Target="fonts/Corbel-italic.fntdata"/><Relationship Id="rId45" Type="http://schemas.openxmlformats.org/officeDocument/2006/relationships/font" Target="fonts/Corbel-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font" Target="fonts/Tahoma-regular.fntdata"/><Relationship Id="rId47" Type="http://schemas.openxmlformats.org/officeDocument/2006/relationships/font" Target="fonts/Corbel-boldItalic.fntdata"/><Relationship Id="rId49" Type="http://schemas.openxmlformats.org/officeDocument/2006/relationships/font" Target="fonts/Tahoma-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17.xml"/><Relationship Id="rId30" Type="http://schemas.openxmlformats.org/officeDocument/2006/relationships/slide" Target="slides/slide16.xml"/><Relationship Id="rId33" Type="http://schemas.openxmlformats.org/officeDocument/2006/relationships/slide" Target="slides/slide19.xml"/><Relationship Id="rId32" Type="http://schemas.openxmlformats.org/officeDocument/2006/relationships/slide" Target="slides/slide18.xml"/><Relationship Id="rId35" Type="http://schemas.openxmlformats.org/officeDocument/2006/relationships/slide" Target="slides/slide21.xml"/><Relationship Id="rId34" Type="http://schemas.openxmlformats.org/officeDocument/2006/relationships/slide" Target="slides/slide20.xml"/><Relationship Id="rId37" Type="http://schemas.openxmlformats.org/officeDocument/2006/relationships/slide" Target="slides/slide23.xml"/><Relationship Id="rId36" Type="http://schemas.openxmlformats.org/officeDocument/2006/relationships/slide" Target="slides/slide22.xml"/><Relationship Id="rId39" Type="http://schemas.openxmlformats.org/officeDocument/2006/relationships/slide" Target="slides/slide25.xml"/><Relationship Id="rId38" Type="http://schemas.openxmlformats.org/officeDocument/2006/relationships/slide" Target="slides/slide24.xml"/><Relationship Id="rId20" Type="http://schemas.openxmlformats.org/officeDocument/2006/relationships/slide" Target="slides/slide6.xml"/><Relationship Id="rId22" Type="http://schemas.openxmlformats.org/officeDocument/2006/relationships/slide" Target="slides/slide8.xml"/><Relationship Id="rId21" Type="http://schemas.openxmlformats.org/officeDocument/2006/relationships/slide" Target="slides/slide7.xml"/><Relationship Id="rId24" Type="http://schemas.openxmlformats.org/officeDocument/2006/relationships/slide" Target="slides/slide10.xml"/><Relationship Id="rId23" Type="http://schemas.openxmlformats.org/officeDocument/2006/relationships/slide" Target="slides/slide9.xml"/><Relationship Id="rId26" Type="http://schemas.openxmlformats.org/officeDocument/2006/relationships/slide" Target="slides/slide12.xml"/><Relationship Id="rId25" Type="http://schemas.openxmlformats.org/officeDocument/2006/relationships/slide" Target="slides/slide11.xml"/><Relationship Id="rId28" Type="http://schemas.openxmlformats.org/officeDocument/2006/relationships/slide" Target="slides/slide14.xml"/><Relationship Id="rId27" Type="http://schemas.openxmlformats.org/officeDocument/2006/relationships/slide" Target="slides/slide13.xml"/><Relationship Id="rId29" Type="http://schemas.openxmlformats.org/officeDocument/2006/relationships/slide" Target="slides/slide15.xml"/><Relationship Id="rId51" Type="http://schemas.openxmlformats.org/officeDocument/2006/relationships/font" Target="fonts/HelveticaNeue-bold.fntdata"/><Relationship Id="rId50" Type="http://schemas.openxmlformats.org/officeDocument/2006/relationships/font" Target="fonts/HelveticaNeue-regular.fntdata"/><Relationship Id="rId53" Type="http://schemas.openxmlformats.org/officeDocument/2006/relationships/font" Target="fonts/HelveticaNeue-boldItalic.fntdata"/><Relationship Id="rId52" Type="http://schemas.openxmlformats.org/officeDocument/2006/relationships/font" Target="fonts/HelveticaNeue-italic.fntdata"/><Relationship Id="rId11" Type="http://schemas.openxmlformats.org/officeDocument/2006/relationships/slideMaster" Target="slideMasters/slideMaster7.xml"/><Relationship Id="rId55" Type="http://schemas.openxmlformats.org/officeDocument/2006/relationships/font" Target="fonts/CenturyGothic-bold.fntdata"/><Relationship Id="rId10" Type="http://schemas.openxmlformats.org/officeDocument/2006/relationships/slideMaster" Target="slideMasters/slideMaster6.xml"/><Relationship Id="rId54" Type="http://schemas.openxmlformats.org/officeDocument/2006/relationships/font" Target="fonts/CenturyGothic-regular.fntdata"/><Relationship Id="rId13" Type="http://schemas.openxmlformats.org/officeDocument/2006/relationships/slideMaster" Target="slideMasters/slideMaster9.xml"/><Relationship Id="rId57" Type="http://schemas.openxmlformats.org/officeDocument/2006/relationships/font" Target="fonts/CenturyGothic-boldItalic.fntdata"/><Relationship Id="rId12" Type="http://schemas.openxmlformats.org/officeDocument/2006/relationships/slideMaster" Target="slideMasters/slideMaster8.xml"/><Relationship Id="rId56" Type="http://schemas.openxmlformats.org/officeDocument/2006/relationships/font" Target="fonts/CenturyGothic-italic.fntdata"/><Relationship Id="rId15" Type="http://schemas.openxmlformats.org/officeDocument/2006/relationships/slide" Target="slides/slide1.xml"/><Relationship Id="rId14" Type="http://schemas.openxmlformats.org/officeDocument/2006/relationships/notesMaster" Target="notesMasters/notesMaster1.xml"/><Relationship Id="rId58" Type="http://customschemas.google.com/relationships/presentationmetadata" Target="metadata"/><Relationship Id="rId17" Type="http://schemas.openxmlformats.org/officeDocument/2006/relationships/slide" Target="slides/slide3.xml"/><Relationship Id="rId16" Type="http://schemas.openxmlformats.org/officeDocument/2006/relationships/slide" Target="slides/slide2.xml"/><Relationship Id="rId19" Type="http://schemas.openxmlformats.org/officeDocument/2006/relationships/slide" Target="slides/slide5.xml"/><Relationship Id="rId1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4" name="Google Shape;58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5" name="Google Shape;77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2" name="Google Shape;80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2" name="Google Shape;81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1" name="Google Shape;82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853" name="Google Shape;853;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4" name="Google Shape;854;p14: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a:solidFill>
                  <a:srgbClr val="000000"/>
                </a:solidFill>
                <a:latin typeface="Calibri"/>
                <a:ea typeface="Calibri"/>
                <a:cs typeface="Calibri"/>
                <a:sym typeface="Calibri"/>
              </a:rP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9" name="Google Shape;89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4" name="Google Shape;944;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2" name="Shape 952"/>
        <p:cNvGrpSpPr/>
        <p:nvPr/>
      </p:nvGrpSpPr>
      <p:grpSpPr>
        <a:xfrm>
          <a:off x="0" y="0"/>
          <a:ext cx="0" cy="0"/>
          <a:chOff x="0" y="0"/>
          <a:chExt cx="0" cy="0"/>
        </a:xfrm>
      </p:grpSpPr>
      <p:sp>
        <p:nvSpPr>
          <p:cNvPr id="953" name="Google Shape;953;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4" name="Google Shape;954;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0" name="Shape 960"/>
        <p:cNvGrpSpPr/>
        <p:nvPr/>
      </p:nvGrpSpPr>
      <p:grpSpPr>
        <a:xfrm>
          <a:off x="0" y="0"/>
          <a:ext cx="0" cy="0"/>
          <a:chOff x="0" y="0"/>
          <a:chExt cx="0" cy="0"/>
        </a:xfrm>
      </p:grpSpPr>
      <p:sp>
        <p:nvSpPr>
          <p:cNvPr id="961" name="Google Shape;961;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2" name="Google Shape;962;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5" name="Shape 965"/>
        <p:cNvGrpSpPr/>
        <p:nvPr/>
      </p:nvGrpSpPr>
      <p:grpSpPr>
        <a:xfrm>
          <a:off x="0" y="0"/>
          <a:ext cx="0" cy="0"/>
          <a:chOff x="0" y="0"/>
          <a:chExt cx="0" cy="0"/>
        </a:xfrm>
      </p:grpSpPr>
      <p:sp>
        <p:nvSpPr>
          <p:cNvPr id="966" name="Google Shape;966;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7" name="Google Shape;967;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4" name="Google Shape;59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9" name="Google Shape;979;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2" name="Shape 992"/>
        <p:cNvGrpSpPr/>
        <p:nvPr/>
      </p:nvGrpSpPr>
      <p:grpSpPr>
        <a:xfrm>
          <a:off x="0" y="0"/>
          <a:ext cx="0" cy="0"/>
          <a:chOff x="0" y="0"/>
          <a:chExt cx="0" cy="0"/>
        </a:xfrm>
      </p:grpSpPr>
      <p:sp>
        <p:nvSpPr>
          <p:cNvPr id="993" name="Google Shape;993;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4" name="Google Shape;994;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9" name="Google Shape;999;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7" name="Google Shape;1007;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2" name="Shape 1012"/>
        <p:cNvGrpSpPr/>
        <p:nvPr/>
      </p:nvGrpSpPr>
      <p:grpSpPr>
        <a:xfrm>
          <a:off x="0" y="0"/>
          <a:ext cx="0" cy="0"/>
          <a:chOff x="0" y="0"/>
          <a:chExt cx="0" cy="0"/>
        </a:xfrm>
      </p:grpSpPr>
      <p:sp>
        <p:nvSpPr>
          <p:cNvPr id="1013" name="Google Shape;1013;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4" name="Google Shape;1014;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8" name="Shape 1018"/>
        <p:cNvGrpSpPr/>
        <p:nvPr/>
      </p:nvGrpSpPr>
      <p:grpSpPr>
        <a:xfrm>
          <a:off x="0" y="0"/>
          <a:ext cx="0" cy="0"/>
          <a:chOff x="0" y="0"/>
          <a:chExt cx="0" cy="0"/>
        </a:xfrm>
      </p:grpSpPr>
      <p:sp>
        <p:nvSpPr>
          <p:cNvPr id="1019" name="Google Shape;1019;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0" name="Google Shape;1020;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6" name="Shape 1026"/>
        <p:cNvGrpSpPr/>
        <p:nvPr/>
      </p:nvGrpSpPr>
      <p:grpSpPr>
        <a:xfrm>
          <a:off x="0" y="0"/>
          <a:ext cx="0" cy="0"/>
          <a:chOff x="0" y="0"/>
          <a:chExt cx="0" cy="0"/>
        </a:xfrm>
      </p:grpSpPr>
      <p:sp>
        <p:nvSpPr>
          <p:cNvPr id="1027" name="Google Shape;1027;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8" name="Google Shape;1028;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4" name="Shape 1034"/>
        <p:cNvGrpSpPr/>
        <p:nvPr/>
      </p:nvGrpSpPr>
      <p:grpSpPr>
        <a:xfrm>
          <a:off x="0" y="0"/>
          <a:ext cx="0" cy="0"/>
          <a:chOff x="0" y="0"/>
          <a:chExt cx="0" cy="0"/>
        </a:xfrm>
      </p:grpSpPr>
      <p:sp>
        <p:nvSpPr>
          <p:cNvPr id="1035" name="Google Shape;1035;p2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a:solidFill>
                  <a:srgbClr val="000000"/>
                </a:solidFill>
                <a:latin typeface="Calibri"/>
                <a:ea typeface="Calibri"/>
                <a:cs typeface="Calibri"/>
                <a:sym typeface="Calibri"/>
              </a:rPr>
              <a:t>‹#›</a:t>
            </a:fld>
            <a:endParaRPr/>
          </a:p>
        </p:txBody>
      </p:sp>
      <p:sp>
        <p:nvSpPr>
          <p:cNvPr id="1036" name="Google Shape;1036;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037" name="Google Shape;1037;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9" name="Shape 1049"/>
        <p:cNvGrpSpPr/>
        <p:nvPr/>
      </p:nvGrpSpPr>
      <p:grpSpPr>
        <a:xfrm>
          <a:off x="0" y="0"/>
          <a:ext cx="0" cy="0"/>
          <a:chOff x="0" y="0"/>
          <a:chExt cx="0" cy="0"/>
        </a:xfrm>
      </p:grpSpPr>
      <p:sp>
        <p:nvSpPr>
          <p:cNvPr id="1050" name="Google Shape;1050;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1" name="Google Shape;1051;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4" name="Shape 1054"/>
        <p:cNvGrpSpPr/>
        <p:nvPr/>
      </p:nvGrpSpPr>
      <p:grpSpPr>
        <a:xfrm>
          <a:off x="0" y="0"/>
          <a:ext cx="0" cy="0"/>
          <a:chOff x="0" y="0"/>
          <a:chExt cx="0" cy="0"/>
        </a:xfrm>
      </p:grpSpPr>
      <p:sp>
        <p:nvSpPr>
          <p:cNvPr id="1055" name="Google Shape;1055;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6" name="Google Shape;1056;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0" name="Google Shape;60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7" name="Google Shape;60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653" name="Google Shape;653;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Font typeface="Calibri"/>
              <a:buNone/>
            </a:pPr>
            <a:r>
              <a:rPr b="1" lang="en-US">
                <a:latin typeface="Calibri"/>
                <a:ea typeface="Calibri"/>
                <a:cs typeface="Calibri"/>
                <a:sym typeface="Calibri"/>
              </a:rPr>
              <a:t>ĐIỀU LỆ ĐẢNG CỘNG SẢN VIỆT NAM</a:t>
            </a:r>
            <a:endParaRPr>
              <a:latin typeface="Calibri"/>
              <a:ea typeface="Calibri"/>
              <a:cs typeface="Calibri"/>
              <a:sym typeface="Calibri"/>
            </a:endParaRPr>
          </a:p>
          <a:p>
            <a:pPr indent="0" lvl="0" marL="0" rtl="0" algn="l">
              <a:spcBef>
                <a:spcPts val="0"/>
              </a:spcBef>
              <a:spcAft>
                <a:spcPts val="0"/>
              </a:spcAft>
              <a:buSzPts val="1800"/>
              <a:buFont typeface="Calibri"/>
              <a:buNone/>
            </a:pPr>
            <a:r>
              <a:rPr i="1" lang="en-US">
                <a:latin typeface="Calibri"/>
                <a:ea typeface="Calibri"/>
                <a:cs typeface="Calibri"/>
                <a:sym typeface="Calibri"/>
              </a:rPr>
              <a:t>(Đại hội đại biểu toàn quốc lần thứ XI của Đảng thông qua ngày 19 tháng 01 năm 2011)</a:t>
            </a:r>
            <a:r>
              <a:rPr lang="en-US">
                <a:latin typeface="Calibri"/>
                <a:ea typeface="Calibri"/>
                <a:cs typeface="Calibri"/>
                <a:sym typeface="Calibri"/>
              </a:rPr>
              <a:t>. Điều lệ gồm 12 chương và 48 điều.</a:t>
            </a:r>
            <a:endParaRPr/>
          </a:p>
        </p:txBody>
      </p:sp>
      <p:sp>
        <p:nvSpPr>
          <p:cNvPr id="654" name="Google Shape;654;p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a:solidFill>
                  <a:srgbClr val="000000"/>
                </a:solidFill>
                <a:latin typeface="Calibri"/>
                <a:ea typeface="Calibri"/>
                <a:cs typeface="Calibri"/>
                <a:sym typeface="Calibri"/>
              </a:rP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0" name="Google Shape;70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6" name="Google Shape;74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4" name="Google Shape;75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6" name="Google Shape;76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31"/>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7" name="Google Shape;17;p31"/>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1" name="Shape 71"/>
        <p:cNvGrpSpPr/>
        <p:nvPr/>
      </p:nvGrpSpPr>
      <p:grpSpPr>
        <a:xfrm>
          <a:off x="0" y="0"/>
          <a:ext cx="0" cy="0"/>
          <a:chOff x="0" y="0"/>
          <a:chExt cx="0" cy="0"/>
        </a:xfrm>
      </p:grpSpPr>
      <p:sp>
        <p:nvSpPr>
          <p:cNvPr id="72" name="Google Shape;72;p78"/>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3" name="Google Shape;73;p7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7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8" name="Shape 78"/>
        <p:cNvGrpSpPr/>
        <p:nvPr/>
      </p:nvGrpSpPr>
      <p:grpSpPr>
        <a:xfrm>
          <a:off x="0" y="0"/>
          <a:ext cx="0" cy="0"/>
          <a:chOff x="0" y="0"/>
          <a:chExt cx="0" cy="0"/>
        </a:xfrm>
      </p:grpSpPr>
      <p:sp>
        <p:nvSpPr>
          <p:cNvPr id="79" name="Google Shape;79;p7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0" name="Google Shape;80;p7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1" name="Google Shape;81;p7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7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7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7" name="Shape 97"/>
        <p:cNvGrpSpPr/>
        <p:nvPr/>
      </p:nvGrpSpPr>
      <p:grpSpPr>
        <a:xfrm>
          <a:off x="0" y="0"/>
          <a:ext cx="0" cy="0"/>
          <a:chOff x="0" y="0"/>
          <a:chExt cx="0" cy="0"/>
        </a:xfrm>
      </p:grpSpPr>
      <p:sp>
        <p:nvSpPr>
          <p:cNvPr id="98" name="Google Shape;98;p33"/>
          <p:cNvSpPr txBox="1"/>
          <p:nvPr>
            <p:ph type="ctrTitle"/>
          </p:nvPr>
        </p:nvSpPr>
        <p:spPr>
          <a:xfrm>
            <a:off x="2928401" y="1380068"/>
            <a:ext cx="8574622" cy="2616199"/>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3"/>
          <p:cNvSpPr txBox="1"/>
          <p:nvPr>
            <p:ph idx="1" type="subTitle"/>
          </p:nvPr>
        </p:nvSpPr>
        <p:spPr>
          <a:xfrm>
            <a:off x="4515377" y="3996267"/>
            <a:ext cx="6987645" cy="1388534"/>
          </a:xfrm>
          <a:prstGeom prst="rect">
            <a:avLst/>
          </a:prstGeom>
          <a:noFill/>
          <a:ln>
            <a:noFill/>
          </a:ln>
        </p:spPr>
        <p:txBody>
          <a:bodyPr anchorCtr="0" anchor="t" bIns="45700" lIns="91425" spcFirstLastPara="1" rIns="91425" wrap="square" tIns="45700">
            <a:normAutofit/>
          </a:bodyPr>
          <a:lstStyle>
            <a:lvl1pPr lvl="0" algn="r">
              <a:spcBef>
                <a:spcPts val="420"/>
              </a:spcBef>
              <a:spcAft>
                <a:spcPts val="0"/>
              </a:spcAft>
              <a:buSzPts val="3045"/>
              <a:buNone/>
              <a:defRPr sz="2100">
                <a:solidFill>
                  <a:schemeClr val="dk1"/>
                </a:solidFill>
              </a:defRPr>
            </a:lvl1pPr>
            <a:lvl2pPr lvl="1" algn="ctr">
              <a:spcBef>
                <a:spcPts val="600"/>
              </a:spcBef>
              <a:spcAft>
                <a:spcPts val="0"/>
              </a:spcAft>
              <a:buSzPts val="2900"/>
              <a:buNone/>
              <a:defRPr>
                <a:solidFill>
                  <a:srgbClr val="888888"/>
                </a:solidFill>
              </a:defRPr>
            </a:lvl2pPr>
            <a:lvl3pPr lvl="2" algn="ctr">
              <a:spcBef>
                <a:spcPts val="600"/>
              </a:spcBef>
              <a:spcAft>
                <a:spcPts val="0"/>
              </a:spcAft>
              <a:buSzPts val="2610"/>
              <a:buNone/>
              <a:defRPr>
                <a:solidFill>
                  <a:srgbClr val="888888"/>
                </a:solidFill>
              </a:defRPr>
            </a:lvl3pPr>
            <a:lvl4pPr lvl="3" algn="ctr">
              <a:spcBef>
                <a:spcPts val="600"/>
              </a:spcBef>
              <a:spcAft>
                <a:spcPts val="0"/>
              </a:spcAft>
              <a:buSzPts val="2320"/>
              <a:buNone/>
              <a:defRPr>
                <a:solidFill>
                  <a:srgbClr val="888888"/>
                </a:solidFill>
              </a:defRPr>
            </a:lvl4pPr>
            <a:lvl5pPr lvl="4" algn="ctr">
              <a:spcBef>
                <a:spcPts val="600"/>
              </a:spcBef>
              <a:spcAft>
                <a:spcPts val="0"/>
              </a:spcAft>
              <a:buSzPts val="2030"/>
              <a:buNone/>
              <a:defRPr>
                <a:solidFill>
                  <a:srgbClr val="888888"/>
                </a:solidFill>
              </a:defRPr>
            </a:lvl5pPr>
            <a:lvl6pPr lvl="5" algn="ctr">
              <a:spcBef>
                <a:spcPts val="600"/>
              </a:spcBef>
              <a:spcAft>
                <a:spcPts val="0"/>
              </a:spcAft>
              <a:buSzPts val="2030"/>
              <a:buNone/>
              <a:defRPr>
                <a:solidFill>
                  <a:srgbClr val="888888"/>
                </a:solidFill>
              </a:defRPr>
            </a:lvl6pPr>
            <a:lvl7pPr lvl="6" algn="ctr">
              <a:spcBef>
                <a:spcPts val="600"/>
              </a:spcBef>
              <a:spcAft>
                <a:spcPts val="0"/>
              </a:spcAft>
              <a:buSzPts val="2030"/>
              <a:buNone/>
              <a:defRPr>
                <a:solidFill>
                  <a:srgbClr val="888888"/>
                </a:solidFill>
              </a:defRPr>
            </a:lvl7pPr>
            <a:lvl8pPr lvl="7" algn="ctr">
              <a:spcBef>
                <a:spcPts val="600"/>
              </a:spcBef>
              <a:spcAft>
                <a:spcPts val="0"/>
              </a:spcAft>
              <a:buSzPts val="2030"/>
              <a:buNone/>
              <a:defRPr>
                <a:solidFill>
                  <a:srgbClr val="888888"/>
                </a:solidFill>
              </a:defRPr>
            </a:lvl8pPr>
            <a:lvl9pPr lvl="8" algn="ctr">
              <a:spcBef>
                <a:spcPts val="600"/>
              </a:spcBef>
              <a:spcAft>
                <a:spcPts val="600"/>
              </a:spcAft>
              <a:buSzPts val="2030"/>
              <a:buNone/>
              <a:defRPr>
                <a:solidFill>
                  <a:srgbClr val="888888"/>
                </a:solidFill>
              </a:defRPr>
            </a:lvl9pPr>
          </a:lstStyle>
          <a:p/>
        </p:txBody>
      </p:sp>
      <p:sp>
        <p:nvSpPr>
          <p:cNvPr id="100" name="Google Shape;100;p33"/>
          <p:cNvSpPr txBox="1"/>
          <p:nvPr>
            <p:ph idx="10" type="dt"/>
          </p:nvPr>
        </p:nvSpPr>
        <p:spPr>
          <a:xfrm>
            <a:off x="9732962" y="5883275"/>
            <a:ext cx="1143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1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33"/>
          <p:cNvSpPr txBox="1"/>
          <p:nvPr>
            <p:ph idx="11" type="ftr"/>
          </p:nvPr>
        </p:nvSpPr>
        <p:spPr>
          <a:xfrm>
            <a:off x="5332412" y="5883275"/>
            <a:ext cx="43243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33"/>
          <p:cNvSpPr txBox="1"/>
          <p:nvPr>
            <p:ph idx="12" type="sldNum"/>
          </p:nvPr>
        </p:nvSpPr>
        <p:spPr>
          <a:xfrm>
            <a:off x="10952162" y="5883275"/>
            <a:ext cx="5508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6" name="Shape 116"/>
        <p:cNvGrpSpPr/>
        <p:nvPr/>
      </p:nvGrpSpPr>
      <p:grpSpPr>
        <a:xfrm>
          <a:off x="0" y="0"/>
          <a:ext cx="0" cy="0"/>
          <a:chOff x="0" y="0"/>
          <a:chExt cx="0" cy="0"/>
        </a:xfrm>
      </p:grpSpPr>
      <p:sp>
        <p:nvSpPr>
          <p:cNvPr id="117" name="Google Shape;117;p35"/>
          <p:cNvSpPr txBox="1"/>
          <p:nvPr>
            <p:ph type="title"/>
          </p:nvPr>
        </p:nvSpPr>
        <p:spPr>
          <a:xfrm>
            <a:off x="1484312" y="685800"/>
            <a:ext cx="10018712"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35"/>
          <p:cNvSpPr txBox="1"/>
          <p:nvPr>
            <p:ph idx="1" type="body"/>
          </p:nvPr>
        </p:nvSpPr>
        <p:spPr>
          <a:xfrm>
            <a:off x="1484312" y="2667000"/>
            <a:ext cx="10018712" cy="3124200"/>
          </a:xfrm>
          <a:prstGeom prst="rect">
            <a:avLst/>
          </a:prstGeom>
          <a:noFill/>
          <a:ln>
            <a:noFill/>
          </a:ln>
        </p:spPr>
        <p:txBody>
          <a:bodyPr anchorCtr="0" anchor="ctr" bIns="45700" lIns="91425" spcFirstLastPara="1" rIns="91425" wrap="square" tIns="45700">
            <a:noAutofit/>
          </a:bodyPr>
          <a:lstStyle>
            <a:lvl1pPr indent="-394335" lvl="0" marL="457200" algn="l">
              <a:spcBef>
                <a:spcPts val="360"/>
              </a:spcBef>
              <a:spcAft>
                <a:spcPts val="0"/>
              </a:spcAft>
              <a:buSzPts val="2610"/>
              <a:buChar char="•"/>
              <a:defRPr/>
            </a:lvl1pPr>
            <a:lvl2pPr indent="-394335" lvl="1" marL="914400" algn="l">
              <a:spcBef>
                <a:spcPts val="600"/>
              </a:spcBef>
              <a:spcAft>
                <a:spcPts val="0"/>
              </a:spcAft>
              <a:buSzPts val="2610"/>
              <a:buChar char="•"/>
              <a:defRPr/>
            </a:lvl2pPr>
            <a:lvl3pPr indent="-394335" lvl="2" marL="1371600" algn="l">
              <a:spcBef>
                <a:spcPts val="600"/>
              </a:spcBef>
              <a:spcAft>
                <a:spcPts val="0"/>
              </a:spcAft>
              <a:buSzPts val="2610"/>
              <a:buChar char="•"/>
              <a:defRPr/>
            </a:lvl3pPr>
            <a:lvl4pPr indent="-394335" lvl="3" marL="1828800" algn="l">
              <a:spcBef>
                <a:spcPts val="600"/>
              </a:spcBef>
              <a:spcAft>
                <a:spcPts val="0"/>
              </a:spcAft>
              <a:buSzPts val="2610"/>
              <a:buChar char="•"/>
              <a:defRPr/>
            </a:lvl4pPr>
            <a:lvl5pPr indent="-394335" lvl="4" marL="2286000" algn="l">
              <a:spcBef>
                <a:spcPts val="600"/>
              </a:spcBef>
              <a:spcAft>
                <a:spcPts val="0"/>
              </a:spcAft>
              <a:buSzPts val="2610"/>
              <a:buChar char="•"/>
              <a:defRPr/>
            </a:lvl5pPr>
            <a:lvl6pPr indent="-394335" lvl="5" marL="2743200" algn="l">
              <a:spcBef>
                <a:spcPts val="600"/>
              </a:spcBef>
              <a:spcAft>
                <a:spcPts val="0"/>
              </a:spcAft>
              <a:buSzPts val="2610"/>
              <a:buChar char="•"/>
              <a:defRPr/>
            </a:lvl6pPr>
            <a:lvl7pPr indent="-394335" lvl="6" marL="3200400" algn="l">
              <a:spcBef>
                <a:spcPts val="600"/>
              </a:spcBef>
              <a:spcAft>
                <a:spcPts val="0"/>
              </a:spcAft>
              <a:buSzPts val="2610"/>
              <a:buChar char="•"/>
              <a:defRPr/>
            </a:lvl7pPr>
            <a:lvl8pPr indent="-394334" lvl="7" marL="3657600" algn="l">
              <a:spcBef>
                <a:spcPts val="600"/>
              </a:spcBef>
              <a:spcAft>
                <a:spcPts val="0"/>
              </a:spcAft>
              <a:buSzPts val="2610"/>
              <a:buChar char="•"/>
              <a:defRPr/>
            </a:lvl8pPr>
            <a:lvl9pPr indent="-394334" lvl="8" marL="4114800" algn="l">
              <a:spcBef>
                <a:spcPts val="600"/>
              </a:spcBef>
              <a:spcAft>
                <a:spcPts val="600"/>
              </a:spcAft>
              <a:buSzPts val="2610"/>
              <a:buChar char="•"/>
              <a:defRPr/>
            </a:lvl9pPr>
          </a:lstStyle>
          <a:p/>
        </p:txBody>
      </p:sp>
      <p:sp>
        <p:nvSpPr>
          <p:cNvPr id="119" name="Google Shape;119;p35"/>
          <p:cNvSpPr txBox="1"/>
          <p:nvPr>
            <p:ph idx="10" type="dt"/>
          </p:nvPr>
        </p:nvSpPr>
        <p:spPr>
          <a:xfrm>
            <a:off x="9732962" y="5883275"/>
            <a:ext cx="1143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1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35"/>
          <p:cNvSpPr txBox="1"/>
          <p:nvPr>
            <p:ph idx="11" type="ftr"/>
          </p:nvPr>
        </p:nvSpPr>
        <p:spPr>
          <a:xfrm>
            <a:off x="2571750" y="5883275"/>
            <a:ext cx="7085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35"/>
          <p:cNvSpPr txBox="1"/>
          <p:nvPr>
            <p:ph idx="12" type="sldNum"/>
          </p:nvPr>
        </p:nvSpPr>
        <p:spPr>
          <a:xfrm>
            <a:off x="10952162" y="5867400"/>
            <a:ext cx="5508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5" name="Shape 135"/>
        <p:cNvGrpSpPr/>
        <p:nvPr/>
      </p:nvGrpSpPr>
      <p:grpSpPr>
        <a:xfrm>
          <a:off x="0" y="0"/>
          <a:ext cx="0" cy="0"/>
          <a:chOff x="0" y="0"/>
          <a:chExt cx="0" cy="0"/>
        </a:xfrm>
      </p:grpSpPr>
      <p:sp>
        <p:nvSpPr>
          <p:cNvPr id="136" name="Google Shape;136;p37"/>
          <p:cNvSpPr txBox="1"/>
          <p:nvPr>
            <p:ph idx="10" type="dt"/>
          </p:nvPr>
        </p:nvSpPr>
        <p:spPr>
          <a:xfrm>
            <a:off x="9732962" y="5883275"/>
            <a:ext cx="1143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1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37"/>
          <p:cNvSpPr txBox="1"/>
          <p:nvPr>
            <p:ph idx="11" type="ftr"/>
          </p:nvPr>
        </p:nvSpPr>
        <p:spPr>
          <a:xfrm>
            <a:off x="2571750" y="5883275"/>
            <a:ext cx="7085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37"/>
          <p:cNvSpPr txBox="1"/>
          <p:nvPr>
            <p:ph idx="12" type="sldNum"/>
          </p:nvPr>
        </p:nvSpPr>
        <p:spPr>
          <a:xfrm>
            <a:off x="10952162" y="5883275"/>
            <a:ext cx="5508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9" name="Shape 139"/>
        <p:cNvGrpSpPr/>
        <p:nvPr/>
      </p:nvGrpSpPr>
      <p:grpSpPr>
        <a:xfrm>
          <a:off x="0" y="0"/>
          <a:ext cx="0" cy="0"/>
          <a:chOff x="0" y="0"/>
          <a:chExt cx="0" cy="0"/>
        </a:xfrm>
      </p:grpSpPr>
      <p:sp>
        <p:nvSpPr>
          <p:cNvPr id="140" name="Google Shape;140;p59"/>
          <p:cNvSpPr txBox="1"/>
          <p:nvPr>
            <p:ph type="title"/>
          </p:nvPr>
        </p:nvSpPr>
        <p:spPr>
          <a:xfrm rot="5400000">
            <a:off x="8065140" y="2353315"/>
            <a:ext cx="5105400" cy="177036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59"/>
          <p:cNvSpPr txBox="1"/>
          <p:nvPr>
            <p:ph idx="1" type="body"/>
          </p:nvPr>
        </p:nvSpPr>
        <p:spPr>
          <a:xfrm rot="5400000">
            <a:off x="2941483" y="-771371"/>
            <a:ext cx="5105400" cy="8019742"/>
          </a:xfrm>
          <a:prstGeom prst="rect">
            <a:avLst/>
          </a:prstGeom>
          <a:noFill/>
          <a:ln>
            <a:noFill/>
          </a:ln>
        </p:spPr>
        <p:txBody>
          <a:bodyPr anchorCtr="0" anchor="t" bIns="45700" lIns="91425" spcFirstLastPara="1" rIns="91425" wrap="square" tIns="45700">
            <a:noAutofit/>
          </a:bodyPr>
          <a:lstStyle>
            <a:lvl1pPr indent="-394335" lvl="0" marL="457200" algn="l">
              <a:spcBef>
                <a:spcPts val="360"/>
              </a:spcBef>
              <a:spcAft>
                <a:spcPts val="0"/>
              </a:spcAft>
              <a:buSzPts val="2610"/>
              <a:buChar char="•"/>
              <a:defRPr/>
            </a:lvl1pPr>
            <a:lvl2pPr indent="-394335" lvl="1" marL="914400" algn="l">
              <a:spcBef>
                <a:spcPts val="600"/>
              </a:spcBef>
              <a:spcAft>
                <a:spcPts val="0"/>
              </a:spcAft>
              <a:buSzPts val="2610"/>
              <a:buChar char="•"/>
              <a:defRPr/>
            </a:lvl2pPr>
            <a:lvl3pPr indent="-394335" lvl="2" marL="1371600" algn="l">
              <a:spcBef>
                <a:spcPts val="600"/>
              </a:spcBef>
              <a:spcAft>
                <a:spcPts val="0"/>
              </a:spcAft>
              <a:buSzPts val="2610"/>
              <a:buChar char="•"/>
              <a:defRPr/>
            </a:lvl3pPr>
            <a:lvl4pPr indent="-394335" lvl="3" marL="1828800" algn="l">
              <a:spcBef>
                <a:spcPts val="600"/>
              </a:spcBef>
              <a:spcAft>
                <a:spcPts val="0"/>
              </a:spcAft>
              <a:buSzPts val="2610"/>
              <a:buChar char="•"/>
              <a:defRPr/>
            </a:lvl4pPr>
            <a:lvl5pPr indent="-394335" lvl="4" marL="2286000" algn="l">
              <a:spcBef>
                <a:spcPts val="600"/>
              </a:spcBef>
              <a:spcAft>
                <a:spcPts val="0"/>
              </a:spcAft>
              <a:buSzPts val="2610"/>
              <a:buChar char="•"/>
              <a:defRPr/>
            </a:lvl5pPr>
            <a:lvl6pPr indent="-394335" lvl="5" marL="2743200" algn="l">
              <a:spcBef>
                <a:spcPts val="600"/>
              </a:spcBef>
              <a:spcAft>
                <a:spcPts val="0"/>
              </a:spcAft>
              <a:buSzPts val="2610"/>
              <a:buChar char="•"/>
              <a:defRPr/>
            </a:lvl6pPr>
            <a:lvl7pPr indent="-394335" lvl="6" marL="3200400" algn="l">
              <a:spcBef>
                <a:spcPts val="600"/>
              </a:spcBef>
              <a:spcAft>
                <a:spcPts val="0"/>
              </a:spcAft>
              <a:buSzPts val="2610"/>
              <a:buChar char="•"/>
              <a:defRPr/>
            </a:lvl7pPr>
            <a:lvl8pPr indent="-394334" lvl="7" marL="3657600" algn="l">
              <a:spcBef>
                <a:spcPts val="600"/>
              </a:spcBef>
              <a:spcAft>
                <a:spcPts val="0"/>
              </a:spcAft>
              <a:buSzPts val="2610"/>
              <a:buChar char="•"/>
              <a:defRPr/>
            </a:lvl8pPr>
            <a:lvl9pPr indent="-394334" lvl="8" marL="4114800" algn="l">
              <a:spcBef>
                <a:spcPts val="600"/>
              </a:spcBef>
              <a:spcAft>
                <a:spcPts val="600"/>
              </a:spcAft>
              <a:buSzPts val="2610"/>
              <a:buChar char="•"/>
              <a:defRPr/>
            </a:lvl9pPr>
          </a:lstStyle>
          <a:p/>
        </p:txBody>
      </p:sp>
      <p:sp>
        <p:nvSpPr>
          <p:cNvPr id="142" name="Google Shape;142;p59"/>
          <p:cNvSpPr txBox="1"/>
          <p:nvPr>
            <p:ph idx="10" type="dt"/>
          </p:nvPr>
        </p:nvSpPr>
        <p:spPr>
          <a:xfrm>
            <a:off x="9732962" y="5883275"/>
            <a:ext cx="1143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1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59"/>
          <p:cNvSpPr txBox="1"/>
          <p:nvPr>
            <p:ph idx="11" type="ftr"/>
          </p:nvPr>
        </p:nvSpPr>
        <p:spPr>
          <a:xfrm>
            <a:off x="2571750" y="5883275"/>
            <a:ext cx="7085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59"/>
          <p:cNvSpPr txBox="1"/>
          <p:nvPr>
            <p:ph idx="12" type="sldNum"/>
          </p:nvPr>
        </p:nvSpPr>
        <p:spPr>
          <a:xfrm>
            <a:off x="10952162" y="5883275"/>
            <a:ext cx="5508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5" name="Shape 145"/>
        <p:cNvGrpSpPr/>
        <p:nvPr/>
      </p:nvGrpSpPr>
      <p:grpSpPr>
        <a:xfrm>
          <a:off x="0" y="0"/>
          <a:ext cx="0" cy="0"/>
          <a:chOff x="0" y="0"/>
          <a:chExt cx="0" cy="0"/>
        </a:xfrm>
      </p:grpSpPr>
      <p:sp>
        <p:nvSpPr>
          <p:cNvPr id="146" name="Google Shape;146;p60"/>
          <p:cNvSpPr txBox="1"/>
          <p:nvPr>
            <p:ph type="title"/>
          </p:nvPr>
        </p:nvSpPr>
        <p:spPr>
          <a:xfrm>
            <a:off x="1484312" y="685800"/>
            <a:ext cx="10018712"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60"/>
          <p:cNvSpPr txBox="1"/>
          <p:nvPr>
            <p:ph idx="1" type="body"/>
          </p:nvPr>
        </p:nvSpPr>
        <p:spPr>
          <a:xfrm rot="5400000">
            <a:off x="4931568" y="-780256"/>
            <a:ext cx="3124200" cy="10018712"/>
          </a:xfrm>
          <a:prstGeom prst="rect">
            <a:avLst/>
          </a:prstGeom>
          <a:noFill/>
          <a:ln>
            <a:noFill/>
          </a:ln>
        </p:spPr>
        <p:txBody>
          <a:bodyPr anchorCtr="0" anchor="t" bIns="45700" lIns="91425" spcFirstLastPara="1" rIns="91425" wrap="square" tIns="45700">
            <a:noAutofit/>
          </a:bodyPr>
          <a:lstStyle>
            <a:lvl1pPr indent="-394335" lvl="0" marL="457200" algn="l">
              <a:spcBef>
                <a:spcPts val="360"/>
              </a:spcBef>
              <a:spcAft>
                <a:spcPts val="0"/>
              </a:spcAft>
              <a:buSzPts val="2610"/>
              <a:buChar char="•"/>
              <a:defRPr/>
            </a:lvl1pPr>
            <a:lvl2pPr indent="-394335" lvl="1" marL="914400" algn="l">
              <a:spcBef>
                <a:spcPts val="600"/>
              </a:spcBef>
              <a:spcAft>
                <a:spcPts val="0"/>
              </a:spcAft>
              <a:buSzPts val="2610"/>
              <a:buChar char="•"/>
              <a:defRPr/>
            </a:lvl2pPr>
            <a:lvl3pPr indent="-394335" lvl="2" marL="1371600" algn="l">
              <a:spcBef>
                <a:spcPts val="600"/>
              </a:spcBef>
              <a:spcAft>
                <a:spcPts val="0"/>
              </a:spcAft>
              <a:buSzPts val="2610"/>
              <a:buChar char="•"/>
              <a:defRPr/>
            </a:lvl3pPr>
            <a:lvl4pPr indent="-394335" lvl="3" marL="1828800" algn="l">
              <a:spcBef>
                <a:spcPts val="600"/>
              </a:spcBef>
              <a:spcAft>
                <a:spcPts val="0"/>
              </a:spcAft>
              <a:buSzPts val="2610"/>
              <a:buChar char="•"/>
              <a:defRPr/>
            </a:lvl4pPr>
            <a:lvl5pPr indent="-394335" lvl="4" marL="2286000" algn="l">
              <a:spcBef>
                <a:spcPts val="600"/>
              </a:spcBef>
              <a:spcAft>
                <a:spcPts val="0"/>
              </a:spcAft>
              <a:buSzPts val="2610"/>
              <a:buChar char="•"/>
              <a:defRPr/>
            </a:lvl5pPr>
            <a:lvl6pPr indent="-394335" lvl="5" marL="2743200" algn="l">
              <a:spcBef>
                <a:spcPts val="600"/>
              </a:spcBef>
              <a:spcAft>
                <a:spcPts val="0"/>
              </a:spcAft>
              <a:buSzPts val="2610"/>
              <a:buChar char="•"/>
              <a:defRPr/>
            </a:lvl6pPr>
            <a:lvl7pPr indent="-394335" lvl="6" marL="3200400" algn="l">
              <a:spcBef>
                <a:spcPts val="600"/>
              </a:spcBef>
              <a:spcAft>
                <a:spcPts val="0"/>
              </a:spcAft>
              <a:buSzPts val="2610"/>
              <a:buChar char="•"/>
              <a:defRPr/>
            </a:lvl7pPr>
            <a:lvl8pPr indent="-394334" lvl="7" marL="3657600" algn="l">
              <a:spcBef>
                <a:spcPts val="600"/>
              </a:spcBef>
              <a:spcAft>
                <a:spcPts val="0"/>
              </a:spcAft>
              <a:buSzPts val="2610"/>
              <a:buChar char="•"/>
              <a:defRPr/>
            </a:lvl8pPr>
            <a:lvl9pPr indent="-394334" lvl="8" marL="4114800" algn="l">
              <a:spcBef>
                <a:spcPts val="600"/>
              </a:spcBef>
              <a:spcAft>
                <a:spcPts val="600"/>
              </a:spcAft>
              <a:buSzPts val="2610"/>
              <a:buChar char="•"/>
              <a:defRPr/>
            </a:lvl9pPr>
          </a:lstStyle>
          <a:p/>
        </p:txBody>
      </p:sp>
      <p:sp>
        <p:nvSpPr>
          <p:cNvPr id="148" name="Google Shape;148;p60"/>
          <p:cNvSpPr txBox="1"/>
          <p:nvPr>
            <p:ph idx="10" type="dt"/>
          </p:nvPr>
        </p:nvSpPr>
        <p:spPr>
          <a:xfrm>
            <a:off x="9732962" y="5883275"/>
            <a:ext cx="1143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1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60"/>
          <p:cNvSpPr txBox="1"/>
          <p:nvPr>
            <p:ph idx="11" type="ftr"/>
          </p:nvPr>
        </p:nvSpPr>
        <p:spPr>
          <a:xfrm>
            <a:off x="2571750" y="5883275"/>
            <a:ext cx="7085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60"/>
          <p:cNvSpPr txBox="1"/>
          <p:nvPr>
            <p:ph idx="12" type="sldNum"/>
          </p:nvPr>
        </p:nvSpPr>
        <p:spPr>
          <a:xfrm>
            <a:off x="10952162" y="5883275"/>
            <a:ext cx="5508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51" name="Shape 151"/>
        <p:cNvGrpSpPr/>
        <p:nvPr/>
      </p:nvGrpSpPr>
      <p:grpSpPr>
        <a:xfrm>
          <a:off x="0" y="0"/>
          <a:ext cx="0" cy="0"/>
          <a:chOff x="0" y="0"/>
          <a:chExt cx="0" cy="0"/>
        </a:xfrm>
      </p:grpSpPr>
      <p:sp>
        <p:nvSpPr>
          <p:cNvPr id="152" name="Google Shape;152;p61"/>
          <p:cNvSpPr txBox="1"/>
          <p:nvPr>
            <p:ph type="title"/>
          </p:nvPr>
        </p:nvSpPr>
        <p:spPr>
          <a:xfrm>
            <a:off x="1484313" y="685800"/>
            <a:ext cx="10018712" cy="27273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b="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61"/>
          <p:cNvSpPr txBox="1"/>
          <p:nvPr>
            <p:ph idx="1" type="body"/>
          </p:nvPr>
        </p:nvSpPr>
        <p:spPr>
          <a:xfrm>
            <a:off x="1484312" y="3505200"/>
            <a:ext cx="10018713" cy="838200"/>
          </a:xfrm>
          <a:prstGeom prst="rect">
            <a:avLst/>
          </a:prstGeom>
          <a:noFill/>
          <a:ln>
            <a:noFill/>
          </a:ln>
        </p:spPr>
        <p:txBody>
          <a:bodyPr anchorCtr="0" anchor="b" bIns="45700" lIns="91425" spcFirstLastPara="1" rIns="91425" wrap="square" tIns="45700">
            <a:normAutofit/>
          </a:bodyPr>
          <a:lstStyle>
            <a:lvl1pPr indent="-228600" lvl="0" marL="457200" algn="l">
              <a:spcBef>
                <a:spcPts val="560"/>
              </a:spcBef>
              <a:spcAft>
                <a:spcPts val="0"/>
              </a:spcAft>
              <a:buSzPts val="4060"/>
              <a:buNone/>
              <a:defRPr b="0" sz="2800" cap="none">
                <a:solidFill>
                  <a:schemeClr val="dk1"/>
                </a:solidFill>
              </a:defRPr>
            </a:lvl1pPr>
            <a:lvl2pPr indent="-394335" lvl="1" marL="914400" algn="l">
              <a:spcBef>
                <a:spcPts val="600"/>
              </a:spcBef>
              <a:spcAft>
                <a:spcPts val="0"/>
              </a:spcAft>
              <a:buSzPts val="2610"/>
              <a:buChar char="•"/>
              <a:defRPr/>
            </a:lvl2pPr>
            <a:lvl3pPr indent="-394335" lvl="2" marL="1371600" algn="l">
              <a:spcBef>
                <a:spcPts val="600"/>
              </a:spcBef>
              <a:spcAft>
                <a:spcPts val="0"/>
              </a:spcAft>
              <a:buSzPts val="2610"/>
              <a:buChar char="•"/>
              <a:defRPr/>
            </a:lvl3pPr>
            <a:lvl4pPr indent="-394335" lvl="3" marL="1828800" algn="l">
              <a:spcBef>
                <a:spcPts val="600"/>
              </a:spcBef>
              <a:spcAft>
                <a:spcPts val="0"/>
              </a:spcAft>
              <a:buSzPts val="2610"/>
              <a:buChar char="•"/>
              <a:defRPr/>
            </a:lvl4pPr>
            <a:lvl5pPr indent="-394335" lvl="4" marL="2286000" algn="l">
              <a:spcBef>
                <a:spcPts val="600"/>
              </a:spcBef>
              <a:spcAft>
                <a:spcPts val="0"/>
              </a:spcAft>
              <a:buSzPts val="2610"/>
              <a:buChar char="•"/>
              <a:defRPr/>
            </a:lvl5pPr>
            <a:lvl6pPr indent="-394335" lvl="5" marL="2743200" algn="l">
              <a:spcBef>
                <a:spcPts val="600"/>
              </a:spcBef>
              <a:spcAft>
                <a:spcPts val="0"/>
              </a:spcAft>
              <a:buSzPts val="2610"/>
              <a:buChar char="•"/>
              <a:defRPr/>
            </a:lvl6pPr>
            <a:lvl7pPr indent="-394335" lvl="6" marL="3200400" algn="l">
              <a:spcBef>
                <a:spcPts val="600"/>
              </a:spcBef>
              <a:spcAft>
                <a:spcPts val="0"/>
              </a:spcAft>
              <a:buSzPts val="2610"/>
              <a:buChar char="•"/>
              <a:defRPr/>
            </a:lvl7pPr>
            <a:lvl8pPr indent="-394334" lvl="7" marL="3657600" algn="l">
              <a:spcBef>
                <a:spcPts val="600"/>
              </a:spcBef>
              <a:spcAft>
                <a:spcPts val="0"/>
              </a:spcAft>
              <a:buSzPts val="2610"/>
              <a:buChar char="•"/>
              <a:defRPr/>
            </a:lvl8pPr>
            <a:lvl9pPr indent="-394334" lvl="8" marL="4114800" algn="l">
              <a:spcBef>
                <a:spcPts val="600"/>
              </a:spcBef>
              <a:spcAft>
                <a:spcPts val="600"/>
              </a:spcAft>
              <a:buSzPts val="2610"/>
              <a:buChar char="•"/>
              <a:defRPr/>
            </a:lvl9pPr>
          </a:lstStyle>
          <a:p/>
        </p:txBody>
      </p:sp>
      <p:sp>
        <p:nvSpPr>
          <p:cNvPr id="154" name="Google Shape;154;p61"/>
          <p:cNvSpPr txBox="1"/>
          <p:nvPr>
            <p:ph idx="2" type="body"/>
          </p:nvPr>
        </p:nvSpPr>
        <p:spPr>
          <a:xfrm>
            <a:off x="1484311" y="4343400"/>
            <a:ext cx="10018713" cy="14478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2610"/>
              <a:buNone/>
              <a:defRPr sz="1800">
                <a:solidFill>
                  <a:schemeClr val="dk1"/>
                </a:solidFill>
              </a:defRPr>
            </a:lvl1pPr>
            <a:lvl2pPr indent="-228600" lvl="1" marL="914400" algn="l">
              <a:spcBef>
                <a:spcPts val="600"/>
              </a:spcBef>
              <a:spcAft>
                <a:spcPts val="0"/>
              </a:spcAft>
              <a:buSzPts val="2610"/>
              <a:buNone/>
              <a:defRPr sz="1800">
                <a:solidFill>
                  <a:srgbClr val="888888"/>
                </a:solidFill>
              </a:defRPr>
            </a:lvl2pPr>
            <a:lvl3pPr indent="-228600" lvl="2" marL="1371600" algn="l">
              <a:spcBef>
                <a:spcPts val="600"/>
              </a:spcBef>
              <a:spcAft>
                <a:spcPts val="0"/>
              </a:spcAft>
              <a:buSzPts val="2320"/>
              <a:buNone/>
              <a:defRPr sz="1600">
                <a:solidFill>
                  <a:srgbClr val="888888"/>
                </a:solidFill>
              </a:defRPr>
            </a:lvl3pPr>
            <a:lvl4pPr indent="-228600" lvl="3" marL="1828800" algn="l">
              <a:spcBef>
                <a:spcPts val="600"/>
              </a:spcBef>
              <a:spcAft>
                <a:spcPts val="0"/>
              </a:spcAft>
              <a:buSzPts val="2030"/>
              <a:buNone/>
              <a:defRPr sz="1400">
                <a:solidFill>
                  <a:srgbClr val="888888"/>
                </a:solidFill>
              </a:defRPr>
            </a:lvl4pPr>
            <a:lvl5pPr indent="-228600" lvl="4" marL="2286000" algn="l">
              <a:spcBef>
                <a:spcPts val="600"/>
              </a:spcBef>
              <a:spcAft>
                <a:spcPts val="0"/>
              </a:spcAft>
              <a:buSzPts val="2030"/>
              <a:buNone/>
              <a:defRPr sz="1400">
                <a:solidFill>
                  <a:srgbClr val="888888"/>
                </a:solidFill>
              </a:defRPr>
            </a:lvl5pPr>
            <a:lvl6pPr indent="-228600" lvl="5" marL="2743200" algn="l">
              <a:spcBef>
                <a:spcPts val="600"/>
              </a:spcBef>
              <a:spcAft>
                <a:spcPts val="0"/>
              </a:spcAft>
              <a:buSzPts val="2030"/>
              <a:buNone/>
              <a:defRPr sz="1400">
                <a:solidFill>
                  <a:srgbClr val="888888"/>
                </a:solidFill>
              </a:defRPr>
            </a:lvl6pPr>
            <a:lvl7pPr indent="-228600" lvl="6" marL="3200400" algn="l">
              <a:spcBef>
                <a:spcPts val="600"/>
              </a:spcBef>
              <a:spcAft>
                <a:spcPts val="0"/>
              </a:spcAft>
              <a:buSzPts val="2030"/>
              <a:buNone/>
              <a:defRPr sz="1400">
                <a:solidFill>
                  <a:srgbClr val="888888"/>
                </a:solidFill>
              </a:defRPr>
            </a:lvl7pPr>
            <a:lvl8pPr indent="-228600" lvl="7" marL="3657600" algn="l">
              <a:spcBef>
                <a:spcPts val="600"/>
              </a:spcBef>
              <a:spcAft>
                <a:spcPts val="0"/>
              </a:spcAft>
              <a:buSzPts val="2030"/>
              <a:buNone/>
              <a:defRPr sz="1400">
                <a:solidFill>
                  <a:srgbClr val="888888"/>
                </a:solidFill>
              </a:defRPr>
            </a:lvl8pPr>
            <a:lvl9pPr indent="-228600" lvl="8" marL="4114800" algn="l">
              <a:spcBef>
                <a:spcPts val="600"/>
              </a:spcBef>
              <a:spcAft>
                <a:spcPts val="600"/>
              </a:spcAft>
              <a:buSzPts val="2030"/>
              <a:buNone/>
              <a:defRPr sz="1400">
                <a:solidFill>
                  <a:srgbClr val="888888"/>
                </a:solidFill>
              </a:defRPr>
            </a:lvl9pPr>
          </a:lstStyle>
          <a:p/>
        </p:txBody>
      </p:sp>
      <p:sp>
        <p:nvSpPr>
          <p:cNvPr id="155" name="Google Shape;155;p61"/>
          <p:cNvSpPr txBox="1"/>
          <p:nvPr>
            <p:ph idx="10" type="dt"/>
          </p:nvPr>
        </p:nvSpPr>
        <p:spPr>
          <a:xfrm>
            <a:off x="9732962" y="5883275"/>
            <a:ext cx="1143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1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61"/>
          <p:cNvSpPr txBox="1"/>
          <p:nvPr>
            <p:ph idx="11" type="ftr"/>
          </p:nvPr>
        </p:nvSpPr>
        <p:spPr>
          <a:xfrm>
            <a:off x="2571750" y="5883275"/>
            <a:ext cx="7085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61"/>
          <p:cNvSpPr txBox="1"/>
          <p:nvPr>
            <p:ph idx="12" type="sldNum"/>
          </p:nvPr>
        </p:nvSpPr>
        <p:spPr>
          <a:xfrm>
            <a:off x="10952162" y="5883275"/>
            <a:ext cx="5508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58" name="Shape 158"/>
        <p:cNvGrpSpPr/>
        <p:nvPr/>
      </p:nvGrpSpPr>
      <p:grpSpPr>
        <a:xfrm>
          <a:off x="0" y="0"/>
          <a:ext cx="0" cy="0"/>
          <a:chOff x="0" y="0"/>
          <a:chExt cx="0" cy="0"/>
        </a:xfrm>
      </p:grpSpPr>
      <p:sp>
        <p:nvSpPr>
          <p:cNvPr id="159" name="Google Shape;159;p62"/>
          <p:cNvSpPr txBox="1"/>
          <p:nvPr>
            <p:ph type="title"/>
          </p:nvPr>
        </p:nvSpPr>
        <p:spPr>
          <a:xfrm>
            <a:off x="1484313" y="3308581"/>
            <a:ext cx="10018709" cy="1468800"/>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SzPts val="1400"/>
              <a:buNone/>
              <a:defRPr b="0" sz="32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62"/>
          <p:cNvSpPr txBox="1"/>
          <p:nvPr>
            <p:ph idx="1" type="body"/>
          </p:nvPr>
        </p:nvSpPr>
        <p:spPr>
          <a:xfrm>
            <a:off x="1484312" y="4777381"/>
            <a:ext cx="10018710" cy="860400"/>
          </a:xfrm>
          <a:prstGeom prst="rect">
            <a:avLst/>
          </a:prstGeom>
          <a:noFill/>
          <a:ln>
            <a:noFill/>
          </a:ln>
        </p:spPr>
        <p:txBody>
          <a:bodyPr anchorCtr="0" anchor="t" bIns="45700" lIns="91425" spcFirstLastPara="1" rIns="91425" wrap="square" tIns="45700">
            <a:normAutofit/>
          </a:bodyPr>
          <a:lstStyle>
            <a:lvl1pPr indent="-228600" lvl="0" marL="457200" algn="r">
              <a:spcBef>
                <a:spcPts val="400"/>
              </a:spcBef>
              <a:spcAft>
                <a:spcPts val="0"/>
              </a:spcAft>
              <a:buSzPts val="2900"/>
              <a:buNone/>
              <a:defRPr sz="2000">
                <a:solidFill>
                  <a:schemeClr val="dk1"/>
                </a:solidFill>
              </a:defRPr>
            </a:lvl1pPr>
            <a:lvl2pPr indent="-228600" lvl="1" marL="914400" algn="l">
              <a:spcBef>
                <a:spcPts val="600"/>
              </a:spcBef>
              <a:spcAft>
                <a:spcPts val="0"/>
              </a:spcAft>
              <a:buSzPts val="2610"/>
              <a:buNone/>
              <a:defRPr sz="1800">
                <a:solidFill>
                  <a:srgbClr val="888888"/>
                </a:solidFill>
              </a:defRPr>
            </a:lvl2pPr>
            <a:lvl3pPr indent="-228600" lvl="2" marL="1371600" algn="l">
              <a:spcBef>
                <a:spcPts val="600"/>
              </a:spcBef>
              <a:spcAft>
                <a:spcPts val="0"/>
              </a:spcAft>
              <a:buSzPts val="2320"/>
              <a:buNone/>
              <a:defRPr sz="1600">
                <a:solidFill>
                  <a:srgbClr val="888888"/>
                </a:solidFill>
              </a:defRPr>
            </a:lvl3pPr>
            <a:lvl4pPr indent="-228600" lvl="3" marL="1828800" algn="l">
              <a:spcBef>
                <a:spcPts val="600"/>
              </a:spcBef>
              <a:spcAft>
                <a:spcPts val="0"/>
              </a:spcAft>
              <a:buSzPts val="2030"/>
              <a:buNone/>
              <a:defRPr sz="1400">
                <a:solidFill>
                  <a:srgbClr val="888888"/>
                </a:solidFill>
              </a:defRPr>
            </a:lvl4pPr>
            <a:lvl5pPr indent="-228600" lvl="4" marL="2286000" algn="l">
              <a:spcBef>
                <a:spcPts val="600"/>
              </a:spcBef>
              <a:spcAft>
                <a:spcPts val="0"/>
              </a:spcAft>
              <a:buSzPts val="2030"/>
              <a:buNone/>
              <a:defRPr sz="1400">
                <a:solidFill>
                  <a:srgbClr val="888888"/>
                </a:solidFill>
              </a:defRPr>
            </a:lvl5pPr>
            <a:lvl6pPr indent="-228600" lvl="5" marL="2743200" algn="l">
              <a:spcBef>
                <a:spcPts val="600"/>
              </a:spcBef>
              <a:spcAft>
                <a:spcPts val="0"/>
              </a:spcAft>
              <a:buSzPts val="2030"/>
              <a:buNone/>
              <a:defRPr sz="1400">
                <a:solidFill>
                  <a:srgbClr val="888888"/>
                </a:solidFill>
              </a:defRPr>
            </a:lvl6pPr>
            <a:lvl7pPr indent="-228600" lvl="6" marL="3200400" algn="l">
              <a:spcBef>
                <a:spcPts val="600"/>
              </a:spcBef>
              <a:spcAft>
                <a:spcPts val="0"/>
              </a:spcAft>
              <a:buSzPts val="2030"/>
              <a:buNone/>
              <a:defRPr sz="1400">
                <a:solidFill>
                  <a:srgbClr val="888888"/>
                </a:solidFill>
              </a:defRPr>
            </a:lvl7pPr>
            <a:lvl8pPr indent="-228600" lvl="7" marL="3657600" algn="l">
              <a:spcBef>
                <a:spcPts val="600"/>
              </a:spcBef>
              <a:spcAft>
                <a:spcPts val="0"/>
              </a:spcAft>
              <a:buSzPts val="2030"/>
              <a:buNone/>
              <a:defRPr sz="1400">
                <a:solidFill>
                  <a:srgbClr val="888888"/>
                </a:solidFill>
              </a:defRPr>
            </a:lvl8pPr>
            <a:lvl9pPr indent="-228600" lvl="8" marL="4114800" algn="l">
              <a:spcBef>
                <a:spcPts val="600"/>
              </a:spcBef>
              <a:spcAft>
                <a:spcPts val="600"/>
              </a:spcAft>
              <a:buSzPts val="2030"/>
              <a:buNone/>
              <a:defRPr sz="1400">
                <a:solidFill>
                  <a:srgbClr val="888888"/>
                </a:solidFill>
              </a:defRPr>
            </a:lvl9pPr>
          </a:lstStyle>
          <a:p/>
        </p:txBody>
      </p:sp>
      <p:sp>
        <p:nvSpPr>
          <p:cNvPr id="161" name="Google Shape;161;p62"/>
          <p:cNvSpPr txBox="1"/>
          <p:nvPr>
            <p:ph idx="10" type="dt"/>
          </p:nvPr>
        </p:nvSpPr>
        <p:spPr>
          <a:xfrm>
            <a:off x="9732962" y="5883275"/>
            <a:ext cx="1143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1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p62"/>
          <p:cNvSpPr txBox="1"/>
          <p:nvPr>
            <p:ph idx="11" type="ftr"/>
          </p:nvPr>
        </p:nvSpPr>
        <p:spPr>
          <a:xfrm>
            <a:off x="2571750" y="5883275"/>
            <a:ext cx="7085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62"/>
          <p:cNvSpPr txBox="1"/>
          <p:nvPr>
            <p:ph idx="12" type="sldNum"/>
          </p:nvPr>
        </p:nvSpPr>
        <p:spPr>
          <a:xfrm>
            <a:off x="10952162" y="5883275"/>
            <a:ext cx="5508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64" name="Shape 164"/>
        <p:cNvGrpSpPr/>
        <p:nvPr/>
      </p:nvGrpSpPr>
      <p:grpSpPr>
        <a:xfrm>
          <a:off x="0" y="0"/>
          <a:ext cx="0" cy="0"/>
          <a:chOff x="0" y="0"/>
          <a:chExt cx="0" cy="0"/>
        </a:xfrm>
      </p:grpSpPr>
      <p:sp>
        <p:nvSpPr>
          <p:cNvPr id="165" name="Google Shape;165;p63"/>
          <p:cNvSpPr txBox="1"/>
          <p:nvPr>
            <p:ph type="title"/>
          </p:nvPr>
        </p:nvSpPr>
        <p:spPr>
          <a:xfrm>
            <a:off x="1484312" y="685800"/>
            <a:ext cx="10018711" cy="3048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b="0" sz="32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63"/>
          <p:cNvSpPr txBox="1"/>
          <p:nvPr>
            <p:ph idx="1" type="body"/>
          </p:nvPr>
        </p:nvSpPr>
        <p:spPr>
          <a:xfrm>
            <a:off x="1484312" y="4343400"/>
            <a:ext cx="10018713" cy="1447800"/>
          </a:xfrm>
          <a:prstGeom prst="rect">
            <a:avLst/>
          </a:prstGeom>
          <a:noFill/>
          <a:ln>
            <a:noFill/>
          </a:ln>
        </p:spPr>
        <p:txBody>
          <a:bodyPr anchorCtr="0" anchor="ctr" bIns="45700" lIns="91425" spcFirstLastPara="1" rIns="91425" wrap="square" tIns="45700">
            <a:normAutofit/>
          </a:bodyPr>
          <a:lstStyle>
            <a:lvl1pPr indent="-228600" lvl="0" marL="457200" algn="ctr">
              <a:spcBef>
                <a:spcPts val="400"/>
              </a:spcBef>
              <a:spcAft>
                <a:spcPts val="0"/>
              </a:spcAft>
              <a:buSzPts val="2900"/>
              <a:buNone/>
              <a:defRPr sz="2000">
                <a:solidFill>
                  <a:schemeClr val="dk1"/>
                </a:solidFill>
              </a:defRPr>
            </a:lvl1pPr>
            <a:lvl2pPr indent="-228600" lvl="1" marL="914400" algn="l">
              <a:spcBef>
                <a:spcPts val="600"/>
              </a:spcBef>
              <a:spcAft>
                <a:spcPts val="0"/>
              </a:spcAft>
              <a:buSzPts val="2610"/>
              <a:buNone/>
              <a:defRPr sz="1800">
                <a:solidFill>
                  <a:srgbClr val="888888"/>
                </a:solidFill>
              </a:defRPr>
            </a:lvl2pPr>
            <a:lvl3pPr indent="-228600" lvl="2" marL="1371600" algn="l">
              <a:spcBef>
                <a:spcPts val="600"/>
              </a:spcBef>
              <a:spcAft>
                <a:spcPts val="0"/>
              </a:spcAft>
              <a:buSzPts val="2320"/>
              <a:buNone/>
              <a:defRPr sz="1600">
                <a:solidFill>
                  <a:srgbClr val="888888"/>
                </a:solidFill>
              </a:defRPr>
            </a:lvl3pPr>
            <a:lvl4pPr indent="-228600" lvl="3" marL="1828800" algn="l">
              <a:spcBef>
                <a:spcPts val="600"/>
              </a:spcBef>
              <a:spcAft>
                <a:spcPts val="0"/>
              </a:spcAft>
              <a:buSzPts val="2030"/>
              <a:buNone/>
              <a:defRPr sz="1400">
                <a:solidFill>
                  <a:srgbClr val="888888"/>
                </a:solidFill>
              </a:defRPr>
            </a:lvl4pPr>
            <a:lvl5pPr indent="-228600" lvl="4" marL="2286000" algn="l">
              <a:spcBef>
                <a:spcPts val="600"/>
              </a:spcBef>
              <a:spcAft>
                <a:spcPts val="0"/>
              </a:spcAft>
              <a:buSzPts val="2030"/>
              <a:buNone/>
              <a:defRPr sz="1400">
                <a:solidFill>
                  <a:srgbClr val="888888"/>
                </a:solidFill>
              </a:defRPr>
            </a:lvl5pPr>
            <a:lvl6pPr indent="-228600" lvl="5" marL="2743200" algn="l">
              <a:spcBef>
                <a:spcPts val="600"/>
              </a:spcBef>
              <a:spcAft>
                <a:spcPts val="0"/>
              </a:spcAft>
              <a:buSzPts val="2030"/>
              <a:buNone/>
              <a:defRPr sz="1400">
                <a:solidFill>
                  <a:srgbClr val="888888"/>
                </a:solidFill>
              </a:defRPr>
            </a:lvl6pPr>
            <a:lvl7pPr indent="-228600" lvl="6" marL="3200400" algn="l">
              <a:spcBef>
                <a:spcPts val="600"/>
              </a:spcBef>
              <a:spcAft>
                <a:spcPts val="0"/>
              </a:spcAft>
              <a:buSzPts val="2030"/>
              <a:buNone/>
              <a:defRPr sz="1400">
                <a:solidFill>
                  <a:srgbClr val="888888"/>
                </a:solidFill>
              </a:defRPr>
            </a:lvl7pPr>
            <a:lvl8pPr indent="-228600" lvl="7" marL="3657600" algn="l">
              <a:spcBef>
                <a:spcPts val="600"/>
              </a:spcBef>
              <a:spcAft>
                <a:spcPts val="0"/>
              </a:spcAft>
              <a:buSzPts val="2030"/>
              <a:buNone/>
              <a:defRPr sz="1400">
                <a:solidFill>
                  <a:srgbClr val="888888"/>
                </a:solidFill>
              </a:defRPr>
            </a:lvl8pPr>
            <a:lvl9pPr indent="-228600" lvl="8" marL="4114800" algn="l">
              <a:spcBef>
                <a:spcPts val="600"/>
              </a:spcBef>
              <a:spcAft>
                <a:spcPts val="600"/>
              </a:spcAft>
              <a:buSzPts val="2030"/>
              <a:buNone/>
              <a:defRPr sz="1400">
                <a:solidFill>
                  <a:srgbClr val="888888"/>
                </a:solidFill>
              </a:defRPr>
            </a:lvl9pPr>
          </a:lstStyle>
          <a:p/>
        </p:txBody>
      </p:sp>
      <p:sp>
        <p:nvSpPr>
          <p:cNvPr id="167" name="Google Shape;167;p63"/>
          <p:cNvSpPr txBox="1"/>
          <p:nvPr>
            <p:ph idx="10" type="dt"/>
          </p:nvPr>
        </p:nvSpPr>
        <p:spPr>
          <a:xfrm>
            <a:off x="9732962" y="5883275"/>
            <a:ext cx="1143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1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p63"/>
          <p:cNvSpPr txBox="1"/>
          <p:nvPr>
            <p:ph idx="11" type="ftr"/>
          </p:nvPr>
        </p:nvSpPr>
        <p:spPr>
          <a:xfrm>
            <a:off x="2571750" y="5883275"/>
            <a:ext cx="7085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63"/>
          <p:cNvSpPr txBox="1"/>
          <p:nvPr>
            <p:ph idx="12" type="sldNum"/>
          </p:nvPr>
        </p:nvSpPr>
        <p:spPr>
          <a:xfrm>
            <a:off x="10952162" y="5883275"/>
            <a:ext cx="5508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4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3" name="Google Shape;23;p4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170" name="Shape 170"/>
        <p:cNvGrpSpPr/>
        <p:nvPr/>
      </p:nvGrpSpPr>
      <p:grpSpPr>
        <a:xfrm>
          <a:off x="0" y="0"/>
          <a:ext cx="0" cy="0"/>
          <a:chOff x="0" y="0"/>
          <a:chExt cx="0" cy="0"/>
        </a:xfrm>
      </p:grpSpPr>
      <p:sp>
        <p:nvSpPr>
          <p:cNvPr id="171" name="Google Shape;171;p64"/>
          <p:cNvSpPr txBox="1"/>
          <p:nvPr>
            <p:ph type="title"/>
          </p:nvPr>
        </p:nvSpPr>
        <p:spPr>
          <a:xfrm>
            <a:off x="1484311" y="4732865"/>
            <a:ext cx="10018711" cy="566738"/>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SzPts val="1400"/>
              <a:buNone/>
              <a:defRPr b="0" sz="24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64"/>
          <p:cNvSpPr/>
          <p:nvPr>
            <p:ph idx="2" type="pic"/>
          </p:nvPr>
        </p:nvSpPr>
        <p:spPr>
          <a:xfrm>
            <a:off x="2386012" y="932112"/>
            <a:ext cx="8225944" cy="3164976"/>
          </a:xfrm>
          <a:prstGeom prst="roundRect">
            <a:avLst>
              <a:gd fmla="val 4380" name="adj"/>
            </a:avLst>
          </a:prstGeom>
          <a:noFill/>
          <a:ln cap="flat" cmpd="sng" w="38100">
            <a:solidFill>
              <a:schemeClr val="lt2"/>
            </a:solidFill>
            <a:prstDash val="solid"/>
            <a:round/>
            <a:headEnd len="sm" w="sm" type="none"/>
            <a:tailEnd len="sm" w="sm" type="none"/>
          </a:ln>
        </p:spPr>
      </p:sp>
      <p:sp>
        <p:nvSpPr>
          <p:cNvPr id="173" name="Google Shape;173;p64"/>
          <p:cNvSpPr txBox="1"/>
          <p:nvPr>
            <p:ph idx="1" type="body"/>
          </p:nvPr>
        </p:nvSpPr>
        <p:spPr>
          <a:xfrm>
            <a:off x="1484311" y="5299603"/>
            <a:ext cx="10018711" cy="493712"/>
          </a:xfrm>
          <a:prstGeom prst="rect">
            <a:avLst/>
          </a:prstGeom>
          <a:noFill/>
          <a:ln>
            <a:noFill/>
          </a:ln>
        </p:spPr>
        <p:txBody>
          <a:bodyPr anchorCtr="0" anchor="ctr" bIns="45700" lIns="91425" spcFirstLastPara="1" rIns="91425" wrap="square" tIns="45700">
            <a:normAutofit/>
          </a:bodyPr>
          <a:lstStyle>
            <a:lvl1pPr indent="-228600" lvl="0" marL="457200" algn="ctr">
              <a:spcBef>
                <a:spcPts val="280"/>
              </a:spcBef>
              <a:spcAft>
                <a:spcPts val="0"/>
              </a:spcAft>
              <a:buSzPts val="2030"/>
              <a:buNone/>
              <a:defRPr sz="1400"/>
            </a:lvl1pPr>
            <a:lvl2pPr indent="-228600" lvl="1" marL="914400" algn="l">
              <a:spcBef>
                <a:spcPts val="600"/>
              </a:spcBef>
              <a:spcAft>
                <a:spcPts val="0"/>
              </a:spcAft>
              <a:buSzPts val="1740"/>
              <a:buNone/>
              <a:defRPr sz="1200"/>
            </a:lvl2pPr>
            <a:lvl3pPr indent="-228600" lvl="2" marL="1371600" algn="l">
              <a:spcBef>
                <a:spcPts val="600"/>
              </a:spcBef>
              <a:spcAft>
                <a:spcPts val="0"/>
              </a:spcAft>
              <a:buSzPts val="1450"/>
              <a:buNone/>
              <a:defRPr sz="1000"/>
            </a:lvl3pPr>
            <a:lvl4pPr indent="-228600" lvl="3" marL="1828800" algn="l">
              <a:spcBef>
                <a:spcPts val="600"/>
              </a:spcBef>
              <a:spcAft>
                <a:spcPts val="0"/>
              </a:spcAft>
              <a:buSzPts val="1305"/>
              <a:buNone/>
              <a:defRPr sz="900"/>
            </a:lvl4pPr>
            <a:lvl5pPr indent="-228600" lvl="4" marL="2286000" algn="l">
              <a:spcBef>
                <a:spcPts val="600"/>
              </a:spcBef>
              <a:spcAft>
                <a:spcPts val="0"/>
              </a:spcAft>
              <a:buSzPts val="1305"/>
              <a:buNone/>
              <a:defRPr sz="900"/>
            </a:lvl5pPr>
            <a:lvl6pPr indent="-228600" lvl="5" marL="2743200" algn="l">
              <a:spcBef>
                <a:spcPts val="600"/>
              </a:spcBef>
              <a:spcAft>
                <a:spcPts val="0"/>
              </a:spcAft>
              <a:buSzPts val="1305"/>
              <a:buNone/>
              <a:defRPr sz="900"/>
            </a:lvl6pPr>
            <a:lvl7pPr indent="-228600" lvl="6" marL="3200400" algn="l">
              <a:spcBef>
                <a:spcPts val="600"/>
              </a:spcBef>
              <a:spcAft>
                <a:spcPts val="0"/>
              </a:spcAft>
              <a:buSzPts val="1305"/>
              <a:buNone/>
              <a:defRPr sz="900"/>
            </a:lvl7pPr>
            <a:lvl8pPr indent="-228600" lvl="7" marL="3657600" algn="l">
              <a:spcBef>
                <a:spcPts val="600"/>
              </a:spcBef>
              <a:spcAft>
                <a:spcPts val="0"/>
              </a:spcAft>
              <a:buSzPts val="1305"/>
              <a:buNone/>
              <a:defRPr sz="900"/>
            </a:lvl8pPr>
            <a:lvl9pPr indent="-228600" lvl="8" marL="4114800" algn="l">
              <a:spcBef>
                <a:spcPts val="600"/>
              </a:spcBef>
              <a:spcAft>
                <a:spcPts val="600"/>
              </a:spcAft>
              <a:buSzPts val="1305"/>
              <a:buNone/>
              <a:defRPr sz="900"/>
            </a:lvl9pPr>
          </a:lstStyle>
          <a:p/>
        </p:txBody>
      </p:sp>
      <p:sp>
        <p:nvSpPr>
          <p:cNvPr id="174" name="Google Shape;174;p64"/>
          <p:cNvSpPr txBox="1"/>
          <p:nvPr>
            <p:ph idx="10" type="dt"/>
          </p:nvPr>
        </p:nvSpPr>
        <p:spPr>
          <a:xfrm>
            <a:off x="9732962" y="5883275"/>
            <a:ext cx="1143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1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p64"/>
          <p:cNvSpPr txBox="1"/>
          <p:nvPr>
            <p:ph idx="11" type="ftr"/>
          </p:nvPr>
        </p:nvSpPr>
        <p:spPr>
          <a:xfrm>
            <a:off x="2571750" y="5883275"/>
            <a:ext cx="7085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64"/>
          <p:cNvSpPr txBox="1"/>
          <p:nvPr>
            <p:ph idx="12" type="sldNum"/>
          </p:nvPr>
        </p:nvSpPr>
        <p:spPr>
          <a:xfrm>
            <a:off x="10952162" y="5883275"/>
            <a:ext cx="5508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7" name="Shape 177"/>
        <p:cNvGrpSpPr/>
        <p:nvPr/>
      </p:nvGrpSpPr>
      <p:grpSpPr>
        <a:xfrm>
          <a:off x="0" y="0"/>
          <a:ext cx="0" cy="0"/>
          <a:chOff x="0" y="0"/>
          <a:chExt cx="0" cy="0"/>
        </a:xfrm>
      </p:grpSpPr>
      <p:sp>
        <p:nvSpPr>
          <p:cNvPr id="178" name="Google Shape;178;p65"/>
          <p:cNvSpPr txBox="1"/>
          <p:nvPr>
            <p:ph type="title"/>
          </p:nvPr>
        </p:nvSpPr>
        <p:spPr>
          <a:xfrm>
            <a:off x="1482724" y="1752599"/>
            <a:ext cx="5426158" cy="1371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SzPts val="1400"/>
              <a:buNone/>
              <a:defRPr b="0" sz="28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65"/>
          <p:cNvSpPr/>
          <p:nvPr>
            <p:ph idx="2" type="pic"/>
          </p:nvPr>
        </p:nvSpPr>
        <p:spPr>
          <a:xfrm>
            <a:off x="7594682" y="914400"/>
            <a:ext cx="3280974" cy="4572000"/>
          </a:xfrm>
          <a:prstGeom prst="roundRect">
            <a:avLst>
              <a:gd fmla="val 4280" name="adj"/>
            </a:avLst>
          </a:prstGeom>
          <a:noFill/>
          <a:ln cap="flat" cmpd="sng" w="38100">
            <a:solidFill>
              <a:schemeClr val="lt2"/>
            </a:solidFill>
            <a:prstDash val="solid"/>
            <a:round/>
            <a:headEnd len="sm" w="sm" type="none"/>
            <a:tailEnd len="sm" w="sm" type="none"/>
          </a:ln>
        </p:spPr>
      </p:sp>
      <p:sp>
        <p:nvSpPr>
          <p:cNvPr id="180" name="Google Shape;180;p65"/>
          <p:cNvSpPr txBox="1"/>
          <p:nvPr>
            <p:ph idx="1" type="body"/>
          </p:nvPr>
        </p:nvSpPr>
        <p:spPr>
          <a:xfrm>
            <a:off x="1482724" y="3124199"/>
            <a:ext cx="5426158" cy="1828800"/>
          </a:xfrm>
          <a:prstGeom prst="rect">
            <a:avLst/>
          </a:prstGeom>
          <a:noFill/>
          <a:ln>
            <a:noFill/>
          </a:ln>
        </p:spPr>
        <p:txBody>
          <a:bodyPr anchorCtr="0" anchor="ctr" bIns="45700" lIns="91425" spcFirstLastPara="1" rIns="91425" wrap="square" tIns="45700">
            <a:normAutofit/>
          </a:bodyPr>
          <a:lstStyle>
            <a:lvl1pPr indent="-228600" lvl="0" marL="457200" algn="ctr">
              <a:spcBef>
                <a:spcPts val="360"/>
              </a:spcBef>
              <a:spcAft>
                <a:spcPts val="0"/>
              </a:spcAft>
              <a:buSzPts val="2610"/>
              <a:buNone/>
              <a:defRPr sz="1800"/>
            </a:lvl1pPr>
            <a:lvl2pPr indent="-228600" lvl="1" marL="914400" algn="l">
              <a:spcBef>
                <a:spcPts val="600"/>
              </a:spcBef>
              <a:spcAft>
                <a:spcPts val="0"/>
              </a:spcAft>
              <a:buSzPts val="1740"/>
              <a:buNone/>
              <a:defRPr sz="1200"/>
            </a:lvl2pPr>
            <a:lvl3pPr indent="-228600" lvl="2" marL="1371600" algn="l">
              <a:spcBef>
                <a:spcPts val="600"/>
              </a:spcBef>
              <a:spcAft>
                <a:spcPts val="0"/>
              </a:spcAft>
              <a:buSzPts val="1450"/>
              <a:buNone/>
              <a:defRPr sz="1000"/>
            </a:lvl3pPr>
            <a:lvl4pPr indent="-228600" lvl="3" marL="1828800" algn="l">
              <a:spcBef>
                <a:spcPts val="600"/>
              </a:spcBef>
              <a:spcAft>
                <a:spcPts val="0"/>
              </a:spcAft>
              <a:buSzPts val="1305"/>
              <a:buNone/>
              <a:defRPr sz="900"/>
            </a:lvl4pPr>
            <a:lvl5pPr indent="-228600" lvl="4" marL="2286000" algn="l">
              <a:spcBef>
                <a:spcPts val="600"/>
              </a:spcBef>
              <a:spcAft>
                <a:spcPts val="0"/>
              </a:spcAft>
              <a:buSzPts val="1305"/>
              <a:buNone/>
              <a:defRPr sz="900"/>
            </a:lvl5pPr>
            <a:lvl6pPr indent="-228600" lvl="5" marL="2743200" algn="l">
              <a:spcBef>
                <a:spcPts val="600"/>
              </a:spcBef>
              <a:spcAft>
                <a:spcPts val="0"/>
              </a:spcAft>
              <a:buSzPts val="1305"/>
              <a:buNone/>
              <a:defRPr sz="900"/>
            </a:lvl6pPr>
            <a:lvl7pPr indent="-228600" lvl="6" marL="3200400" algn="l">
              <a:spcBef>
                <a:spcPts val="600"/>
              </a:spcBef>
              <a:spcAft>
                <a:spcPts val="0"/>
              </a:spcAft>
              <a:buSzPts val="1305"/>
              <a:buNone/>
              <a:defRPr sz="900"/>
            </a:lvl7pPr>
            <a:lvl8pPr indent="-228600" lvl="7" marL="3657600" algn="l">
              <a:spcBef>
                <a:spcPts val="600"/>
              </a:spcBef>
              <a:spcAft>
                <a:spcPts val="0"/>
              </a:spcAft>
              <a:buSzPts val="1305"/>
              <a:buNone/>
              <a:defRPr sz="900"/>
            </a:lvl8pPr>
            <a:lvl9pPr indent="-228600" lvl="8" marL="4114800" algn="l">
              <a:spcBef>
                <a:spcPts val="600"/>
              </a:spcBef>
              <a:spcAft>
                <a:spcPts val="600"/>
              </a:spcAft>
              <a:buSzPts val="1305"/>
              <a:buNone/>
              <a:defRPr sz="900"/>
            </a:lvl9pPr>
          </a:lstStyle>
          <a:p/>
        </p:txBody>
      </p:sp>
      <p:sp>
        <p:nvSpPr>
          <p:cNvPr id="181" name="Google Shape;181;p65"/>
          <p:cNvSpPr txBox="1"/>
          <p:nvPr>
            <p:ph idx="10" type="dt"/>
          </p:nvPr>
        </p:nvSpPr>
        <p:spPr>
          <a:xfrm>
            <a:off x="9732962" y="5883275"/>
            <a:ext cx="1143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1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p65"/>
          <p:cNvSpPr txBox="1"/>
          <p:nvPr>
            <p:ph idx="11" type="ftr"/>
          </p:nvPr>
        </p:nvSpPr>
        <p:spPr>
          <a:xfrm>
            <a:off x="2571750" y="5883275"/>
            <a:ext cx="7085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3" name="Google Shape;183;p65"/>
          <p:cNvSpPr txBox="1"/>
          <p:nvPr>
            <p:ph idx="12" type="sldNum"/>
          </p:nvPr>
        </p:nvSpPr>
        <p:spPr>
          <a:xfrm>
            <a:off x="10952162" y="5883275"/>
            <a:ext cx="5508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84" name="Shape 184"/>
        <p:cNvGrpSpPr/>
        <p:nvPr/>
      </p:nvGrpSpPr>
      <p:grpSpPr>
        <a:xfrm>
          <a:off x="0" y="0"/>
          <a:ext cx="0" cy="0"/>
          <a:chOff x="0" y="0"/>
          <a:chExt cx="0" cy="0"/>
        </a:xfrm>
      </p:grpSpPr>
      <p:sp>
        <p:nvSpPr>
          <p:cNvPr id="185" name="Google Shape;185;p66"/>
          <p:cNvSpPr txBox="1"/>
          <p:nvPr>
            <p:ph type="title"/>
          </p:nvPr>
        </p:nvSpPr>
        <p:spPr>
          <a:xfrm>
            <a:off x="1484312" y="1600200"/>
            <a:ext cx="3549121" cy="1371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SzPts val="1400"/>
              <a:buNone/>
              <a:defRPr b="0" sz="24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66"/>
          <p:cNvSpPr txBox="1"/>
          <p:nvPr>
            <p:ph idx="1" type="body"/>
          </p:nvPr>
        </p:nvSpPr>
        <p:spPr>
          <a:xfrm>
            <a:off x="5262033" y="685799"/>
            <a:ext cx="6240990" cy="5105401"/>
          </a:xfrm>
          <a:prstGeom prst="rect">
            <a:avLst/>
          </a:prstGeom>
          <a:noFill/>
          <a:ln>
            <a:noFill/>
          </a:ln>
        </p:spPr>
        <p:txBody>
          <a:bodyPr anchorCtr="0" anchor="ctr" bIns="45700" lIns="91425" spcFirstLastPara="1" rIns="91425" wrap="square" tIns="45700">
            <a:normAutofit/>
          </a:bodyPr>
          <a:lstStyle>
            <a:lvl1pPr indent="-412750" lvl="0" marL="457200" algn="l">
              <a:spcBef>
                <a:spcPts val="400"/>
              </a:spcBef>
              <a:spcAft>
                <a:spcPts val="0"/>
              </a:spcAft>
              <a:buSzPts val="2900"/>
              <a:buChar char="•"/>
              <a:defRPr sz="2000"/>
            </a:lvl1pPr>
            <a:lvl2pPr indent="-394335" lvl="1" marL="914400" algn="l">
              <a:spcBef>
                <a:spcPts val="600"/>
              </a:spcBef>
              <a:spcAft>
                <a:spcPts val="0"/>
              </a:spcAft>
              <a:buSzPts val="2610"/>
              <a:buChar char="•"/>
              <a:defRPr sz="1800"/>
            </a:lvl2pPr>
            <a:lvl3pPr indent="-375919" lvl="2" marL="1371600" algn="l">
              <a:spcBef>
                <a:spcPts val="600"/>
              </a:spcBef>
              <a:spcAft>
                <a:spcPts val="0"/>
              </a:spcAft>
              <a:buSzPts val="2320"/>
              <a:buChar char="•"/>
              <a:defRPr sz="1600"/>
            </a:lvl3pPr>
            <a:lvl4pPr indent="-357505" lvl="3" marL="1828800" algn="l">
              <a:spcBef>
                <a:spcPts val="600"/>
              </a:spcBef>
              <a:spcAft>
                <a:spcPts val="0"/>
              </a:spcAft>
              <a:buSzPts val="2030"/>
              <a:buChar char="•"/>
              <a:defRPr sz="1400"/>
            </a:lvl4pPr>
            <a:lvl5pPr indent="-357504" lvl="4" marL="2286000" algn="l">
              <a:spcBef>
                <a:spcPts val="600"/>
              </a:spcBef>
              <a:spcAft>
                <a:spcPts val="0"/>
              </a:spcAft>
              <a:buSzPts val="2030"/>
              <a:buChar char="•"/>
              <a:defRPr sz="1400"/>
            </a:lvl5pPr>
            <a:lvl6pPr indent="-357504" lvl="5" marL="2743200" algn="l">
              <a:spcBef>
                <a:spcPts val="600"/>
              </a:spcBef>
              <a:spcAft>
                <a:spcPts val="0"/>
              </a:spcAft>
              <a:buSzPts val="2030"/>
              <a:buChar char="•"/>
              <a:defRPr sz="1400"/>
            </a:lvl6pPr>
            <a:lvl7pPr indent="-357504" lvl="6" marL="3200400" algn="l">
              <a:spcBef>
                <a:spcPts val="600"/>
              </a:spcBef>
              <a:spcAft>
                <a:spcPts val="0"/>
              </a:spcAft>
              <a:buSzPts val="2030"/>
              <a:buChar char="•"/>
              <a:defRPr sz="1400"/>
            </a:lvl7pPr>
            <a:lvl8pPr indent="-357504" lvl="7" marL="3657600" algn="l">
              <a:spcBef>
                <a:spcPts val="600"/>
              </a:spcBef>
              <a:spcAft>
                <a:spcPts val="0"/>
              </a:spcAft>
              <a:buSzPts val="2030"/>
              <a:buChar char="•"/>
              <a:defRPr sz="1400"/>
            </a:lvl8pPr>
            <a:lvl9pPr indent="-357504" lvl="8" marL="4114800" algn="l">
              <a:spcBef>
                <a:spcPts val="600"/>
              </a:spcBef>
              <a:spcAft>
                <a:spcPts val="600"/>
              </a:spcAft>
              <a:buSzPts val="2030"/>
              <a:buChar char="•"/>
              <a:defRPr sz="1400"/>
            </a:lvl9pPr>
          </a:lstStyle>
          <a:p/>
        </p:txBody>
      </p:sp>
      <p:sp>
        <p:nvSpPr>
          <p:cNvPr id="187" name="Google Shape;187;p66"/>
          <p:cNvSpPr txBox="1"/>
          <p:nvPr>
            <p:ph idx="2" type="body"/>
          </p:nvPr>
        </p:nvSpPr>
        <p:spPr>
          <a:xfrm>
            <a:off x="1484312" y="2971800"/>
            <a:ext cx="3549121" cy="1828800"/>
          </a:xfrm>
          <a:prstGeom prst="rect">
            <a:avLst/>
          </a:prstGeom>
          <a:noFill/>
          <a:ln>
            <a:noFill/>
          </a:ln>
        </p:spPr>
        <p:txBody>
          <a:bodyPr anchorCtr="0" anchor="ctr" bIns="45700" lIns="91425" spcFirstLastPara="1" rIns="91425" wrap="square" tIns="45700">
            <a:normAutofit/>
          </a:bodyPr>
          <a:lstStyle>
            <a:lvl1pPr indent="-228600" lvl="0" marL="457200" algn="ctr">
              <a:spcBef>
                <a:spcPts val="320"/>
              </a:spcBef>
              <a:spcAft>
                <a:spcPts val="0"/>
              </a:spcAft>
              <a:buSzPts val="2320"/>
              <a:buNone/>
              <a:defRPr sz="1600"/>
            </a:lvl1pPr>
            <a:lvl2pPr indent="-228600" lvl="1" marL="914400" algn="l">
              <a:spcBef>
                <a:spcPts val="600"/>
              </a:spcBef>
              <a:spcAft>
                <a:spcPts val="0"/>
              </a:spcAft>
              <a:buSzPts val="1740"/>
              <a:buNone/>
              <a:defRPr sz="1200"/>
            </a:lvl2pPr>
            <a:lvl3pPr indent="-228600" lvl="2" marL="1371600" algn="l">
              <a:spcBef>
                <a:spcPts val="600"/>
              </a:spcBef>
              <a:spcAft>
                <a:spcPts val="0"/>
              </a:spcAft>
              <a:buSzPts val="1450"/>
              <a:buNone/>
              <a:defRPr sz="1000"/>
            </a:lvl3pPr>
            <a:lvl4pPr indent="-228600" lvl="3" marL="1828800" algn="l">
              <a:spcBef>
                <a:spcPts val="600"/>
              </a:spcBef>
              <a:spcAft>
                <a:spcPts val="0"/>
              </a:spcAft>
              <a:buSzPts val="1305"/>
              <a:buNone/>
              <a:defRPr sz="900"/>
            </a:lvl4pPr>
            <a:lvl5pPr indent="-228600" lvl="4" marL="2286000" algn="l">
              <a:spcBef>
                <a:spcPts val="600"/>
              </a:spcBef>
              <a:spcAft>
                <a:spcPts val="0"/>
              </a:spcAft>
              <a:buSzPts val="1305"/>
              <a:buNone/>
              <a:defRPr sz="900"/>
            </a:lvl5pPr>
            <a:lvl6pPr indent="-228600" lvl="5" marL="2743200" algn="l">
              <a:spcBef>
                <a:spcPts val="600"/>
              </a:spcBef>
              <a:spcAft>
                <a:spcPts val="0"/>
              </a:spcAft>
              <a:buSzPts val="1305"/>
              <a:buNone/>
              <a:defRPr sz="900"/>
            </a:lvl6pPr>
            <a:lvl7pPr indent="-228600" lvl="6" marL="3200400" algn="l">
              <a:spcBef>
                <a:spcPts val="600"/>
              </a:spcBef>
              <a:spcAft>
                <a:spcPts val="0"/>
              </a:spcAft>
              <a:buSzPts val="1305"/>
              <a:buNone/>
              <a:defRPr sz="900"/>
            </a:lvl7pPr>
            <a:lvl8pPr indent="-228600" lvl="7" marL="3657600" algn="l">
              <a:spcBef>
                <a:spcPts val="600"/>
              </a:spcBef>
              <a:spcAft>
                <a:spcPts val="0"/>
              </a:spcAft>
              <a:buSzPts val="1305"/>
              <a:buNone/>
              <a:defRPr sz="900"/>
            </a:lvl8pPr>
            <a:lvl9pPr indent="-228600" lvl="8" marL="4114800" algn="l">
              <a:spcBef>
                <a:spcPts val="600"/>
              </a:spcBef>
              <a:spcAft>
                <a:spcPts val="600"/>
              </a:spcAft>
              <a:buSzPts val="1305"/>
              <a:buNone/>
              <a:defRPr sz="900"/>
            </a:lvl9pPr>
          </a:lstStyle>
          <a:p/>
        </p:txBody>
      </p:sp>
      <p:sp>
        <p:nvSpPr>
          <p:cNvPr id="188" name="Google Shape;188;p66"/>
          <p:cNvSpPr txBox="1"/>
          <p:nvPr>
            <p:ph idx="10" type="dt"/>
          </p:nvPr>
        </p:nvSpPr>
        <p:spPr>
          <a:xfrm>
            <a:off x="9732962" y="5883275"/>
            <a:ext cx="1143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1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9" name="Google Shape;189;p66"/>
          <p:cNvSpPr txBox="1"/>
          <p:nvPr>
            <p:ph idx="11" type="ftr"/>
          </p:nvPr>
        </p:nvSpPr>
        <p:spPr>
          <a:xfrm>
            <a:off x="2571750" y="5883275"/>
            <a:ext cx="7085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 name="Google Shape;190;p66"/>
          <p:cNvSpPr txBox="1"/>
          <p:nvPr>
            <p:ph idx="12" type="sldNum"/>
          </p:nvPr>
        </p:nvSpPr>
        <p:spPr>
          <a:xfrm>
            <a:off x="10952162" y="5883275"/>
            <a:ext cx="5508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1" name="Shape 191"/>
        <p:cNvGrpSpPr/>
        <p:nvPr/>
      </p:nvGrpSpPr>
      <p:grpSpPr>
        <a:xfrm>
          <a:off x="0" y="0"/>
          <a:ext cx="0" cy="0"/>
          <a:chOff x="0" y="0"/>
          <a:chExt cx="0" cy="0"/>
        </a:xfrm>
      </p:grpSpPr>
      <p:sp>
        <p:nvSpPr>
          <p:cNvPr id="192" name="Google Shape;192;p67"/>
          <p:cNvSpPr txBox="1"/>
          <p:nvPr>
            <p:ph type="title"/>
          </p:nvPr>
        </p:nvSpPr>
        <p:spPr>
          <a:xfrm>
            <a:off x="1484312" y="685800"/>
            <a:ext cx="10018712"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67"/>
          <p:cNvSpPr txBox="1"/>
          <p:nvPr>
            <p:ph idx="10" type="dt"/>
          </p:nvPr>
        </p:nvSpPr>
        <p:spPr>
          <a:xfrm>
            <a:off x="9732962" y="5883275"/>
            <a:ext cx="1143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1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4" name="Google Shape;194;p67"/>
          <p:cNvSpPr txBox="1"/>
          <p:nvPr>
            <p:ph idx="11" type="ftr"/>
          </p:nvPr>
        </p:nvSpPr>
        <p:spPr>
          <a:xfrm>
            <a:off x="2571750" y="5883275"/>
            <a:ext cx="7085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67"/>
          <p:cNvSpPr txBox="1"/>
          <p:nvPr>
            <p:ph idx="12" type="sldNum"/>
          </p:nvPr>
        </p:nvSpPr>
        <p:spPr>
          <a:xfrm>
            <a:off x="10952162" y="5883275"/>
            <a:ext cx="5508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96" name="Shape 196"/>
        <p:cNvGrpSpPr/>
        <p:nvPr/>
      </p:nvGrpSpPr>
      <p:grpSpPr>
        <a:xfrm>
          <a:off x="0" y="0"/>
          <a:ext cx="0" cy="0"/>
          <a:chOff x="0" y="0"/>
          <a:chExt cx="0" cy="0"/>
        </a:xfrm>
      </p:grpSpPr>
      <p:sp>
        <p:nvSpPr>
          <p:cNvPr id="197" name="Google Shape;197;p68"/>
          <p:cNvSpPr txBox="1"/>
          <p:nvPr>
            <p:ph type="title"/>
          </p:nvPr>
        </p:nvSpPr>
        <p:spPr>
          <a:xfrm>
            <a:off x="1484312" y="685800"/>
            <a:ext cx="10018712"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68"/>
          <p:cNvSpPr txBox="1"/>
          <p:nvPr>
            <p:ph idx="1" type="body"/>
          </p:nvPr>
        </p:nvSpPr>
        <p:spPr>
          <a:xfrm>
            <a:off x="1772179" y="2658533"/>
            <a:ext cx="4607188" cy="5762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4060"/>
              <a:buNone/>
              <a:defRPr b="0" sz="2800">
                <a:solidFill>
                  <a:srgbClr val="739A28"/>
                </a:solidFill>
              </a:defRPr>
            </a:lvl1pPr>
            <a:lvl2pPr indent="-228600" lvl="1" marL="914400" algn="l">
              <a:spcBef>
                <a:spcPts val="600"/>
              </a:spcBef>
              <a:spcAft>
                <a:spcPts val="0"/>
              </a:spcAft>
              <a:buSzPts val="2900"/>
              <a:buNone/>
              <a:defRPr b="1" sz="2000"/>
            </a:lvl2pPr>
            <a:lvl3pPr indent="-228600" lvl="2" marL="1371600" algn="l">
              <a:spcBef>
                <a:spcPts val="600"/>
              </a:spcBef>
              <a:spcAft>
                <a:spcPts val="0"/>
              </a:spcAft>
              <a:buSzPts val="2610"/>
              <a:buNone/>
              <a:defRPr b="1" sz="1800"/>
            </a:lvl3pPr>
            <a:lvl4pPr indent="-228600" lvl="3" marL="1828800" algn="l">
              <a:spcBef>
                <a:spcPts val="600"/>
              </a:spcBef>
              <a:spcAft>
                <a:spcPts val="0"/>
              </a:spcAft>
              <a:buSzPts val="2320"/>
              <a:buNone/>
              <a:defRPr b="1" sz="1600"/>
            </a:lvl4pPr>
            <a:lvl5pPr indent="-228600" lvl="4" marL="2286000" algn="l">
              <a:spcBef>
                <a:spcPts val="600"/>
              </a:spcBef>
              <a:spcAft>
                <a:spcPts val="0"/>
              </a:spcAft>
              <a:buSzPts val="2320"/>
              <a:buNone/>
              <a:defRPr b="1" sz="1600"/>
            </a:lvl5pPr>
            <a:lvl6pPr indent="-228600" lvl="5" marL="2743200" algn="l">
              <a:spcBef>
                <a:spcPts val="600"/>
              </a:spcBef>
              <a:spcAft>
                <a:spcPts val="0"/>
              </a:spcAft>
              <a:buSzPts val="2320"/>
              <a:buNone/>
              <a:defRPr b="1" sz="1600"/>
            </a:lvl6pPr>
            <a:lvl7pPr indent="-228600" lvl="6" marL="3200400" algn="l">
              <a:spcBef>
                <a:spcPts val="600"/>
              </a:spcBef>
              <a:spcAft>
                <a:spcPts val="0"/>
              </a:spcAft>
              <a:buSzPts val="2320"/>
              <a:buNone/>
              <a:defRPr b="1" sz="1600"/>
            </a:lvl7pPr>
            <a:lvl8pPr indent="-228600" lvl="7" marL="3657600" algn="l">
              <a:spcBef>
                <a:spcPts val="600"/>
              </a:spcBef>
              <a:spcAft>
                <a:spcPts val="0"/>
              </a:spcAft>
              <a:buSzPts val="2320"/>
              <a:buNone/>
              <a:defRPr b="1" sz="1600"/>
            </a:lvl8pPr>
            <a:lvl9pPr indent="-228600" lvl="8" marL="4114800" algn="l">
              <a:spcBef>
                <a:spcPts val="600"/>
              </a:spcBef>
              <a:spcAft>
                <a:spcPts val="600"/>
              </a:spcAft>
              <a:buSzPts val="2320"/>
              <a:buNone/>
              <a:defRPr b="1" sz="1600"/>
            </a:lvl9pPr>
          </a:lstStyle>
          <a:p/>
        </p:txBody>
      </p:sp>
      <p:sp>
        <p:nvSpPr>
          <p:cNvPr id="199" name="Google Shape;199;p68"/>
          <p:cNvSpPr txBox="1"/>
          <p:nvPr>
            <p:ph idx="2" type="body"/>
          </p:nvPr>
        </p:nvSpPr>
        <p:spPr>
          <a:xfrm>
            <a:off x="1484311" y="3335337"/>
            <a:ext cx="4895056" cy="2455862"/>
          </a:xfrm>
          <a:prstGeom prst="rect">
            <a:avLst/>
          </a:prstGeom>
          <a:noFill/>
          <a:ln>
            <a:noFill/>
          </a:ln>
        </p:spPr>
        <p:txBody>
          <a:bodyPr anchorCtr="0" anchor="t" bIns="45700" lIns="91425" spcFirstLastPara="1" rIns="91425" wrap="square" tIns="45700">
            <a:normAutofit/>
          </a:bodyPr>
          <a:lstStyle>
            <a:lvl1pPr indent="-394335" lvl="0" marL="457200" algn="l">
              <a:spcBef>
                <a:spcPts val="360"/>
              </a:spcBef>
              <a:spcAft>
                <a:spcPts val="0"/>
              </a:spcAft>
              <a:buSzPts val="2610"/>
              <a:buChar char="•"/>
              <a:defRPr sz="1800"/>
            </a:lvl1pPr>
            <a:lvl2pPr indent="-375919" lvl="1" marL="914400" algn="l">
              <a:spcBef>
                <a:spcPts val="600"/>
              </a:spcBef>
              <a:spcAft>
                <a:spcPts val="0"/>
              </a:spcAft>
              <a:buSzPts val="2320"/>
              <a:buChar char="•"/>
              <a:defRPr sz="1600"/>
            </a:lvl2pPr>
            <a:lvl3pPr indent="-357505" lvl="2" marL="1371600" algn="l">
              <a:spcBef>
                <a:spcPts val="600"/>
              </a:spcBef>
              <a:spcAft>
                <a:spcPts val="0"/>
              </a:spcAft>
              <a:buSzPts val="2030"/>
              <a:buChar char="•"/>
              <a:defRPr sz="1400"/>
            </a:lvl3pPr>
            <a:lvl4pPr indent="-339089" lvl="3" marL="1828800" algn="l">
              <a:spcBef>
                <a:spcPts val="600"/>
              </a:spcBef>
              <a:spcAft>
                <a:spcPts val="0"/>
              </a:spcAft>
              <a:buSzPts val="1740"/>
              <a:buChar char="•"/>
              <a:defRPr sz="1200"/>
            </a:lvl4pPr>
            <a:lvl5pPr indent="-339089" lvl="4" marL="2286000" algn="l">
              <a:spcBef>
                <a:spcPts val="600"/>
              </a:spcBef>
              <a:spcAft>
                <a:spcPts val="0"/>
              </a:spcAft>
              <a:buSzPts val="1740"/>
              <a:buChar char="•"/>
              <a:defRPr sz="1200"/>
            </a:lvl5pPr>
            <a:lvl6pPr indent="-339089" lvl="5" marL="2743200" algn="l">
              <a:spcBef>
                <a:spcPts val="600"/>
              </a:spcBef>
              <a:spcAft>
                <a:spcPts val="0"/>
              </a:spcAft>
              <a:buSzPts val="1740"/>
              <a:buChar char="•"/>
              <a:defRPr sz="1200"/>
            </a:lvl6pPr>
            <a:lvl7pPr indent="-339089" lvl="6" marL="3200400" algn="l">
              <a:spcBef>
                <a:spcPts val="600"/>
              </a:spcBef>
              <a:spcAft>
                <a:spcPts val="0"/>
              </a:spcAft>
              <a:buSzPts val="1740"/>
              <a:buChar char="•"/>
              <a:defRPr sz="1200"/>
            </a:lvl7pPr>
            <a:lvl8pPr indent="-339090" lvl="7" marL="3657600" algn="l">
              <a:spcBef>
                <a:spcPts val="600"/>
              </a:spcBef>
              <a:spcAft>
                <a:spcPts val="0"/>
              </a:spcAft>
              <a:buSzPts val="1740"/>
              <a:buChar char="•"/>
              <a:defRPr sz="1200"/>
            </a:lvl8pPr>
            <a:lvl9pPr indent="-339090" lvl="8" marL="4114800" algn="l">
              <a:spcBef>
                <a:spcPts val="600"/>
              </a:spcBef>
              <a:spcAft>
                <a:spcPts val="600"/>
              </a:spcAft>
              <a:buSzPts val="1740"/>
              <a:buChar char="•"/>
              <a:defRPr sz="1200"/>
            </a:lvl9pPr>
          </a:lstStyle>
          <a:p/>
        </p:txBody>
      </p:sp>
      <p:sp>
        <p:nvSpPr>
          <p:cNvPr id="200" name="Google Shape;200;p68"/>
          <p:cNvSpPr txBox="1"/>
          <p:nvPr>
            <p:ph idx="3" type="body"/>
          </p:nvPr>
        </p:nvSpPr>
        <p:spPr>
          <a:xfrm>
            <a:off x="6880487" y="2667000"/>
            <a:ext cx="4622537" cy="5762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4060"/>
              <a:buNone/>
              <a:defRPr b="0" sz="2800">
                <a:solidFill>
                  <a:srgbClr val="739A28"/>
                </a:solidFill>
              </a:defRPr>
            </a:lvl1pPr>
            <a:lvl2pPr indent="-228600" lvl="1" marL="914400" algn="l">
              <a:spcBef>
                <a:spcPts val="600"/>
              </a:spcBef>
              <a:spcAft>
                <a:spcPts val="0"/>
              </a:spcAft>
              <a:buSzPts val="2900"/>
              <a:buNone/>
              <a:defRPr b="1" sz="2000"/>
            </a:lvl2pPr>
            <a:lvl3pPr indent="-228600" lvl="2" marL="1371600" algn="l">
              <a:spcBef>
                <a:spcPts val="600"/>
              </a:spcBef>
              <a:spcAft>
                <a:spcPts val="0"/>
              </a:spcAft>
              <a:buSzPts val="2610"/>
              <a:buNone/>
              <a:defRPr b="1" sz="1800"/>
            </a:lvl3pPr>
            <a:lvl4pPr indent="-228600" lvl="3" marL="1828800" algn="l">
              <a:spcBef>
                <a:spcPts val="600"/>
              </a:spcBef>
              <a:spcAft>
                <a:spcPts val="0"/>
              </a:spcAft>
              <a:buSzPts val="2320"/>
              <a:buNone/>
              <a:defRPr b="1" sz="1600"/>
            </a:lvl4pPr>
            <a:lvl5pPr indent="-228600" lvl="4" marL="2286000" algn="l">
              <a:spcBef>
                <a:spcPts val="600"/>
              </a:spcBef>
              <a:spcAft>
                <a:spcPts val="0"/>
              </a:spcAft>
              <a:buSzPts val="2320"/>
              <a:buNone/>
              <a:defRPr b="1" sz="1600"/>
            </a:lvl5pPr>
            <a:lvl6pPr indent="-228600" lvl="5" marL="2743200" algn="l">
              <a:spcBef>
                <a:spcPts val="600"/>
              </a:spcBef>
              <a:spcAft>
                <a:spcPts val="0"/>
              </a:spcAft>
              <a:buSzPts val="2320"/>
              <a:buNone/>
              <a:defRPr b="1" sz="1600"/>
            </a:lvl6pPr>
            <a:lvl7pPr indent="-228600" lvl="6" marL="3200400" algn="l">
              <a:spcBef>
                <a:spcPts val="600"/>
              </a:spcBef>
              <a:spcAft>
                <a:spcPts val="0"/>
              </a:spcAft>
              <a:buSzPts val="2320"/>
              <a:buNone/>
              <a:defRPr b="1" sz="1600"/>
            </a:lvl7pPr>
            <a:lvl8pPr indent="-228600" lvl="7" marL="3657600" algn="l">
              <a:spcBef>
                <a:spcPts val="600"/>
              </a:spcBef>
              <a:spcAft>
                <a:spcPts val="0"/>
              </a:spcAft>
              <a:buSzPts val="2320"/>
              <a:buNone/>
              <a:defRPr b="1" sz="1600"/>
            </a:lvl8pPr>
            <a:lvl9pPr indent="-228600" lvl="8" marL="4114800" algn="l">
              <a:spcBef>
                <a:spcPts val="600"/>
              </a:spcBef>
              <a:spcAft>
                <a:spcPts val="600"/>
              </a:spcAft>
              <a:buSzPts val="2320"/>
              <a:buNone/>
              <a:defRPr b="1" sz="1600"/>
            </a:lvl9pPr>
          </a:lstStyle>
          <a:p/>
        </p:txBody>
      </p:sp>
      <p:sp>
        <p:nvSpPr>
          <p:cNvPr id="201" name="Google Shape;201;p68"/>
          <p:cNvSpPr txBox="1"/>
          <p:nvPr>
            <p:ph idx="4" type="body"/>
          </p:nvPr>
        </p:nvSpPr>
        <p:spPr>
          <a:xfrm>
            <a:off x="6607967" y="3335337"/>
            <a:ext cx="4895056" cy="2455862"/>
          </a:xfrm>
          <a:prstGeom prst="rect">
            <a:avLst/>
          </a:prstGeom>
          <a:noFill/>
          <a:ln>
            <a:noFill/>
          </a:ln>
        </p:spPr>
        <p:txBody>
          <a:bodyPr anchorCtr="0" anchor="t" bIns="45700" lIns="91425" spcFirstLastPara="1" rIns="91425" wrap="square" tIns="45700">
            <a:normAutofit/>
          </a:bodyPr>
          <a:lstStyle>
            <a:lvl1pPr indent="-394335" lvl="0" marL="457200" algn="l">
              <a:spcBef>
                <a:spcPts val="360"/>
              </a:spcBef>
              <a:spcAft>
                <a:spcPts val="0"/>
              </a:spcAft>
              <a:buSzPts val="2610"/>
              <a:buChar char="•"/>
              <a:defRPr sz="1800"/>
            </a:lvl1pPr>
            <a:lvl2pPr indent="-375919" lvl="1" marL="914400" algn="l">
              <a:spcBef>
                <a:spcPts val="600"/>
              </a:spcBef>
              <a:spcAft>
                <a:spcPts val="0"/>
              </a:spcAft>
              <a:buSzPts val="2320"/>
              <a:buChar char="•"/>
              <a:defRPr sz="1600"/>
            </a:lvl2pPr>
            <a:lvl3pPr indent="-357505" lvl="2" marL="1371600" algn="l">
              <a:spcBef>
                <a:spcPts val="600"/>
              </a:spcBef>
              <a:spcAft>
                <a:spcPts val="0"/>
              </a:spcAft>
              <a:buSzPts val="2030"/>
              <a:buChar char="•"/>
              <a:defRPr sz="1400"/>
            </a:lvl3pPr>
            <a:lvl4pPr indent="-339089" lvl="3" marL="1828800" algn="l">
              <a:spcBef>
                <a:spcPts val="600"/>
              </a:spcBef>
              <a:spcAft>
                <a:spcPts val="0"/>
              </a:spcAft>
              <a:buSzPts val="1740"/>
              <a:buChar char="•"/>
              <a:defRPr sz="1200"/>
            </a:lvl4pPr>
            <a:lvl5pPr indent="-339089" lvl="4" marL="2286000" algn="l">
              <a:spcBef>
                <a:spcPts val="600"/>
              </a:spcBef>
              <a:spcAft>
                <a:spcPts val="0"/>
              </a:spcAft>
              <a:buSzPts val="1740"/>
              <a:buChar char="•"/>
              <a:defRPr sz="1200"/>
            </a:lvl5pPr>
            <a:lvl6pPr indent="-339089" lvl="5" marL="2743200" algn="l">
              <a:spcBef>
                <a:spcPts val="600"/>
              </a:spcBef>
              <a:spcAft>
                <a:spcPts val="0"/>
              </a:spcAft>
              <a:buSzPts val="1740"/>
              <a:buChar char="•"/>
              <a:defRPr sz="1200"/>
            </a:lvl6pPr>
            <a:lvl7pPr indent="-339089" lvl="6" marL="3200400" algn="l">
              <a:spcBef>
                <a:spcPts val="600"/>
              </a:spcBef>
              <a:spcAft>
                <a:spcPts val="0"/>
              </a:spcAft>
              <a:buSzPts val="1740"/>
              <a:buChar char="•"/>
              <a:defRPr sz="1200"/>
            </a:lvl7pPr>
            <a:lvl8pPr indent="-339090" lvl="7" marL="3657600" algn="l">
              <a:spcBef>
                <a:spcPts val="600"/>
              </a:spcBef>
              <a:spcAft>
                <a:spcPts val="0"/>
              </a:spcAft>
              <a:buSzPts val="1740"/>
              <a:buChar char="•"/>
              <a:defRPr sz="1200"/>
            </a:lvl8pPr>
            <a:lvl9pPr indent="-339090" lvl="8" marL="4114800" algn="l">
              <a:spcBef>
                <a:spcPts val="600"/>
              </a:spcBef>
              <a:spcAft>
                <a:spcPts val="600"/>
              </a:spcAft>
              <a:buSzPts val="1740"/>
              <a:buChar char="•"/>
              <a:defRPr sz="1200"/>
            </a:lvl9pPr>
          </a:lstStyle>
          <a:p/>
        </p:txBody>
      </p:sp>
      <p:sp>
        <p:nvSpPr>
          <p:cNvPr id="202" name="Google Shape;202;p68"/>
          <p:cNvSpPr txBox="1"/>
          <p:nvPr>
            <p:ph idx="10" type="dt"/>
          </p:nvPr>
        </p:nvSpPr>
        <p:spPr>
          <a:xfrm>
            <a:off x="9732962" y="5883275"/>
            <a:ext cx="1143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1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3" name="Google Shape;203;p68"/>
          <p:cNvSpPr txBox="1"/>
          <p:nvPr>
            <p:ph idx="11" type="ftr"/>
          </p:nvPr>
        </p:nvSpPr>
        <p:spPr>
          <a:xfrm>
            <a:off x="2571750" y="5883275"/>
            <a:ext cx="7085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 name="Google Shape;204;p68"/>
          <p:cNvSpPr txBox="1"/>
          <p:nvPr>
            <p:ph idx="12" type="sldNum"/>
          </p:nvPr>
        </p:nvSpPr>
        <p:spPr>
          <a:xfrm>
            <a:off x="10952162" y="5883275"/>
            <a:ext cx="5508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05" name="Shape 205"/>
        <p:cNvGrpSpPr/>
        <p:nvPr/>
      </p:nvGrpSpPr>
      <p:grpSpPr>
        <a:xfrm>
          <a:off x="0" y="0"/>
          <a:ext cx="0" cy="0"/>
          <a:chOff x="0" y="0"/>
          <a:chExt cx="0" cy="0"/>
        </a:xfrm>
      </p:grpSpPr>
      <p:sp>
        <p:nvSpPr>
          <p:cNvPr id="206" name="Google Shape;206;p69"/>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69"/>
          <p:cNvSpPr txBox="1"/>
          <p:nvPr>
            <p:ph idx="1" type="body"/>
          </p:nvPr>
        </p:nvSpPr>
        <p:spPr>
          <a:xfrm>
            <a:off x="1484312" y="2666999"/>
            <a:ext cx="4895055" cy="3124201"/>
          </a:xfrm>
          <a:prstGeom prst="rect">
            <a:avLst/>
          </a:prstGeom>
          <a:noFill/>
          <a:ln>
            <a:noFill/>
          </a:ln>
        </p:spPr>
        <p:txBody>
          <a:bodyPr anchorCtr="0" anchor="ctr" bIns="45700" lIns="91425" spcFirstLastPara="1" rIns="91425" wrap="square" tIns="45700">
            <a:normAutofit/>
          </a:bodyPr>
          <a:lstStyle>
            <a:lvl1pPr indent="-394335" lvl="0" marL="457200" algn="l">
              <a:spcBef>
                <a:spcPts val="360"/>
              </a:spcBef>
              <a:spcAft>
                <a:spcPts val="0"/>
              </a:spcAft>
              <a:buSzPts val="2610"/>
              <a:buChar char="•"/>
              <a:defRPr sz="1800"/>
            </a:lvl1pPr>
            <a:lvl2pPr indent="-375919" lvl="1" marL="914400" algn="l">
              <a:spcBef>
                <a:spcPts val="600"/>
              </a:spcBef>
              <a:spcAft>
                <a:spcPts val="0"/>
              </a:spcAft>
              <a:buSzPts val="2320"/>
              <a:buChar char="•"/>
              <a:defRPr sz="1600"/>
            </a:lvl2pPr>
            <a:lvl3pPr indent="-357505" lvl="2" marL="1371600" algn="l">
              <a:spcBef>
                <a:spcPts val="600"/>
              </a:spcBef>
              <a:spcAft>
                <a:spcPts val="0"/>
              </a:spcAft>
              <a:buSzPts val="2030"/>
              <a:buChar char="•"/>
              <a:defRPr sz="1400"/>
            </a:lvl3pPr>
            <a:lvl4pPr indent="-339089" lvl="3" marL="1828800" algn="l">
              <a:spcBef>
                <a:spcPts val="600"/>
              </a:spcBef>
              <a:spcAft>
                <a:spcPts val="0"/>
              </a:spcAft>
              <a:buSzPts val="1740"/>
              <a:buChar char="•"/>
              <a:defRPr sz="1200"/>
            </a:lvl4pPr>
            <a:lvl5pPr indent="-339089" lvl="4" marL="2286000" algn="l">
              <a:spcBef>
                <a:spcPts val="600"/>
              </a:spcBef>
              <a:spcAft>
                <a:spcPts val="0"/>
              </a:spcAft>
              <a:buSzPts val="1740"/>
              <a:buChar char="•"/>
              <a:defRPr sz="1200"/>
            </a:lvl5pPr>
            <a:lvl6pPr indent="-339089" lvl="5" marL="2743200" algn="l">
              <a:spcBef>
                <a:spcPts val="600"/>
              </a:spcBef>
              <a:spcAft>
                <a:spcPts val="0"/>
              </a:spcAft>
              <a:buSzPts val="1740"/>
              <a:buChar char="•"/>
              <a:defRPr sz="1200"/>
            </a:lvl6pPr>
            <a:lvl7pPr indent="-339089" lvl="6" marL="3200400" algn="l">
              <a:spcBef>
                <a:spcPts val="600"/>
              </a:spcBef>
              <a:spcAft>
                <a:spcPts val="0"/>
              </a:spcAft>
              <a:buSzPts val="1740"/>
              <a:buChar char="•"/>
              <a:defRPr sz="1200"/>
            </a:lvl7pPr>
            <a:lvl8pPr indent="-339090" lvl="7" marL="3657600" algn="l">
              <a:spcBef>
                <a:spcPts val="600"/>
              </a:spcBef>
              <a:spcAft>
                <a:spcPts val="0"/>
              </a:spcAft>
              <a:buSzPts val="1740"/>
              <a:buChar char="•"/>
              <a:defRPr sz="1200"/>
            </a:lvl8pPr>
            <a:lvl9pPr indent="-339090" lvl="8" marL="4114800" algn="l">
              <a:spcBef>
                <a:spcPts val="600"/>
              </a:spcBef>
              <a:spcAft>
                <a:spcPts val="600"/>
              </a:spcAft>
              <a:buSzPts val="1740"/>
              <a:buChar char="•"/>
              <a:defRPr sz="1200"/>
            </a:lvl9pPr>
          </a:lstStyle>
          <a:p/>
        </p:txBody>
      </p:sp>
      <p:sp>
        <p:nvSpPr>
          <p:cNvPr id="208" name="Google Shape;208;p69"/>
          <p:cNvSpPr txBox="1"/>
          <p:nvPr>
            <p:ph idx="2" type="body"/>
          </p:nvPr>
        </p:nvSpPr>
        <p:spPr>
          <a:xfrm>
            <a:off x="6607967" y="2667000"/>
            <a:ext cx="4895056" cy="3124200"/>
          </a:xfrm>
          <a:prstGeom prst="rect">
            <a:avLst/>
          </a:prstGeom>
          <a:noFill/>
          <a:ln>
            <a:noFill/>
          </a:ln>
        </p:spPr>
        <p:txBody>
          <a:bodyPr anchorCtr="0" anchor="ctr" bIns="45700" lIns="91425" spcFirstLastPara="1" rIns="91425" wrap="square" tIns="45700">
            <a:normAutofit/>
          </a:bodyPr>
          <a:lstStyle>
            <a:lvl1pPr indent="-394335" lvl="0" marL="457200" algn="l">
              <a:spcBef>
                <a:spcPts val="360"/>
              </a:spcBef>
              <a:spcAft>
                <a:spcPts val="0"/>
              </a:spcAft>
              <a:buSzPts val="2610"/>
              <a:buChar char="•"/>
              <a:defRPr sz="1800"/>
            </a:lvl1pPr>
            <a:lvl2pPr indent="-375919" lvl="1" marL="914400" algn="l">
              <a:spcBef>
                <a:spcPts val="600"/>
              </a:spcBef>
              <a:spcAft>
                <a:spcPts val="0"/>
              </a:spcAft>
              <a:buSzPts val="2320"/>
              <a:buChar char="•"/>
              <a:defRPr sz="1600"/>
            </a:lvl2pPr>
            <a:lvl3pPr indent="-357505" lvl="2" marL="1371600" algn="l">
              <a:spcBef>
                <a:spcPts val="600"/>
              </a:spcBef>
              <a:spcAft>
                <a:spcPts val="0"/>
              </a:spcAft>
              <a:buSzPts val="2030"/>
              <a:buChar char="•"/>
              <a:defRPr sz="1400"/>
            </a:lvl3pPr>
            <a:lvl4pPr indent="-339089" lvl="3" marL="1828800" algn="l">
              <a:spcBef>
                <a:spcPts val="600"/>
              </a:spcBef>
              <a:spcAft>
                <a:spcPts val="0"/>
              </a:spcAft>
              <a:buSzPts val="1740"/>
              <a:buChar char="•"/>
              <a:defRPr sz="1200"/>
            </a:lvl4pPr>
            <a:lvl5pPr indent="-339089" lvl="4" marL="2286000" algn="l">
              <a:spcBef>
                <a:spcPts val="600"/>
              </a:spcBef>
              <a:spcAft>
                <a:spcPts val="0"/>
              </a:spcAft>
              <a:buSzPts val="1740"/>
              <a:buChar char="•"/>
              <a:defRPr sz="1200"/>
            </a:lvl5pPr>
            <a:lvl6pPr indent="-339089" lvl="5" marL="2743200" algn="l">
              <a:spcBef>
                <a:spcPts val="600"/>
              </a:spcBef>
              <a:spcAft>
                <a:spcPts val="0"/>
              </a:spcAft>
              <a:buSzPts val="1740"/>
              <a:buChar char="•"/>
              <a:defRPr sz="1200"/>
            </a:lvl6pPr>
            <a:lvl7pPr indent="-339089" lvl="6" marL="3200400" algn="l">
              <a:spcBef>
                <a:spcPts val="600"/>
              </a:spcBef>
              <a:spcAft>
                <a:spcPts val="0"/>
              </a:spcAft>
              <a:buSzPts val="1740"/>
              <a:buChar char="•"/>
              <a:defRPr sz="1200"/>
            </a:lvl7pPr>
            <a:lvl8pPr indent="-339090" lvl="7" marL="3657600" algn="l">
              <a:spcBef>
                <a:spcPts val="600"/>
              </a:spcBef>
              <a:spcAft>
                <a:spcPts val="0"/>
              </a:spcAft>
              <a:buSzPts val="1740"/>
              <a:buChar char="•"/>
              <a:defRPr sz="1200"/>
            </a:lvl8pPr>
            <a:lvl9pPr indent="-339090" lvl="8" marL="4114800" algn="l">
              <a:spcBef>
                <a:spcPts val="600"/>
              </a:spcBef>
              <a:spcAft>
                <a:spcPts val="600"/>
              </a:spcAft>
              <a:buSzPts val="1740"/>
              <a:buChar char="•"/>
              <a:defRPr sz="1200"/>
            </a:lvl9pPr>
          </a:lstStyle>
          <a:p/>
        </p:txBody>
      </p:sp>
      <p:sp>
        <p:nvSpPr>
          <p:cNvPr id="209" name="Google Shape;209;p69"/>
          <p:cNvSpPr txBox="1"/>
          <p:nvPr>
            <p:ph idx="10" type="dt"/>
          </p:nvPr>
        </p:nvSpPr>
        <p:spPr>
          <a:xfrm>
            <a:off x="9732962" y="5883275"/>
            <a:ext cx="1143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1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0" name="Google Shape;210;p69"/>
          <p:cNvSpPr txBox="1"/>
          <p:nvPr>
            <p:ph idx="11" type="ftr"/>
          </p:nvPr>
        </p:nvSpPr>
        <p:spPr>
          <a:xfrm>
            <a:off x="2571750" y="5883275"/>
            <a:ext cx="7085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1" name="Google Shape;211;p69"/>
          <p:cNvSpPr txBox="1"/>
          <p:nvPr>
            <p:ph idx="12" type="sldNum"/>
          </p:nvPr>
        </p:nvSpPr>
        <p:spPr>
          <a:xfrm>
            <a:off x="10952162" y="5883275"/>
            <a:ext cx="5508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2" name="Shape 212"/>
        <p:cNvGrpSpPr/>
        <p:nvPr/>
      </p:nvGrpSpPr>
      <p:grpSpPr>
        <a:xfrm>
          <a:off x="0" y="0"/>
          <a:ext cx="0" cy="0"/>
          <a:chOff x="0" y="0"/>
          <a:chExt cx="0" cy="0"/>
        </a:xfrm>
      </p:grpSpPr>
      <p:sp>
        <p:nvSpPr>
          <p:cNvPr id="213" name="Google Shape;213;p70"/>
          <p:cNvSpPr txBox="1"/>
          <p:nvPr>
            <p:ph type="title"/>
          </p:nvPr>
        </p:nvSpPr>
        <p:spPr>
          <a:xfrm>
            <a:off x="2572279" y="2666999"/>
            <a:ext cx="8930747" cy="211038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b="0"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70"/>
          <p:cNvSpPr txBox="1"/>
          <p:nvPr>
            <p:ph idx="1" type="body"/>
          </p:nvPr>
        </p:nvSpPr>
        <p:spPr>
          <a:xfrm>
            <a:off x="2572278" y="4777381"/>
            <a:ext cx="8930748" cy="860400"/>
          </a:xfrm>
          <a:prstGeom prst="rect">
            <a:avLst/>
          </a:prstGeom>
          <a:noFill/>
          <a:ln>
            <a:noFill/>
          </a:ln>
        </p:spPr>
        <p:txBody>
          <a:bodyPr anchorCtr="0" anchor="t" bIns="45700" lIns="91425" spcFirstLastPara="1" rIns="91425" wrap="square" tIns="45700">
            <a:normAutofit/>
          </a:bodyPr>
          <a:lstStyle>
            <a:lvl1pPr indent="-228600" lvl="0" marL="457200" algn="r">
              <a:spcBef>
                <a:spcPts val="400"/>
              </a:spcBef>
              <a:spcAft>
                <a:spcPts val="0"/>
              </a:spcAft>
              <a:buSzPts val="2900"/>
              <a:buNone/>
              <a:defRPr sz="2000">
                <a:solidFill>
                  <a:schemeClr val="dk1"/>
                </a:solidFill>
              </a:defRPr>
            </a:lvl1pPr>
            <a:lvl2pPr indent="-228600" lvl="1" marL="914400" algn="l">
              <a:spcBef>
                <a:spcPts val="600"/>
              </a:spcBef>
              <a:spcAft>
                <a:spcPts val="0"/>
              </a:spcAft>
              <a:buSzPts val="2610"/>
              <a:buNone/>
              <a:defRPr sz="1800">
                <a:solidFill>
                  <a:srgbClr val="888888"/>
                </a:solidFill>
              </a:defRPr>
            </a:lvl2pPr>
            <a:lvl3pPr indent="-228600" lvl="2" marL="1371600" algn="l">
              <a:spcBef>
                <a:spcPts val="600"/>
              </a:spcBef>
              <a:spcAft>
                <a:spcPts val="0"/>
              </a:spcAft>
              <a:buSzPts val="2320"/>
              <a:buNone/>
              <a:defRPr sz="1600">
                <a:solidFill>
                  <a:srgbClr val="888888"/>
                </a:solidFill>
              </a:defRPr>
            </a:lvl3pPr>
            <a:lvl4pPr indent="-228600" lvl="3" marL="1828800" algn="l">
              <a:spcBef>
                <a:spcPts val="600"/>
              </a:spcBef>
              <a:spcAft>
                <a:spcPts val="0"/>
              </a:spcAft>
              <a:buSzPts val="2030"/>
              <a:buNone/>
              <a:defRPr sz="1400">
                <a:solidFill>
                  <a:srgbClr val="888888"/>
                </a:solidFill>
              </a:defRPr>
            </a:lvl4pPr>
            <a:lvl5pPr indent="-228600" lvl="4" marL="2286000" algn="l">
              <a:spcBef>
                <a:spcPts val="600"/>
              </a:spcBef>
              <a:spcAft>
                <a:spcPts val="0"/>
              </a:spcAft>
              <a:buSzPts val="2030"/>
              <a:buNone/>
              <a:defRPr sz="1400">
                <a:solidFill>
                  <a:srgbClr val="888888"/>
                </a:solidFill>
              </a:defRPr>
            </a:lvl5pPr>
            <a:lvl6pPr indent="-228600" lvl="5" marL="2743200" algn="l">
              <a:spcBef>
                <a:spcPts val="600"/>
              </a:spcBef>
              <a:spcAft>
                <a:spcPts val="0"/>
              </a:spcAft>
              <a:buSzPts val="2030"/>
              <a:buNone/>
              <a:defRPr sz="1400">
                <a:solidFill>
                  <a:srgbClr val="888888"/>
                </a:solidFill>
              </a:defRPr>
            </a:lvl6pPr>
            <a:lvl7pPr indent="-228600" lvl="6" marL="3200400" algn="l">
              <a:spcBef>
                <a:spcPts val="600"/>
              </a:spcBef>
              <a:spcAft>
                <a:spcPts val="0"/>
              </a:spcAft>
              <a:buSzPts val="2030"/>
              <a:buNone/>
              <a:defRPr sz="1400">
                <a:solidFill>
                  <a:srgbClr val="888888"/>
                </a:solidFill>
              </a:defRPr>
            </a:lvl7pPr>
            <a:lvl8pPr indent="-228600" lvl="7" marL="3657600" algn="l">
              <a:spcBef>
                <a:spcPts val="600"/>
              </a:spcBef>
              <a:spcAft>
                <a:spcPts val="0"/>
              </a:spcAft>
              <a:buSzPts val="2030"/>
              <a:buNone/>
              <a:defRPr sz="1400">
                <a:solidFill>
                  <a:srgbClr val="888888"/>
                </a:solidFill>
              </a:defRPr>
            </a:lvl8pPr>
            <a:lvl9pPr indent="-228600" lvl="8" marL="4114800" algn="l">
              <a:spcBef>
                <a:spcPts val="600"/>
              </a:spcBef>
              <a:spcAft>
                <a:spcPts val="600"/>
              </a:spcAft>
              <a:buSzPts val="2030"/>
              <a:buNone/>
              <a:defRPr sz="1400">
                <a:solidFill>
                  <a:srgbClr val="888888"/>
                </a:solidFill>
              </a:defRPr>
            </a:lvl9pPr>
          </a:lstStyle>
          <a:p/>
        </p:txBody>
      </p:sp>
      <p:sp>
        <p:nvSpPr>
          <p:cNvPr id="215" name="Google Shape;215;p70"/>
          <p:cNvSpPr txBox="1"/>
          <p:nvPr>
            <p:ph idx="10" type="dt"/>
          </p:nvPr>
        </p:nvSpPr>
        <p:spPr>
          <a:xfrm>
            <a:off x="9732962" y="5883275"/>
            <a:ext cx="1143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1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6" name="Google Shape;216;p70"/>
          <p:cNvSpPr txBox="1"/>
          <p:nvPr>
            <p:ph idx="11" type="ftr"/>
          </p:nvPr>
        </p:nvSpPr>
        <p:spPr>
          <a:xfrm>
            <a:off x="2571750" y="5883275"/>
            <a:ext cx="70850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7" name="Google Shape;217;p70"/>
          <p:cNvSpPr txBox="1"/>
          <p:nvPr>
            <p:ph idx="12" type="sldNum"/>
          </p:nvPr>
        </p:nvSpPr>
        <p:spPr>
          <a:xfrm>
            <a:off x="10952162" y="5883275"/>
            <a:ext cx="5508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4" name="Shape 224"/>
        <p:cNvGrpSpPr/>
        <p:nvPr/>
      </p:nvGrpSpPr>
      <p:grpSpPr>
        <a:xfrm>
          <a:off x="0" y="0"/>
          <a:ext cx="0" cy="0"/>
          <a:chOff x="0" y="0"/>
          <a:chExt cx="0" cy="0"/>
        </a:xfrm>
      </p:grpSpPr>
      <p:sp>
        <p:nvSpPr>
          <p:cNvPr id="225" name="Google Shape;225;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6" name="Google Shape;226;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7" name="Google Shape;227;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8" name="Shape 228"/>
        <p:cNvGrpSpPr/>
        <p:nvPr/>
      </p:nvGrpSpPr>
      <p:grpSpPr>
        <a:xfrm>
          <a:off x="0" y="0"/>
          <a:ext cx="0" cy="0"/>
          <a:chOff x="0" y="0"/>
          <a:chExt cx="0" cy="0"/>
        </a:xfrm>
      </p:grpSpPr>
      <p:sp>
        <p:nvSpPr>
          <p:cNvPr id="229" name="Google Shape;229;p10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0" name="Google Shape;230;p10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1" name="Google Shape;231;p10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2" name="Google Shape;232;p10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3" name="Google Shape;233;p10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34" name="Shape 234"/>
        <p:cNvGrpSpPr/>
        <p:nvPr/>
      </p:nvGrpSpPr>
      <p:grpSpPr>
        <a:xfrm>
          <a:off x="0" y="0"/>
          <a:ext cx="0" cy="0"/>
          <a:chOff x="0" y="0"/>
          <a:chExt cx="0" cy="0"/>
        </a:xfrm>
      </p:grpSpPr>
      <p:sp>
        <p:nvSpPr>
          <p:cNvPr id="235" name="Google Shape;235;p103"/>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6" name="Google Shape;236;p103"/>
          <p:cNvSpPr txBox="1"/>
          <p:nvPr>
            <p:ph idx="1" type="body"/>
          </p:nvPr>
        </p:nvSpPr>
        <p:spPr>
          <a:xfrm rot="5400000">
            <a:off x="3920332" y="-1256506"/>
            <a:ext cx="4351337"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7" name="Google Shape;237;p10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8" name="Google Shape;238;p10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9" name="Google Shape;239;p10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7" name="Shape 27"/>
        <p:cNvGrpSpPr/>
        <p:nvPr/>
      </p:nvGrpSpPr>
      <p:grpSpPr>
        <a:xfrm>
          <a:off x="0" y="0"/>
          <a:ext cx="0" cy="0"/>
          <a:chOff x="0" y="0"/>
          <a:chExt cx="0" cy="0"/>
        </a:xfrm>
      </p:grpSpPr>
      <p:sp>
        <p:nvSpPr>
          <p:cNvPr id="28" name="Google Shape;28;p7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9" name="Google Shape;29;p7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7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40" name="Shape 240"/>
        <p:cNvGrpSpPr/>
        <p:nvPr/>
      </p:nvGrpSpPr>
      <p:grpSpPr>
        <a:xfrm>
          <a:off x="0" y="0"/>
          <a:ext cx="0" cy="0"/>
          <a:chOff x="0" y="0"/>
          <a:chExt cx="0" cy="0"/>
        </a:xfrm>
      </p:grpSpPr>
      <p:sp>
        <p:nvSpPr>
          <p:cNvPr id="241" name="Google Shape;241;p10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2" name="Google Shape;242;p104"/>
          <p:cNvSpPr/>
          <p:nvPr>
            <p:ph idx="2" type="pic"/>
          </p:nvPr>
        </p:nvSpPr>
        <p:spPr>
          <a:xfrm>
            <a:off x="5183188" y="987425"/>
            <a:ext cx="6172200" cy="4873625"/>
          </a:xfrm>
          <a:prstGeom prst="rect">
            <a:avLst/>
          </a:prstGeom>
          <a:noFill/>
          <a:ln>
            <a:noFill/>
          </a:ln>
        </p:spPr>
      </p:sp>
      <p:sp>
        <p:nvSpPr>
          <p:cNvPr id="243" name="Google Shape;243;p10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44" name="Google Shape;244;p10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5" name="Google Shape;245;p10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6" name="Google Shape;246;p10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47" name="Shape 247"/>
        <p:cNvGrpSpPr/>
        <p:nvPr/>
      </p:nvGrpSpPr>
      <p:grpSpPr>
        <a:xfrm>
          <a:off x="0" y="0"/>
          <a:ext cx="0" cy="0"/>
          <a:chOff x="0" y="0"/>
          <a:chExt cx="0" cy="0"/>
        </a:xfrm>
      </p:grpSpPr>
      <p:sp>
        <p:nvSpPr>
          <p:cNvPr id="248" name="Google Shape;248;p10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9" name="Google Shape;249;p10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50" name="Google Shape;250;p10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51" name="Google Shape;251;p10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2" name="Google Shape;252;p10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3" name="Google Shape;253;p10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4" name="Shape 254"/>
        <p:cNvGrpSpPr/>
        <p:nvPr/>
      </p:nvGrpSpPr>
      <p:grpSpPr>
        <a:xfrm>
          <a:off x="0" y="0"/>
          <a:ext cx="0" cy="0"/>
          <a:chOff x="0" y="0"/>
          <a:chExt cx="0" cy="0"/>
        </a:xfrm>
      </p:grpSpPr>
      <p:sp>
        <p:nvSpPr>
          <p:cNvPr id="255" name="Google Shape;255;p106"/>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6" name="Google Shape;256;p10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7" name="Google Shape;257;p10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8" name="Google Shape;258;p10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59" name="Shape 259"/>
        <p:cNvGrpSpPr/>
        <p:nvPr/>
      </p:nvGrpSpPr>
      <p:grpSpPr>
        <a:xfrm>
          <a:off x="0" y="0"/>
          <a:ext cx="0" cy="0"/>
          <a:chOff x="0" y="0"/>
          <a:chExt cx="0" cy="0"/>
        </a:xfrm>
      </p:grpSpPr>
      <p:sp>
        <p:nvSpPr>
          <p:cNvPr id="260" name="Google Shape;260;p10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1" name="Google Shape;261;p10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2" name="Google Shape;262;p10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3" name="Google Shape;263;p10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4" name="Google Shape;264;p10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5" name="Google Shape;265;p10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6" name="Google Shape;266;p10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7" name="Google Shape;267;p10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68" name="Shape 268"/>
        <p:cNvGrpSpPr/>
        <p:nvPr/>
      </p:nvGrpSpPr>
      <p:grpSpPr>
        <a:xfrm>
          <a:off x="0" y="0"/>
          <a:ext cx="0" cy="0"/>
          <a:chOff x="0" y="0"/>
          <a:chExt cx="0" cy="0"/>
        </a:xfrm>
      </p:grpSpPr>
      <p:sp>
        <p:nvSpPr>
          <p:cNvPr id="269" name="Google Shape;269;p108"/>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0" name="Google Shape;270;p10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1" name="Google Shape;271;p10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2" name="Google Shape;272;p10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3" name="Google Shape;273;p10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4" name="Google Shape;274;p10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5" name="Shape 275"/>
        <p:cNvGrpSpPr/>
        <p:nvPr/>
      </p:nvGrpSpPr>
      <p:grpSpPr>
        <a:xfrm>
          <a:off x="0" y="0"/>
          <a:ext cx="0" cy="0"/>
          <a:chOff x="0" y="0"/>
          <a:chExt cx="0" cy="0"/>
        </a:xfrm>
      </p:grpSpPr>
      <p:sp>
        <p:nvSpPr>
          <p:cNvPr id="276" name="Google Shape;276;p10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7" name="Google Shape;277;p10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78" name="Google Shape;278;p10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9" name="Google Shape;279;p10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0" name="Google Shape;280;p10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1" name="Shape 281"/>
        <p:cNvGrpSpPr/>
        <p:nvPr/>
      </p:nvGrpSpPr>
      <p:grpSpPr>
        <a:xfrm>
          <a:off x="0" y="0"/>
          <a:ext cx="0" cy="0"/>
          <a:chOff x="0" y="0"/>
          <a:chExt cx="0" cy="0"/>
        </a:xfrm>
      </p:grpSpPr>
      <p:sp>
        <p:nvSpPr>
          <p:cNvPr id="282" name="Google Shape;282;p110"/>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3" name="Google Shape;283;p110"/>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4" name="Google Shape;284;p1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5" name="Google Shape;285;p1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6" name="Google Shape;286;p1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87" name="Shape 287"/>
        <p:cNvGrpSpPr/>
        <p:nvPr/>
      </p:nvGrpSpPr>
      <p:grpSpPr>
        <a:xfrm>
          <a:off x="0" y="0"/>
          <a:ext cx="0" cy="0"/>
          <a:chOff x="0" y="0"/>
          <a:chExt cx="0" cy="0"/>
        </a:xfrm>
      </p:grpSpPr>
      <p:sp>
        <p:nvSpPr>
          <p:cNvPr id="288" name="Google Shape;288;p11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9" name="Google Shape;289;p11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90" name="Google Shape;290;p1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1" name="Google Shape;291;p1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2" name="Google Shape;292;p1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9" name="Shape 299"/>
        <p:cNvGrpSpPr/>
        <p:nvPr/>
      </p:nvGrpSpPr>
      <p:grpSpPr>
        <a:xfrm>
          <a:off x="0" y="0"/>
          <a:ext cx="0" cy="0"/>
          <a:chOff x="0" y="0"/>
          <a:chExt cx="0" cy="0"/>
        </a:xfrm>
      </p:grpSpPr>
      <p:sp>
        <p:nvSpPr>
          <p:cNvPr id="300" name="Google Shape;300;p41"/>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1" name="Google Shape;301;p41"/>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2" name="Google Shape;302;p41"/>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3" name="Shape 303"/>
        <p:cNvGrpSpPr/>
        <p:nvPr/>
      </p:nvGrpSpPr>
      <p:grpSpPr>
        <a:xfrm>
          <a:off x="0" y="0"/>
          <a:ext cx="0" cy="0"/>
          <a:chOff x="0" y="0"/>
          <a:chExt cx="0" cy="0"/>
        </a:xfrm>
      </p:grpSpPr>
      <p:sp>
        <p:nvSpPr>
          <p:cNvPr id="304" name="Google Shape;304;p42"/>
          <p:cNvSpPr txBox="1"/>
          <p:nvPr>
            <p:ph type="title"/>
          </p:nvPr>
        </p:nvSpPr>
        <p:spPr>
          <a:xfrm>
            <a:off x="609600" y="274637"/>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05" name="Google Shape;305;p42"/>
          <p:cNvSpPr txBox="1"/>
          <p:nvPr>
            <p:ph idx="1" type="body"/>
          </p:nvPr>
        </p:nvSpPr>
        <p:spPr>
          <a:xfrm>
            <a:off x="609600" y="1600200"/>
            <a:ext cx="109728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6" name="Google Shape;306;p42"/>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7" name="Google Shape;307;p42"/>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8" name="Google Shape;308;p42"/>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3" name="Shape 33"/>
        <p:cNvGrpSpPr/>
        <p:nvPr/>
      </p:nvGrpSpPr>
      <p:grpSpPr>
        <a:xfrm>
          <a:off x="0" y="0"/>
          <a:ext cx="0" cy="0"/>
          <a:chOff x="0" y="0"/>
          <a:chExt cx="0" cy="0"/>
        </a:xfrm>
      </p:grpSpPr>
      <p:sp>
        <p:nvSpPr>
          <p:cNvPr id="34" name="Google Shape;34;p72"/>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5" name="Google Shape;35;p72"/>
          <p:cNvSpPr txBox="1"/>
          <p:nvPr>
            <p:ph idx="1" type="body"/>
          </p:nvPr>
        </p:nvSpPr>
        <p:spPr>
          <a:xfrm rot="5400000">
            <a:off x="3920332" y="-1256506"/>
            <a:ext cx="4351337"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7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7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9" name="Shape 309"/>
        <p:cNvGrpSpPr/>
        <p:nvPr/>
      </p:nvGrpSpPr>
      <p:grpSpPr>
        <a:xfrm>
          <a:off x="0" y="0"/>
          <a:ext cx="0" cy="0"/>
          <a:chOff x="0" y="0"/>
          <a:chExt cx="0" cy="0"/>
        </a:xfrm>
      </p:grpSpPr>
      <p:sp>
        <p:nvSpPr>
          <p:cNvPr id="310" name="Google Shape;310;p48"/>
          <p:cNvSpPr txBox="1"/>
          <p:nvPr>
            <p:ph type="title"/>
          </p:nvPr>
        </p:nvSpPr>
        <p:spPr>
          <a:xfrm>
            <a:off x="609600" y="274637"/>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11" name="Google Shape;311;p48"/>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12" name="Google Shape;312;p48"/>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13" name="Google Shape;313;p48"/>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4" name="Google Shape;314;p48"/>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5" name="Google Shape;315;p48"/>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16" name="Shape 316"/>
        <p:cNvGrpSpPr/>
        <p:nvPr/>
      </p:nvGrpSpPr>
      <p:grpSpPr>
        <a:xfrm>
          <a:off x="0" y="0"/>
          <a:ext cx="0" cy="0"/>
          <a:chOff x="0" y="0"/>
          <a:chExt cx="0" cy="0"/>
        </a:xfrm>
      </p:grpSpPr>
      <p:sp>
        <p:nvSpPr>
          <p:cNvPr id="317" name="Google Shape;317;p51"/>
          <p:cNvSpPr txBox="1"/>
          <p:nvPr>
            <p:ph type="title"/>
          </p:nvPr>
        </p:nvSpPr>
        <p:spPr>
          <a:xfrm rot="5400000">
            <a:off x="7285037" y="1828802"/>
            <a:ext cx="5851525" cy="2743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18" name="Google Shape;318;p51"/>
          <p:cNvSpPr txBox="1"/>
          <p:nvPr>
            <p:ph idx="1" type="body"/>
          </p:nvPr>
        </p:nvSpPr>
        <p:spPr>
          <a:xfrm rot="5400000">
            <a:off x="1697037" y="-812799"/>
            <a:ext cx="5851525" cy="8026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9" name="Google Shape;319;p51"/>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0" name="Google Shape;320;p51"/>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1" name="Google Shape;321;p51"/>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22" name="Shape 322"/>
        <p:cNvGrpSpPr/>
        <p:nvPr/>
      </p:nvGrpSpPr>
      <p:grpSpPr>
        <a:xfrm>
          <a:off x="0" y="0"/>
          <a:ext cx="0" cy="0"/>
          <a:chOff x="0" y="0"/>
          <a:chExt cx="0" cy="0"/>
        </a:xfrm>
      </p:grpSpPr>
      <p:sp>
        <p:nvSpPr>
          <p:cNvPr id="323" name="Google Shape;323;p52"/>
          <p:cNvSpPr txBox="1"/>
          <p:nvPr>
            <p:ph type="title"/>
          </p:nvPr>
        </p:nvSpPr>
        <p:spPr>
          <a:xfrm>
            <a:off x="609600" y="274637"/>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24" name="Google Shape;324;p52"/>
          <p:cNvSpPr txBox="1"/>
          <p:nvPr>
            <p:ph idx="1" type="body"/>
          </p:nvPr>
        </p:nvSpPr>
        <p:spPr>
          <a:xfrm rot="5400000">
            <a:off x="3833019" y="-1623219"/>
            <a:ext cx="4525962" cy="10972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5" name="Google Shape;325;p52"/>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6" name="Google Shape;326;p52"/>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7" name="Google Shape;327;p52"/>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28" name="Shape 328"/>
        <p:cNvGrpSpPr/>
        <p:nvPr/>
      </p:nvGrpSpPr>
      <p:grpSpPr>
        <a:xfrm>
          <a:off x="0" y="0"/>
          <a:ext cx="0" cy="0"/>
          <a:chOff x="0" y="0"/>
          <a:chExt cx="0" cy="0"/>
        </a:xfrm>
      </p:grpSpPr>
      <p:sp>
        <p:nvSpPr>
          <p:cNvPr id="329" name="Google Shape;329;p53"/>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0" name="Google Shape;330;p53"/>
          <p:cNvSpPr/>
          <p:nvPr>
            <p:ph idx="2" type="pic"/>
          </p:nvPr>
        </p:nvSpPr>
        <p:spPr>
          <a:xfrm>
            <a:off x="2389717" y="612775"/>
            <a:ext cx="7315200" cy="4114800"/>
          </a:xfrm>
          <a:prstGeom prst="rect">
            <a:avLst/>
          </a:prstGeom>
          <a:noFill/>
          <a:ln>
            <a:noFill/>
          </a:ln>
        </p:spPr>
      </p:sp>
      <p:sp>
        <p:nvSpPr>
          <p:cNvPr id="331" name="Google Shape;331;p53"/>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332" name="Google Shape;332;p53"/>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3" name="Google Shape;333;p53"/>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4" name="Google Shape;334;p53"/>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35" name="Shape 335"/>
        <p:cNvGrpSpPr/>
        <p:nvPr/>
      </p:nvGrpSpPr>
      <p:grpSpPr>
        <a:xfrm>
          <a:off x="0" y="0"/>
          <a:ext cx="0" cy="0"/>
          <a:chOff x="0" y="0"/>
          <a:chExt cx="0" cy="0"/>
        </a:xfrm>
      </p:grpSpPr>
      <p:sp>
        <p:nvSpPr>
          <p:cNvPr id="336" name="Google Shape;336;p54"/>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7" name="Google Shape;337;p54"/>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338" name="Google Shape;338;p54"/>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339" name="Google Shape;339;p54"/>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0" name="Google Shape;340;p54"/>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1" name="Google Shape;341;p54"/>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2" name="Shape 342"/>
        <p:cNvGrpSpPr/>
        <p:nvPr/>
      </p:nvGrpSpPr>
      <p:grpSpPr>
        <a:xfrm>
          <a:off x="0" y="0"/>
          <a:ext cx="0" cy="0"/>
          <a:chOff x="0" y="0"/>
          <a:chExt cx="0" cy="0"/>
        </a:xfrm>
      </p:grpSpPr>
      <p:sp>
        <p:nvSpPr>
          <p:cNvPr id="343" name="Google Shape;343;p55"/>
          <p:cNvSpPr txBox="1"/>
          <p:nvPr>
            <p:ph type="title"/>
          </p:nvPr>
        </p:nvSpPr>
        <p:spPr>
          <a:xfrm>
            <a:off x="609600" y="274637"/>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4" name="Google Shape;344;p55"/>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5" name="Google Shape;345;p55"/>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6" name="Google Shape;346;p55"/>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47" name="Shape 347"/>
        <p:cNvGrpSpPr/>
        <p:nvPr/>
      </p:nvGrpSpPr>
      <p:grpSpPr>
        <a:xfrm>
          <a:off x="0" y="0"/>
          <a:ext cx="0" cy="0"/>
          <a:chOff x="0" y="0"/>
          <a:chExt cx="0" cy="0"/>
        </a:xfrm>
      </p:grpSpPr>
      <p:sp>
        <p:nvSpPr>
          <p:cNvPr id="348" name="Google Shape;348;p56"/>
          <p:cNvSpPr txBox="1"/>
          <p:nvPr>
            <p:ph type="title"/>
          </p:nvPr>
        </p:nvSpPr>
        <p:spPr>
          <a:xfrm>
            <a:off x="609600" y="274637"/>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9" name="Google Shape;349;p56"/>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50" name="Google Shape;350;p56"/>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51" name="Google Shape;351;p56"/>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52" name="Google Shape;352;p56"/>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53" name="Google Shape;353;p56"/>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4" name="Google Shape;354;p56"/>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5" name="Google Shape;355;p56"/>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6" name="Shape 356"/>
        <p:cNvGrpSpPr/>
        <p:nvPr/>
      </p:nvGrpSpPr>
      <p:grpSpPr>
        <a:xfrm>
          <a:off x="0" y="0"/>
          <a:ext cx="0" cy="0"/>
          <a:chOff x="0" y="0"/>
          <a:chExt cx="0" cy="0"/>
        </a:xfrm>
      </p:grpSpPr>
      <p:sp>
        <p:nvSpPr>
          <p:cNvPr id="357" name="Google Shape;357;p57"/>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8" name="Google Shape;358;p57"/>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59" name="Google Shape;359;p57"/>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0" name="Google Shape;360;p57"/>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1" name="Google Shape;361;p57"/>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62" name="Shape 362"/>
        <p:cNvGrpSpPr/>
        <p:nvPr/>
      </p:nvGrpSpPr>
      <p:grpSpPr>
        <a:xfrm>
          <a:off x="0" y="0"/>
          <a:ext cx="0" cy="0"/>
          <a:chOff x="0" y="0"/>
          <a:chExt cx="0" cy="0"/>
        </a:xfrm>
      </p:grpSpPr>
      <p:sp>
        <p:nvSpPr>
          <p:cNvPr id="363" name="Google Shape;363;p58"/>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64" name="Google Shape;364;p58"/>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65" name="Google Shape;365;p58"/>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6" name="Google Shape;366;p58"/>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7" name="Google Shape;367;p58"/>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02" name="Shape 402"/>
        <p:cNvGrpSpPr/>
        <p:nvPr/>
      </p:nvGrpSpPr>
      <p:grpSpPr>
        <a:xfrm>
          <a:off x="0" y="0"/>
          <a:ext cx="0" cy="0"/>
          <a:chOff x="0" y="0"/>
          <a:chExt cx="0" cy="0"/>
        </a:xfrm>
      </p:grpSpPr>
      <p:sp>
        <p:nvSpPr>
          <p:cNvPr id="403" name="Google Shape;403;p44"/>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4" name="Google Shape;404;p44"/>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405" name="Google Shape;405;p44"/>
          <p:cNvSpPr txBox="1"/>
          <p:nvPr>
            <p:ph idx="10" type="dt"/>
          </p:nvPr>
        </p:nvSpPr>
        <p:spPr>
          <a:xfrm>
            <a:off x="10361612" y="6130925"/>
            <a:ext cx="1146175" cy="369887"/>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6" name="Google Shape;406;p44"/>
          <p:cNvSpPr txBox="1"/>
          <p:nvPr>
            <p:ph idx="11" type="ftr"/>
          </p:nvPr>
        </p:nvSpPr>
        <p:spPr>
          <a:xfrm>
            <a:off x="2589212" y="6135687"/>
            <a:ext cx="76200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7" name="Google Shape;407;p44"/>
          <p:cNvSpPr txBox="1"/>
          <p:nvPr>
            <p:ph idx="12" type="sldNum"/>
          </p:nvPr>
        </p:nvSpPr>
        <p:spPr>
          <a:xfrm>
            <a:off x="531812" y="787400"/>
            <a:ext cx="7794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EFFFF"/>
              </a:buClr>
              <a:buSzPts val="2000"/>
              <a:buFont typeface="Calibri"/>
              <a:buNone/>
              <a:defRPr b="0" i="0" sz="2000" u="none">
                <a:solidFill>
                  <a:srgbClr val="FEFFFF"/>
                </a:solidFill>
                <a:latin typeface="Calibri"/>
                <a:ea typeface="Calibri"/>
                <a:cs typeface="Calibri"/>
                <a:sym typeface="Calibri"/>
              </a:defRPr>
            </a:lvl1pPr>
            <a:lvl2pPr indent="0" lvl="1" marL="0" marR="0" algn="r">
              <a:lnSpc>
                <a:spcPct val="100000"/>
              </a:lnSpc>
              <a:spcBef>
                <a:spcPts val="0"/>
              </a:spcBef>
              <a:spcAft>
                <a:spcPts val="0"/>
              </a:spcAft>
              <a:buClr>
                <a:srgbClr val="FEFFFF"/>
              </a:buClr>
              <a:buSzPts val="2000"/>
              <a:buFont typeface="Calibri"/>
              <a:buNone/>
              <a:defRPr b="0" i="0" sz="2000" u="none">
                <a:solidFill>
                  <a:srgbClr val="FEFFFF"/>
                </a:solidFill>
                <a:latin typeface="Calibri"/>
                <a:ea typeface="Calibri"/>
                <a:cs typeface="Calibri"/>
                <a:sym typeface="Calibri"/>
              </a:defRPr>
            </a:lvl2pPr>
            <a:lvl3pPr indent="0" lvl="2" marL="0" marR="0" algn="r">
              <a:lnSpc>
                <a:spcPct val="100000"/>
              </a:lnSpc>
              <a:spcBef>
                <a:spcPts val="0"/>
              </a:spcBef>
              <a:spcAft>
                <a:spcPts val="0"/>
              </a:spcAft>
              <a:buClr>
                <a:srgbClr val="FEFFFF"/>
              </a:buClr>
              <a:buSzPts val="2000"/>
              <a:buFont typeface="Calibri"/>
              <a:buNone/>
              <a:defRPr b="0" i="0" sz="2000" u="none">
                <a:solidFill>
                  <a:srgbClr val="FEFFFF"/>
                </a:solidFill>
                <a:latin typeface="Calibri"/>
                <a:ea typeface="Calibri"/>
                <a:cs typeface="Calibri"/>
                <a:sym typeface="Calibri"/>
              </a:defRPr>
            </a:lvl3pPr>
            <a:lvl4pPr indent="0" lvl="3" marL="0" marR="0" algn="r">
              <a:lnSpc>
                <a:spcPct val="100000"/>
              </a:lnSpc>
              <a:spcBef>
                <a:spcPts val="0"/>
              </a:spcBef>
              <a:spcAft>
                <a:spcPts val="0"/>
              </a:spcAft>
              <a:buClr>
                <a:srgbClr val="FEFFFF"/>
              </a:buClr>
              <a:buSzPts val="2000"/>
              <a:buFont typeface="Calibri"/>
              <a:buNone/>
              <a:defRPr b="0" i="0" sz="2000" u="none">
                <a:solidFill>
                  <a:srgbClr val="FEFFFF"/>
                </a:solidFill>
                <a:latin typeface="Calibri"/>
                <a:ea typeface="Calibri"/>
                <a:cs typeface="Calibri"/>
                <a:sym typeface="Calibri"/>
              </a:defRPr>
            </a:lvl4pPr>
            <a:lvl5pPr indent="0" lvl="4" marL="0" marR="0" algn="r">
              <a:lnSpc>
                <a:spcPct val="100000"/>
              </a:lnSpc>
              <a:spcBef>
                <a:spcPts val="0"/>
              </a:spcBef>
              <a:spcAft>
                <a:spcPts val="0"/>
              </a:spcAft>
              <a:buClr>
                <a:srgbClr val="FEFFFF"/>
              </a:buClr>
              <a:buSzPts val="2000"/>
              <a:buFont typeface="Calibri"/>
              <a:buNone/>
              <a:defRPr b="0" i="0" sz="2000" u="none">
                <a:solidFill>
                  <a:srgbClr val="FEFFFF"/>
                </a:solidFill>
                <a:latin typeface="Calibri"/>
                <a:ea typeface="Calibri"/>
                <a:cs typeface="Calibri"/>
                <a:sym typeface="Calibri"/>
              </a:defRPr>
            </a:lvl5pPr>
            <a:lvl6pPr indent="0" lvl="5" marL="0" marR="0" algn="r">
              <a:lnSpc>
                <a:spcPct val="100000"/>
              </a:lnSpc>
              <a:spcBef>
                <a:spcPts val="0"/>
              </a:spcBef>
              <a:spcAft>
                <a:spcPts val="0"/>
              </a:spcAft>
              <a:buClr>
                <a:srgbClr val="FEFFFF"/>
              </a:buClr>
              <a:buSzPts val="2000"/>
              <a:buFont typeface="Calibri"/>
              <a:buNone/>
              <a:defRPr b="0" i="0" sz="2000" u="none">
                <a:solidFill>
                  <a:srgbClr val="FEFFFF"/>
                </a:solidFill>
                <a:latin typeface="Calibri"/>
                <a:ea typeface="Calibri"/>
                <a:cs typeface="Calibri"/>
                <a:sym typeface="Calibri"/>
              </a:defRPr>
            </a:lvl6pPr>
            <a:lvl7pPr indent="0" lvl="6" marL="0" marR="0" algn="r">
              <a:lnSpc>
                <a:spcPct val="100000"/>
              </a:lnSpc>
              <a:spcBef>
                <a:spcPts val="0"/>
              </a:spcBef>
              <a:spcAft>
                <a:spcPts val="0"/>
              </a:spcAft>
              <a:buClr>
                <a:srgbClr val="FEFFFF"/>
              </a:buClr>
              <a:buSzPts val="2000"/>
              <a:buFont typeface="Calibri"/>
              <a:buNone/>
              <a:defRPr b="0" i="0" sz="2000" u="none">
                <a:solidFill>
                  <a:srgbClr val="FEFFFF"/>
                </a:solidFill>
                <a:latin typeface="Calibri"/>
                <a:ea typeface="Calibri"/>
                <a:cs typeface="Calibri"/>
                <a:sym typeface="Calibri"/>
              </a:defRPr>
            </a:lvl7pPr>
            <a:lvl8pPr indent="0" lvl="7" marL="0" marR="0" algn="r">
              <a:lnSpc>
                <a:spcPct val="100000"/>
              </a:lnSpc>
              <a:spcBef>
                <a:spcPts val="0"/>
              </a:spcBef>
              <a:spcAft>
                <a:spcPts val="0"/>
              </a:spcAft>
              <a:buClr>
                <a:srgbClr val="FEFFFF"/>
              </a:buClr>
              <a:buSzPts val="2000"/>
              <a:buFont typeface="Calibri"/>
              <a:buNone/>
              <a:defRPr b="0" i="0" sz="2000" u="none">
                <a:solidFill>
                  <a:srgbClr val="FEFFFF"/>
                </a:solidFill>
                <a:latin typeface="Calibri"/>
                <a:ea typeface="Calibri"/>
                <a:cs typeface="Calibri"/>
                <a:sym typeface="Calibri"/>
              </a:defRPr>
            </a:lvl8pPr>
            <a:lvl9pPr indent="0" lvl="8" marL="0" marR="0" algn="r">
              <a:lnSpc>
                <a:spcPct val="100000"/>
              </a:lnSpc>
              <a:spcBef>
                <a:spcPts val="0"/>
              </a:spcBef>
              <a:spcAft>
                <a:spcPts val="0"/>
              </a:spcAft>
              <a:buClr>
                <a:srgbClr val="FEFFFF"/>
              </a:buClr>
              <a:buSzPts val="2000"/>
              <a:buFont typeface="Calibri"/>
              <a:buNone/>
              <a:defRPr b="0" i="0" sz="2000" u="none">
                <a:solidFill>
                  <a:srgbClr val="FE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9" name="Shape 39"/>
        <p:cNvGrpSpPr/>
        <p:nvPr/>
      </p:nvGrpSpPr>
      <p:grpSpPr>
        <a:xfrm>
          <a:off x="0" y="0"/>
          <a:ext cx="0" cy="0"/>
          <a:chOff x="0" y="0"/>
          <a:chExt cx="0" cy="0"/>
        </a:xfrm>
      </p:grpSpPr>
      <p:sp>
        <p:nvSpPr>
          <p:cNvPr id="40" name="Google Shape;40;p7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1" name="Google Shape;41;p73"/>
          <p:cNvSpPr/>
          <p:nvPr>
            <p:ph idx="2" type="pic"/>
          </p:nvPr>
        </p:nvSpPr>
        <p:spPr>
          <a:xfrm>
            <a:off x="5183188" y="987425"/>
            <a:ext cx="6172200" cy="4873625"/>
          </a:xfrm>
          <a:prstGeom prst="rect">
            <a:avLst/>
          </a:prstGeom>
          <a:noFill/>
          <a:ln>
            <a:noFill/>
          </a:ln>
        </p:spPr>
      </p:sp>
      <p:sp>
        <p:nvSpPr>
          <p:cNvPr id="42" name="Google Shape;42;p7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3" name="Google Shape;43;p7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7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14" name="Shape 414"/>
        <p:cNvGrpSpPr/>
        <p:nvPr/>
      </p:nvGrpSpPr>
      <p:grpSpPr>
        <a:xfrm>
          <a:off x="0" y="0"/>
          <a:ext cx="0" cy="0"/>
          <a:chOff x="0" y="0"/>
          <a:chExt cx="0" cy="0"/>
        </a:xfrm>
      </p:grpSpPr>
      <p:sp>
        <p:nvSpPr>
          <p:cNvPr id="415" name="Google Shape;415;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6" name="Google Shape;416;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7" name="Google Shape;417;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18" name="Shape 418"/>
        <p:cNvGrpSpPr/>
        <p:nvPr/>
      </p:nvGrpSpPr>
      <p:grpSpPr>
        <a:xfrm>
          <a:off x="0" y="0"/>
          <a:ext cx="0" cy="0"/>
          <a:chOff x="0" y="0"/>
          <a:chExt cx="0" cy="0"/>
        </a:xfrm>
      </p:grpSpPr>
      <p:sp>
        <p:nvSpPr>
          <p:cNvPr id="419" name="Google Shape;419;p8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0" name="Google Shape;420;p8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1" name="Google Shape;421;p8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2" name="Google Shape;422;p8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3" name="Google Shape;423;p8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24" name="Shape 424"/>
        <p:cNvGrpSpPr/>
        <p:nvPr/>
      </p:nvGrpSpPr>
      <p:grpSpPr>
        <a:xfrm>
          <a:off x="0" y="0"/>
          <a:ext cx="0" cy="0"/>
          <a:chOff x="0" y="0"/>
          <a:chExt cx="0" cy="0"/>
        </a:xfrm>
      </p:grpSpPr>
      <p:sp>
        <p:nvSpPr>
          <p:cNvPr id="425" name="Google Shape;425;p81"/>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6" name="Google Shape;426;p81"/>
          <p:cNvSpPr txBox="1"/>
          <p:nvPr>
            <p:ph idx="1" type="body"/>
          </p:nvPr>
        </p:nvSpPr>
        <p:spPr>
          <a:xfrm rot="5400000">
            <a:off x="3920332" y="-1256506"/>
            <a:ext cx="4351337"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7" name="Google Shape;427;p8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8" name="Google Shape;428;p8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9" name="Google Shape;429;p8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30" name="Shape 430"/>
        <p:cNvGrpSpPr/>
        <p:nvPr/>
      </p:nvGrpSpPr>
      <p:grpSpPr>
        <a:xfrm>
          <a:off x="0" y="0"/>
          <a:ext cx="0" cy="0"/>
          <a:chOff x="0" y="0"/>
          <a:chExt cx="0" cy="0"/>
        </a:xfrm>
      </p:grpSpPr>
      <p:sp>
        <p:nvSpPr>
          <p:cNvPr id="431" name="Google Shape;431;p8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2" name="Google Shape;432;p82"/>
          <p:cNvSpPr/>
          <p:nvPr>
            <p:ph idx="2" type="pic"/>
          </p:nvPr>
        </p:nvSpPr>
        <p:spPr>
          <a:xfrm>
            <a:off x="5183188" y="987425"/>
            <a:ext cx="6172200" cy="4873625"/>
          </a:xfrm>
          <a:prstGeom prst="rect">
            <a:avLst/>
          </a:prstGeom>
          <a:noFill/>
          <a:ln>
            <a:noFill/>
          </a:ln>
        </p:spPr>
      </p:sp>
      <p:sp>
        <p:nvSpPr>
          <p:cNvPr id="433" name="Google Shape;433;p8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34" name="Google Shape;434;p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5" name="Google Shape;435;p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6" name="Google Shape;436;p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37" name="Shape 437"/>
        <p:cNvGrpSpPr/>
        <p:nvPr/>
      </p:nvGrpSpPr>
      <p:grpSpPr>
        <a:xfrm>
          <a:off x="0" y="0"/>
          <a:ext cx="0" cy="0"/>
          <a:chOff x="0" y="0"/>
          <a:chExt cx="0" cy="0"/>
        </a:xfrm>
      </p:grpSpPr>
      <p:sp>
        <p:nvSpPr>
          <p:cNvPr id="438" name="Google Shape;438;p8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9" name="Google Shape;439;p8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40" name="Google Shape;440;p8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41" name="Google Shape;441;p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2" name="Google Shape;442;p8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3" name="Google Shape;443;p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44" name="Shape 444"/>
        <p:cNvGrpSpPr/>
        <p:nvPr/>
      </p:nvGrpSpPr>
      <p:grpSpPr>
        <a:xfrm>
          <a:off x="0" y="0"/>
          <a:ext cx="0" cy="0"/>
          <a:chOff x="0" y="0"/>
          <a:chExt cx="0" cy="0"/>
        </a:xfrm>
      </p:grpSpPr>
      <p:sp>
        <p:nvSpPr>
          <p:cNvPr id="445" name="Google Shape;445;p84"/>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6" name="Google Shape;446;p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7" name="Google Shape;447;p8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8" name="Google Shape;448;p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9" name="Shape 449"/>
        <p:cNvGrpSpPr/>
        <p:nvPr/>
      </p:nvGrpSpPr>
      <p:grpSpPr>
        <a:xfrm>
          <a:off x="0" y="0"/>
          <a:ext cx="0" cy="0"/>
          <a:chOff x="0" y="0"/>
          <a:chExt cx="0" cy="0"/>
        </a:xfrm>
      </p:grpSpPr>
      <p:sp>
        <p:nvSpPr>
          <p:cNvPr id="450" name="Google Shape;450;p8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1" name="Google Shape;451;p8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2" name="Google Shape;452;p8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3" name="Google Shape;453;p8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4" name="Google Shape;454;p8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5" name="Google Shape;455;p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6" name="Google Shape;456;p8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7" name="Google Shape;457;p8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8" name="Shape 458"/>
        <p:cNvGrpSpPr/>
        <p:nvPr/>
      </p:nvGrpSpPr>
      <p:grpSpPr>
        <a:xfrm>
          <a:off x="0" y="0"/>
          <a:ext cx="0" cy="0"/>
          <a:chOff x="0" y="0"/>
          <a:chExt cx="0" cy="0"/>
        </a:xfrm>
      </p:grpSpPr>
      <p:sp>
        <p:nvSpPr>
          <p:cNvPr id="459" name="Google Shape;459;p86"/>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0" name="Google Shape;460;p8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1" name="Google Shape;461;p8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2" name="Google Shape;462;p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3" name="Google Shape;463;p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4" name="Google Shape;464;p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65" name="Shape 465"/>
        <p:cNvGrpSpPr/>
        <p:nvPr/>
      </p:nvGrpSpPr>
      <p:grpSpPr>
        <a:xfrm>
          <a:off x="0" y="0"/>
          <a:ext cx="0" cy="0"/>
          <a:chOff x="0" y="0"/>
          <a:chExt cx="0" cy="0"/>
        </a:xfrm>
      </p:grpSpPr>
      <p:sp>
        <p:nvSpPr>
          <p:cNvPr id="466" name="Google Shape;466;p8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7" name="Google Shape;467;p8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68" name="Google Shape;468;p8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9" name="Google Shape;469;p8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0" name="Google Shape;470;p8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71" name="Shape 471"/>
        <p:cNvGrpSpPr/>
        <p:nvPr/>
      </p:nvGrpSpPr>
      <p:grpSpPr>
        <a:xfrm>
          <a:off x="0" y="0"/>
          <a:ext cx="0" cy="0"/>
          <a:chOff x="0" y="0"/>
          <a:chExt cx="0" cy="0"/>
        </a:xfrm>
      </p:grpSpPr>
      <p:sp>
        <p:nvSpPr>
          <p:cNvPr id="472" name="Google Shape;472;p88"/>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3" name="Google Shape;473;p88"/>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4" name="Google Shape;474;p8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5" name="Google Shape;475;p8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6" name="Google Shape;476;p8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6" name="Shape 46"/>
        <p:cNvGrpSpPr/>
        <p:nvPr/>
      </p:nvGrpSpPr>
      <p:grpSpPr>
        <a:xfrm>
          <a:off x="0" y="0"/>
          <a:ext cx="0" cy="0"/>
          <a:chOff x="0" y="0"/>
          <a:chExt cx="0" cy="0"/>
        </a:xfrm>
      </p:grpSpPr>
      <p:sp>
        <p:nvSpPr>
          <p:cNvPr id="47" name="Google Shape;47;p7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8" name="Google Shape;48;p7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9" name="Google Shape;49;p7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0" name="Google Shape;50;p7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7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77" name="Shape 477"/>
        <p:cNvGrpSpPr/>
        <p:nvPr/>
      </p:nvGrpSpPr>
      <p:grpSpPr>
        <a:xfrm>
          <a:off x="0" y="0"/>
          <a:ext cx="0" cy="0"/>
          <a:chOff x="0" y="0"/>
          <a:chExt cx="0" cy="0"/>
        </a:xfrm>
      </p:grpSpPr>
      <p:sp>
        <p:nvSpPr>
          <p:cNvPr id="478" name="Google Shape;478;p8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9" name="Google Shape;479;p8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80" name="Google Shape;480;p8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1" name="Google Shape;481;p8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2" name="Google Shape;482;p8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0" name="Shape 500"/>
        <p:cNvGrpSpPr/>
        <p:nvPr/>
      </p:nvGrpSpPr>
      <p:grpSpPr>
        <a:xfrm>
          <a:off x="0" y="0"/>
          <a:ext cx="0" cy="0"/>
          <a:chOff x="0" y="0"/>
          <a:chExt cx="0" cy="0"/>
        </a:xfrm>
      </p:grpSpPr>
      <p:sp>
        <p:nvSpPr>
          <p:cNvPr id="501" name="Google Shape;501;p50"/>
          <p:cNvSpPr txBox="1"/>
          <p:nvPr>
            <p:ph idx="10" type="dt"/>
          </p:nvPr>
        </p:nvSpPr>
        <p:spPr>
          <a:xfrm>
            <a:off x="7205662" y="6042025"/>
            <a:ext cx="911225"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2" name="Google Shape;502;p50"/>
          <p:cNvSpPr txBox="1"/>
          <p:nvPr>
            <p:ph idx="11" type="ftr"/>
          </p:nvPr>
        </p:nvSpPr>
        <p:spPr>
          <a:xfrm>
            <a:off x="677862" y="6042025"/>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3" name="Google Shape;503;p50"/>
          <p:cNvSpPr txBox="1"/>
          <p:nvPr>
            <p:ph idx="12" type="sldNum"/>
          </p:nvPr>
        </p:nvSpPr>
        <p:spPr>
          <a:xfrm>
            <a:off x="8589962" y="6042025"/>
            <a:ext cx="68421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04" name="Shape 504"/>
        <p:cNvGrpSpPr/>
        <p:nvPr/>
      </p:nvGrpSpPr>
      <p:grpSpPr>
        <a:xfrm>
          <a:off x="0" y="0"/>
          <a:ext cx="0" cy="0"/>
          <a:chOff x="0" y="0"/>
          <a:chExt cx="0" cy="0"/>
        </a:xfrm>
      </p:grpSpPr>
      <p:sp>
        <p:nvSpPr>
          <p:cNvPr id="505" name="Google Shape;505;p90"/>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6" name="Google Shape;506;p90"/>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07" name="Google Shape;507;p90"/>
          <p:cNvSpPr txBox="1"/>
          <p:nvPr>
            <p:ph idx="10" type="dt"/>
          </p:nvPr>
        </p:nvSpPr>
        <p:spPr>
          <a:xfrm>
            <a:off x="7205662" y="6042025"/>
            <a:ext cx="911225"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8" name="Google Shape;508;p90"/>
          <p:cNvSpPr txBox="1"/>
          <p:nvPr>
            <p:ph idx="11" type="ftr"/>
          </p:nvPr>
        </p:nvSpPr>
        <p:spPr>
          <a:xfrm>
            <a:off x="677862" y="6042025"/>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9" name="Google Shape;509;p90"/>
          <p:cNvSpPr txBox="1"/>
          <p:nvPr>
            <p:ph idx="12" type="sldNum"/>
          </p:nvPr>
        </p:nvSpPr>
        <p:spPr>
          <a:xfrm>
            <a:off x="8589962" y="6042025"/>
            <a:ext cx="68421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10" name="Shape 510"/>
        <p:cNvGrpSpPr/>
        <p:nvPr/>
      </p:nvGrpSpPr>
      <p:grpSpPr>
        <a:xfrm>
          <a:off x="0" y="0"/>
          <a:ext cx="0" cy="0"/>
          <a:chOff x="0" y="0"/>
          <a:chExt cx="0" cy="0"/>
        </a:xfrm>
      </p:grpSpPr>
      <p:sp>
        <p:nvSpPr>
          <p:cNvPr id="511" name="Google Shape;511;p91"/>
          <p:cNvSpPr txBox="1"/>
          <p:nvPr>
            <p:ph type="title"/>
          </p:nvPr>
        </p:nvSpPr>
        <p:spPr>
          <a:xfrm>
            <a:off x="677862" y="609600"/>
            <a:ext cx="8596312" cy="13208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2" name="Google Shape;512;p91"/>
          <p:cNvSpPr txBox="1"/>
          <p:nvPr>
            <p:ph idx="1" type="body"/>
          </p:nvPr>
        </p:nvSpPr>
        <p:spPr>
          <a:xfrm rot="5400000">
            <a:off x="3035300" y="-196851"/>
            <a:ext cx="3881437" cy="8596312"/>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13" name="Google Shape;513;p91"/>
          <p:cNvSpPr txBox="1"/>
          <p:nvPr>
            <p:ph idx="10" type="dt"/>
          </p:nvPr>
        </p:nvSpPr>
        <p:spPr>
          <a:xfrm>
            <a:off x="7205662" y="6042025"/>
            <a:ext cx="911225"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4" name="Google Shape;514;p91"/>
          <p:cNvSpPr txBox="1"/>
          <p:nvPr>
            <p:ph idx="11" type="ftr"/>
          </p:nvPr>
        </p:nvSpPr>
        <p:spPr>
          <a:xfrm>
            <a:off x="677862" y="6042025"/>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5" name="Google Shape;515;p91"/>
          <p:cNvSpPr txBox="1"/>
          <p:nvPr>
            <p:ph idx="12" type="sldNum"/>
          </p:nvPr>
        </p:nvSpPr>
        <p:spPr>
          <a:xfrm>
            <a:off x="8589962" y="6042025"/>
            <a:ext cx="68421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516" name="Shape 516"/>
        <p:cNvGrpSpPr/>
        <p:nvPr/>
      </p:nvGrpSpPr>
      <p:grpSpPr>
        <a:xfrm>
          <a:off x="0" y="0"/>
          <a:ext cx="0" cy="0"/>
          <a:chOff x="0" y="0"/>
          <a:chExt cx="0" cy="0"/>
        </a:xfrm>
      </p:grpSpPr>
      <p:sp>
        <p:nvSpPr>
          <p:cNvPr id="517" name="Google Shape;517;p92"/>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8" name="Google Shape;518;p92"/>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chemeClr val="accent1"/>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19" name="Google Shape;519;p92"/>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520" name="Google Shape;520;p92"/>
          <p:cNvSpPr txBox="1"/>
          <p:nvPr>
            <p:ph idx="10" type="dt"/>
          </p:nvPr>
        </p:nvSpPr>
        <p:spPr>
          <a:xfrm>
            <a:off x="7205662" y="6042025"/>
            <a:ext cx="911225"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1" name="Google Shape;521;p92"/>
          <p:cNvSpPr txBox="1"/>
          <p:nvPr>
            <p:ph idx="11" type="ftr"/>
          </p:nvPr>
        </p:nvSpPr>
        <p:spPr>
          <a:xfrm>
            <a:off x="677862" y="6042025"/>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2" name="Google Shape;522;p92"/>
          <p:cNvSpPr txBox="1"/>
          <p:nvPr>
            <p:ph idx="12" type="sldNum"/>
          </p:nvPr>
        </p:nvSpPr>
        <p:spPr>
          <a:xfrm>
            <a:off x="8589962" y="6042025"/>
            <a:ext cx="68421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523" name="Shape 523"/>
        <p:cNvGrpSpPr/>
        <p:nvPr/>
      </p:nvGrpSpPr>
      <p:grpSpPr>
        <a:xfrm>
          <a:off x="0" y="0"/>
          <a:ext cx="0" cy="0"/>
          <a:chOff x="0" y="0"/>
          <a:chExt cx="0" cy="0"/>
        </a:xfrm>
      </p:grpSpPr>
      <p:sp>
        <p:nvSpPr>
          <p:cNvPr id="524" name="Google Shape;524;p93"/>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5" name="Google Shape;525;p93"/>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526" name="Google Shape;526;p93"/>
          <p:cNvSpPr txBox="1"/>
          <p:nvPr>
            <p:ph idx="10" type="dt"/>
          </p:nvPr>
        </p:nvSpPr>
        <p:spPr>
          <a:xfrm>
            <a:off x="7205662" y="6042025"/>
            <a:ext cx="911225"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7" name="Google Shape;527;p93"/>
          <p:cNvSpPr txBox="1"/>
          <p:nvPr>
            <p:ph idx="11" type="ftr"/>
          </p:nvPr>
        </p:nvSpPr>
        <p:spPr>
          <a:xfrm>
            <a:off x="677862" y="6042025"/>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8" name="Google Shape;528;p93"/>
          <p:cNvSpPr txBox="1"/>
          <p:nvPr>
            <p:ph idx="12" type="sldNum"/>
          </p:nvPr>
        </p:nvSpPr>
        <p:spPr>
          <a:xfrm>
            <a:off x="8589962" y="6042025"/>
            <a:ext cx="68421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529" name="Shape 529"/>
        <p:cNvGrpSpPr/>
        <p:nvPr/>
      </p:nvGrpSpPr>
      <p:grpSpPr>
        <a:xfrm>
          <a:off x="0" y="0"/>
          <a:ext cx="0" cy="0"/>
          <a:chOff x="0" y="0"/>
          <a:chExt cx="0" cy="0"/>
        </a:xfrm>
      </p:grpSpPr>
      <p:sp>
        <p:nvSpPr>
          <p:cNvPr id="530" name="Google Shape;530;p94"/>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1" name="Google Shape;531;p94"/>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532" name="Google Shape;532;p94"/>
          <p:cNvSpPr txBox="1"/>
          <p:nvPr>
            <p:ph idx="10" type="dt"/>
          </p:nvPr>
        </p:nvSpPr>
        <p:spPr>
          <a:xfrm>
            <a:off x="7205662" y="6042025"/>
            <a:ext cx="911225"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3" name="Google Shape;533;p94"/>
          <p:cNvSpPr txBox="1"/>
          <p:nvPr>
            <p:ph idx="11" type="ftr"/>
          </p:nvPr>
        </p:nvSpPr>
        <p:spPr>
          <a:xfrm>
            <a:off x="677862" y="6042025"/>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4" name="Google Shape;534;p94"/>
          <p:cNvSpPr txBox="1"/>
          <p:nvPr>
            <p:ph idx="12" type="sldNum"/>
          </p:nvPr>
        </p:nvSpPr>
        <p:spPr>
          <a:xfrm>
            <a:off x="8589962" y="6042025"/>
            <a:ext cx="68421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35" name="Shape 535"/>
        <p:cNvGrpSpPr/>
        <p:nvPr/>
      </p:nvGrpSpPr>
      <p:grpSpPr>
        <a:xfrm>
          <a:off x="0" y="0"/>
          <a:ext cx="0" cy="0"/>
          <a:chOff x="0" y="0"/>
          <a:chExt cx="0" cy="0"/>
        </a:xfrm>
      </p:grpSpPr>
      <p:sp>
        <p:nvSpPr>
          <p:cNvPr id="536" name="Google Shape;536;p95"/>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400"/>
              <a:buFont typeface="Trebuchet MS"/>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7" name="Google Shape;537;p95"/>
          <p:cNvSpPr/>
          <p:nvPr>
            <p:ph idx="2" type="pic"/>
          </p:nvPr>
        </p:nvSpPr>
        <p:spPr>
          <a:xfrm>
            <a:off x="677334" y="609600"/>
            <a:ext cx="8596668" cy="3845718"/>
          </a:xfrm>
          <a:prstGeom prst="rect">
            <a:avLst/>
          </a:prstGeom>
          <a:noFill/>
          <a:ln>
            <a:noFill/>
          </a:ln>
        </p:spPr>
      </p:sp>
      <p:sp>
        <p:nvSpPr>
          <p:cNvPr id="538" name="Google Shape;538;p95"/>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539" name="Google Shape;539;p95"/>
          <p:cNvSpPr txBox="1"/>
          <p:nvPr>
            <p:ph idx="10" type="dt"/>
          </p:nvPr>
        </p:nvSpPr>
        <p:spPr>
          <a:xfrm>
            <a:off x="7205662" y="6042025"/>
            <a:ext cx="911225"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0" name="Google Shape;540;p95"/>
          <p:cNvSpPr txBox="1"/>
          <p:nvPr>
            <p:ph idx="11" type="ftr"/>
          </p:nvPr>
        </p:nvSpPr>
        <p:spPr>
          <a:xfrm>
            <a:off x="677862" y="6042025"/>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1" name="Google Shape;541;p95"/>
          <p:cNvSpPr txBox="1"/>
          <p:nvPr>
            <p:ph idx="12" type="sldNum"/>
          </p:nvPr>
        </p:nvSpPr>
        <p:spPr>
          <a:xfrm>
            <a:off x="8589962" y="6042025"/>
            <a:ext cx="68421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2" name="Shape 542"/>
        <p:cNvGrpSpPr/>
        <p:nvPr/>
      </p:nvGrpSpPr>
      <p:grpSpPr>
        <a:xfrm>
          <a:off x="0" y="0"/>
          <a:ext cx="0" cy="0"/>
          <a:chOff x="0" y="0"/>
          <a:chExt cx="0" cy="0"/>
        </a:xfrm>
      </p:grpSpPr>
      <p:sp>
        <p:nvSpPr>
          <p:cNvPr id="543" name="Google Shape;543;p96"/>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4" name="Google Shape;544;p96"/>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45" name="Google Shape;545;p96"/>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1120"/>
              <a:buNone/>
              <a:defRPr sz="1400"/>
            </a:lvl2pPr>
            <a:lvl3pPr indent="-228600" lvl="2" marL="1371600" algn="l">
              <a:spcBef>
                <a:spcPts val="1000"/>
              </a:spcBef>
              <a:spcAft>
                <a:spcPts val="0"/>
              </a:spcAft>
              <a:buSzPts val="960"/>
              <a:buNone/>
              <a:defRPr sz="1200"/>
            </a:lvl3pPr>
            <a:lvl4pPr indent="-228600" lvl="3" marL="1828800" algn="l">
              <a:spcBef>
                <a:spcPts val="1000"/>
              </a:spcBef>
              <a:spcAft>
                <a:spcPts val="0"/>
              </a:spcAft>
              <a:buSzPts val="800"/>
              <a:buNone/>
              <a:defRPr sz="1000"/>
            </a:lvl4pPr>
            <a:lvl5pPr indent="-228600" lvl="4" marL="2286000" algn="l">
              <a:spcBef>
                <a:spcPts val="1000"/>
              </a:spcBef>
              <a:spcAft>
                <a:spcPts val="0"/>
              </a:spcAft>
              <a:buSzPts val="800"/>
              <a:buNone/>
              <a:defRPr sz="1000"/>
            </a:lvl5pPr>
            <a:lvl6pPr indent="-228600" lvl="5" marL="2743200" algn="l">
              <a:spcBef>
                <a:spcPts val="1000"/>
              </a:spcBef>
              <a:spcAft>
                <a:spcPts val="0"/>
              </a:spcAft>
              <a:buSzPts val="800"/>
              <a:buNone/>
              <a:defRPr sz="1000"/>
            </a:lvl6pPr>
            <a:lvl7pPr indent="-228600" lvl="6" marL="3200400" algn="l">
              <a:spcBef>
                <a:spcPts val="1000"/>
              </a:spcBef>
              <a:spcAft>
                <a:spcPts val="0"/>
              </a:spcAft>
              <a:buSzPts val="800"/>
              <a:buNone/>
              <a:defRPr sz="1000"/>
            </a:lvl7pPr>
            <a:lvl8pPr indent="-228600" lvl="7" marL="3657600" algn="l">
              <a:spcBef>
                <a:spcPts val="1000"/>
              </a:spcBef>
              <a:spcAft>
                <a:spcPts val="0"/>
              </a:spcAft>
              <a:buSzPts val="800"/>
              <a:buNone/>
              <a:defRPr sz="1000"/>
            </a:lvl8pPr>
            <a:lvl9pPr indent="-228600" lvl="8" marL="4114800" algn="l">
              <a:spcBef>
                <a:spcPts val="1000"/>
              </a:spcBef>
              <a:spcAft>
                <a:spcPts val="0"/>
              </a:spcAft>
              <a:buSzPts val="800"/>
              <a:buNone/>
              <a:defRPr sz="1000"/>
            </a:lvl9pPr>
          </a:lstStyle>
          <a:p/>
        </p:txBody>
      </p:sp>
      <p:sp>
        <p:nvSpPr>
          <p:cNvPr id="546" name="Google Shape;546;p96"/>
          <p:cNvSpPr txBox="1"/>
          <p:nvPr>
            <p:ph idx="10" type="dt"/>
          </p:nvPr>
        </p:nvSpPr>
        <p:spPr>
          <a:xfrm>
            <a:off x="7205662" y="6042025"/>
            <a:ext cx="911225"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7" name="Google Shape;547;p96"/>
          <p:cNvSpPr txBox="1"/>
          <p:nvPr>
            <p:ph idx="11" type="ftr"/>
          </p:nvPr>
        </p:nvSpPr>
        <p:spPr>
          <a:xfrm>
            <a:off x="677862" y="6042025"/>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8" name="Google Shape;548;p96"/>
          <p:cNvSpPr txBox="1"/>
          <p:nvPr>
            <p:ph idx="12" type="sldNum"/>
          </p:nvPr>
        </p:nvSpPr>
        <p:spPr>
          <a:xfrm>
            <a:off x="8589962" y="6042025"/>
            <a:ext cx="68421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9" name="Shape 549"/>
        <p:cNvGrpSpPr/>
        <p:nvPr/>
      </p:nvGrpSpPr>
      <p:grpSpPr>
        <a:xfrm>
          <a:off x="0" y="0"/>
          <a:ext cx="0" cy="0"/>
          <a:chOff x="0" y="0"/>
          <a:chExt cx="0" cy="0"/>
        </a:xfrm>
      </p:grpSpPr>
      <p:sp>
        <p:nvSpPr>
          <p:cNvPr id="550" name="Google Shape;550;p9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1" name="Google Shape;551;p97"/>
          <p:cNvSpPr txBox="1"/>
          <p:nvPr>
            <p:ph idx="10" type="dt"/>
          </p:nvPr>
        </p:nvSpPr>
        <p:spPr>
          <a:xfrm>
            <a:off x="7205662" y="6042025"/>
            <a:ext cx="911225"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2" name="Google Shape;552;p97"/>
          <p:cNvSpPr txBox="1"/>
          <p:nvPr>
            <p:ph idx="11" type="ftr"/>
          </p:nvPr>
        </p:nvSpPr>
        <p:spPr>
          <a:xfrm>
            <a:off x="677862" y="6042025"/>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3" name="Google Shape;553;p97"/>
          <p:cNvSpPr txBox="1"/>
          <p:nvPr>
            <p:ph idx="12" type="sldNum"/>
          </p:nvPr>
        </p:nvSpPr>
        <p:spPr>
          <a:xfrm>
            <a:off x="8589962" y="6042025"/>
            <a:ext cx="68421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7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7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7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54" name="Shape 554"/>
        <p:cNvGrpSpPr/>
        <p:nvPr/>
      </p:nvGrpSpPr>
      <p:grpSpPr>
        <a:xfrm>
          <a:off x="0" y="0"/>
          <a:ext cx="0" cy="0"/>
          <a:chOff x="0" y="0"/>
          <a:chExt cx="0" cy="0"/>
        </a:xfrm>
      </p:grpSpPr>
      <p:sp>
        <p:nvSpPr>
          <p:cNvPr id="555" name="Google Shape;555;p98"/>
          <p:cNvSpPr txBox="1"/>
          <p:nvPr>
            <p:ph type="title"/>
          </p:nvPr>
        </p:nvSpPr>
        <p:spPr>
          <a:xfrm>
            <a:off x="677862" y="609600"/>
            <a:ext cx="8596312" cy="13208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6" name="Google Shape;556;p98"/>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557" name="Google Shape;557;p98"/>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58" name="Google Shape;558;p98"/>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559" name="Google Shape;559;p98"/>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60" name="Google Shape;560;p98"/>
          <p:cNvSpPr txBox="1"/>
          <p:nvPr>
            <p:ph idx="10" type="dt"/>
          </p:nvPr>
        </p:nvSpPr>
        <p:spPr>
          <a:xfrm>
            <a:off x="7205662" y="6042025"/>
            <a:ext cx="911225"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1" name="Google Shape;561;p98"/>
          <p:cNvSpPr txBox="1"/>
          <p:nvPr>
            <p:ph idx="11" type="ftr"/>
          </p:nvPr>
        </p:nvSpPr>
        <p:spPr>
          <a:xfrm>
            <a:off x="677862" y="6042025"/>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2" name="Google Shape;562;p98"/>
          <p:cNvSpPr txBox="1"/>
          <p:nvPr>
            <p:ph idx="12" type="sldNum"/>
          </p:nvPr>
        </p:nvSpPr>
        <p:spPr>
          <a:xfrm>
            <a:off x="8589962" y="6042025"/>
            <a:ext cx="68421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63" name="Shape 563"/>
        <p:cNvGrpSpPr/>
        <p:nvPr/>
      </p:nvGrpSpPr>
      <p:grpSpPr>
        <a:xfrm>
          <a:off x="0" y="0"/>
          <a:ext cx="0" cy="0"/>
          <a:chOff x="0" y="0"/>
          <a:chExt cx="0" cy="0"/>
        </a:xfrm>
      </p:grpSpPr>
      <p:sp>
        <p:nvSpPr>
          <p:cNvPr id="564" name="Google Shape;564;p99"/>
          <p:cNvSpPr txBox="1"/>
          <p:nvPr>
            <p:ph type="title"/>
          </p:nvPr>
        </p:nvSpPr>
        <p:spPr>
          <a:xfrm>
            <a:off x="677862" y="609600"/>
            <a:ext cx="8596312" cy="13208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5" name="Google Shape;565;p99"/>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66" name="Google Shape;566;p99"/>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67" name="Google Shape;567;p99"/>
          <p:cNvSpPr txBox="1"/>
          <p:nvPr>
            <p:ph idx="10" type="dt"/>
          </p:nvPr>
        </p:nvSpPr>
        <p:spPr>
          <a:xfrm>
            <a:off x="7205662" y="6042025"/>
            <a:ext cx="911225"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8" name="Google Shape;568;p99"/>
          <p:cNvSpPr txBox="1"/>
          <p:nvPr>
            <p:ph idx="11" type="ftr"/>
          </p:nvPr>
        </p:nvSpPr>
        <p:spPr>
          <a:xfrm>
            <a:off x="677862" y="6042025"/>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9" name="Google Shape;569;p99"/>
          <p:cNvSpPr txBox="1"/>
          <p:nvPr>
            <p:ph idx="12" type="sldNum"/>
          </p:nvPr>
        </p:nvSpPr>
        <p:spPr>
          <a:xfrm>
            <a:off x="8589962" y="6042025"/>
            <a:ext cx="68421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70" name="Shape 570"/>
        <p:cNvGrpSpPr/>
        <p:nvPr/>
      </p:nvGrpSpPr>
      <p:grpSpPr>
        <a:xfrm>
          <a:off x="0" y="0"/>
          <a:ext cx="0" cy="0"/>
          <a:chOff x="0" y="0"/>
          <a:chExt cx="0" cy="0"/>
        </a:xfrm>
      </p:grpSpPr>
      <p:sp>
        <p:nvSpPr>
          <p:cNvPr id="571" name="Google Shape;571;p100"/>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4000"/>
              <a:buFont typeface="Trebuchet MS"/>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2" name="Google Shape;572;p100"/>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600"/>
              <a:buNone/>
              <a:defRPr sz="20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573" name="Google Shape;573;p100"/>
          <p:cNvSpPr txBox="1"/>
          <p:nvPr>
            <p:ph idx="10" type="dt"/>
          </p:nvPr>
        </p:nvSpPr>
        <p:spPr>
          <a:xfrm>
            <a:off x="7205662" y="6042025"/>
            <a:ext cx="911225"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4" name="Google Shape;574;p100"/>
          <p:cNvSpPr txBox="1"/>
          <p:nvPr>
            <p:ph idx="11" type="ftr"/>
          </p:nvPr>
        </p:nvSpPr>
        <p:spPr>
          <a:xfrm>
            <a:off x="677862" y="6042025"/>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5" name="Google Shape;575;p100"/>
          <p:cNvSpPr txBox="1"/>
          <p:nvPr>
            <p:ph idx="12" type="sldNum"/>
          </p:nvPr>
        </p:nvSpPr>
        <p:spPr>
          <a:xfrm>
            <a:off x="8589962" y="6042025"/>
            <a:ext cx="68421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76" name="Shape 576"/>
        <p:cNvGrpSpPr/>
        <p:nvPr/>
      </p:nvGrpSpPr>
      <p:grpSpPr>
        <a:xfrm>
          <a:off x="0" y="0"/>
          <a:ext cx="0" cy="0"/>
          <a:chOff x="0" y="0"/>
          <a:chExt cx="0" cy="0"/>
        </a:xfrm>
      </p:grpSpPr>
      <p:sp>
        <p:nvSpPr>
          <p:cNvPr id="577" name="Google Shape;577;p101"/>
          <p:cNvSpPr txBox="1"/>
          <p:nvPr>
            <p:ph type="title"/>
          </p:nvPr>
        </p:nvSpPr>
        <p:spPr>
          <a:xfrm>
            <a:off x="677862" y="609600"/>
            <a:ext cx="8596312"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8" name="Google Shape;578;p101"/>
          <p:cNvSpPr txBox="1"/>
          <p:nvPr>
            <p:ph idx="1" type="body"/>
          </p:nvPr>
        </p:nvSpPr>
        <p:spPr>
          <a:xfrm>
            <a:off x="677862" y="2160587"/>
            <a:ext cx="8596312" cy="3881437"/>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79" name="Google Shape;579;p101"/>
          <p:cNvSpPr txBox="1"/>
          <p:nvPr>
            <p:ph idx="10" type="dt"/>
          </p:nvPr>
        </p:nvSpPr>
        <p:spPr>
          <a:xfrm>
            <a:off x="7205662" y="6042025"/>
            <a:ext cx="911225"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0" name="Google Shape;580;p101"/>
          <p:cNvSpPr txBox="1"/>
          <p:nvPr>
            <p:ph idx="11" type="ftr"/>
          </p:nvPr>
        </p:nvSpPr>
        <p:spPr>
          <a:xfrm>
            <a:off x="677862" y="6042025"/>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1" name="Google Shape;581;p101"/>
          <p:cNvSpPr txBox="1"/>
          <p:nvPr>
            <p:ph idx="12" type="sldNum"/>
          </p:nvPr>
        </p:nvSpPr>
        <p:spPr>
          <a:xfrm>
            <a:off x="8589962" y="6042025"/>
            <a:ext cx="68421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76"/>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9" name="Google Shape;59;p7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7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7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2" name="Shape 62"/>
        <p:cNvGrpSpPr/>
        <p:nvPr/>
      </p:nvGrpSpPr>
      <p:grpSpPr>
        <a:xfrm>
          <a:off x="0" y="0"/>
          <a:ext cx="0" cy="0"/>
          <a:chOff x="0" y="0"/>
          <a:chExt cx="0" cy="0"/>
        </a:xfrm>
      </p:grpSpPr>
      <p:sp>
        <p:nvSpPr>
          <p:cNvPr id="63" name="Google Shape;63;p7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4" name="Google Shape;64;p7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5" name="Google Shape;65;p7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7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7" name="Google Shape;67;p7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7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7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7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2.xml"/><Relationship Id="rId3" Type="http://schemas.openxmlformats.org/officeDocument/2006/relationships/theme" Target="../theme/theme5.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3.xml"/><Relationship Id="rId3" Type="http://schemas.openxmlformats.org/officeDocument/2006/relationships/theme" Target="../theme/theme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image" Target="../media/image3.jpg"/><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theme" Target="../theme/theme6.xml"/><Relationship Id="rId14" Type="http://schemas.openxmlformats.org/officeDocument/2006/relationships/slideLayout" Target="../slideLayouts/slideLayout2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37.xml"/><Relationship Id="rId10" Type="http://schemas.openxmlformats.org/officeDocument/2006/relationships/slideLayout" Target="../slideLayouts/slideLayout36.xml"/><Relationship Id="rId12" Type="http://schemas.openxmlformats.org/officeDocument/2006/relationships/theme" Target="../theme/theme3.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9" Type="http://schemas.openxmlformats.org/officeDocument/2006/relationships/slideLayout" Target="../slideLayouts/slideLayout35.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48.xml"/><Relationship Id="rId10" Type="http://schemas.openxmlformats.org/officeDocument/2006/relationships/slideLayout" Target="../slideLayouts/slideLayout47.xml"/><Relationship Id="rId12" Type="http://schemas.openxmlformats.org/officeDocument/2006/relationships/theme" Target="../theme/theme7.xml"/><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9" Type="http://schemas.openxmlformats.org/officeDocument/2006/relationships/slideLayout" Target="../slideLayouts/slideLayout46.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theme" Target="../theme/theme1.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60.xml"/><Relationship Id="rId10" Type="http://schemas.openxmlformats.org/officeDocument/2006/relationships/slideLayout" Target="../slideLayouts/slideLayout59.xml"/><Relationship Id="rId12" Type="http://schemas.openxmlformats.org/officeDocument/2006/relationships/theme" Target="../theme/theme10.xml"/><Relationship Id="rId1" Type="http://schemas.openxmlformats.org/officeDocument/2006/relationships/slideLayout" Target="../slideLayouts/slideLayout50.xml"/><Relationship Id="rId2" Type="http://schemas.openxmlformats.org/officeDocument/2006/relationships/slideLayout" Target="../slideLayouts/slideLayout51.xml"/><Relationship Id="rId3" Type="http://schemas.openxmlformats.org/officeDocument/2006/relationships/slideLayout" Target="../slideLayouts/slideLayout52.xml"/><Relationship Id="rId4" Type="http://schemas.openxmlformats.org/officeDocument/2006/relationships/slideLayout" Target="../slideLayouts/slideLayout53.xml"/><Relationship Id="rId9" Type="http://schemas.openxmlformats.org/officeDocument/2006/relationships/slideLayout" Target="../slideLayouts/slideLayout58.xml"/><Relationship Id="rId5" Type="http://schemas.openxmlformats.org/officeDocument/2006/relationships/slideLayout" Target="../slideLayouts/slideLayout54.xml"/><Relationship Id="rId6" Type="http://schemas.openxmlformats.org/officeDocument/2006/relationships/slideLayout" Target="../slideLayouts/slideLayout55.xml"/><Relationship Id="rId7" Type="http://schemas.openxmlformats.org/officeDocument/2006/relationships/slideLayout" Target="../slideLayouts/slideLayout56.xml"/><Relationship Id="rId8" Type="http://schemas.openxmlformats.org/officeDocument/2006/relationships/slideLayout" Target="../slideLayouts/slideLayout5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71.xml"/><Relationship Id="rId10" Type="http://schemas.openxmlformats.org/officeDocument/2006/relationships/slideLayout" Target="../slideLayouts/slideLayout70.xml"/><Relationship Id="rId13" Type="http://schemas.openxmlformats.org/officeDocument/2006/relationships/slideLayout" Target="../slideLayouts/slideLayout73.xml"/><Relationship Id="rId12" Type="http://schemas.openxmlformats.org/officeDocument/2006/relationships/slideLayout" Target="../slideLayouts/slideLayout72.xml"/><Relationship Id="rId1" Type="http://schemas.openxmlformats.org/officeDocument/2006/relationships/slideLayout" Target="../slideLayouts/slideLayout61.xml"/><Relationship Id="rId2" Type="http://schemas.openxmlformats.org/officeDocument/2006/relationships/slideLayout" Target="../slideLayouts/slideLayout62.xml"/><Relationship Id="rId3" Type="http://schemas.openxmlformats.org/officeDocument/2006/relationships/slideLayout" Target="../slideLayouts/slideLayout63.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theme" Target="../theme/theme8.xml"/><Relationship Id="rId5" Type="http://schemas.openxmlformats.org/officeDocument/2006/relationships/slideLayout" Target="../slideLayouts/slideLayout65.xml"/><Relationship Id="rId6" Type="http://schemas.openxmlformats.org/officeDocument/2006/relationships/slideLayout" Target="../slideLayouts/slideLayout66.xml"/><Relationship Id="rId7" Type="http://schemas.openxmlformats.org/officeDocument/2006/relationships/slideLayout" Target="../slideLayouts/slideLayout67.xml"/><Relationship Id="rId8"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0"/>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chemeClr val="dk1"/>
                </a:solidFill>
                <a:latin typeface="Times New Roman"/>
                <a:ea typeface="Times New Roman"/>
                <a:cs typeface="Times New Roman"/>
                <a:sym typeface="Times New Roman"/>
              </a:defRPr>
            </a:lvl2pPr>
            <a:lvl3pPr lvl="2" marR="0" rtl="0" algn="l">
              <a:lnSpc>
                <a:spcPct val="90000"/>
              </a:lnSpc>
              <a:spcBef>
                <a:spcPts val="0"/>
              </a:spcBef>
              <a:spcAft>
                <a:spcPts val="0"/>
              </a:spcAft>
              <a:buSzPts val="1400"/>
              <a:buNone/>
              <a:defRPr b="0" i="0" sz="4400" u="none" cap="none" strike="noStrike">
                <a:solidFill>
                  <a:schemeClr val="dk1"/>
                </a:solidFill>
                <a:latin typeface="Times New Roman"/>
                <a:ea typeface="Times New Roman"/>
                <a:cs typeface="Times New Roman"/>
                <a:sym typeface="Times New Roman"/>
              </a:defRPr>
            </a:lvl3pPr>
            <a:lvl4pPr lvl="3" marR="0" rtl="0" algn="l">
              <a:lnSpc>
                <a:spcPct val="90000"/>
              </a:lnSpc>
              <a:spcBef>
                <a:spcPts val="0"/>
              </a:spcBef>
              <a:spcAft>
                <a:spcPts val="0"/>
              </a:spcAft>
              <a:buSzPts val="1400"/>
              <a:buNone/>
              <a:defRPr b="0" i="0" sz="4400" u="none" cap="none" strike="noStrike">
                <a:solidFill>
                  <a:schemeClr val="dk1"/>
                </a:solidFill>
                <a:latin typeface="Times New Roman"/>
                <a:ea typeface="Times New Roman"/>
                <a:cs typeface="Times New Roman"/>
                <a:sym typeface="Times New Roman"/>
              </a:defRPr>
            </a:lvl4pPr>
            <a:lvl5pPr lvl="4" marR="0" rtl="0" algn="l">
              <a:lnSpc>
                <a:spcPct val="90000"/>
              </a:lnSpc>
              <a:spcBef>
                <a:spcPts val="0"/>
              </a:spcBef>
              <a:spcAft>
                <a:spcPts val="0"/>
              </a:spcAft>
              <a:buSzPts val="1400"/>
              <a:buNone/>
              <a:defRPr b="0" i="0" sz="4400" u="none" cap="none" strike="noStrike">
                <a:solidFill>
                  <a:schemeClr val="dk1"/>
                </a:solidFill>
                <a:latin typeface="Times New Roman"/>
                <a:ea typeface="Times New Roman"/>
                <a:cs typeface="Times New Roman"/>
                <a:sym typeface="Times New Roman"/>
              </a:defRPr>
            </a:lvl5pPr>
            <a:lvl6pPr lvl="5" marR="0" rtl="0" algn="l">
              <a:lnSpc>
                <a:spcPct val="90000"/>
              </a:lnSpc>
              <a:spcBef>
                <a:spcPts val="0"/>
              </a:spcBef>
              <a:spcAft>
                <a:spcPts val="0"/>
              </a:spcAft>
              <a:buSzPts val="1400"/>
              <a:buNone/>
              <a:defRPr b="0" i="0" sz="4400" u="none" cap="none" strike="noStrike">
                <a:solidFill>
                  <a:schemeClr val="dk1"/>
                </a:solidFill>
                <a:latin typeface="Times New Roman"/>
                <a:ea typeface="Times New Roman"/>
                <a:cs typeface="Times New Roman"/>
                <a:sym typeface="Times New Roman"/>
              </a:defRPr>
            </a:lvl6pPr>
            <a:lvl7pPr lvl="6" marR="0" rtl="0" algn="l">
              <a:lnSpc>
                <a:spcPct val="90000"/>
              </a:lnSpc>
              <a:spcBef>
                <a:spcPts val="0"/>
              </a:spcBef>
              <a:spcAft>
                <a:spcPts val="0"/>
              </a:spcAft>
              <a:buSzPts val="1400"/>
              <a:buNone/>
              <a:defRPr b="0" i="0" sz="4400" u="none" cap="none" strike="noStrike">
                <a:solidFill>
                  <a:schemeClr val="dk1"/>
                </a:solidFill>
                <a:latin typeface="Times New Roman"/>
                <a:ea typeface="Times New Roman"/>
                <a:cs typeface="Times New Roman"/>
                <a:sym typeface="Times New Roman"/>
              </a:defRPr>
            </a:lvl7pPr>
            <a:lvl8pPr lvl="7" marR="0" rtl="0" algn="l">
              <a:lnSpc>
                <a:spcPct val="90000"/>
              </a:lnSpc>
              <a:spcBef>
                <a:spcPts val="0"/>
              </a:spcBef>
              <a:spcAft>
                <a:spcPts val="0"/>
              </a:spcAft>
              <a:buSzPts val="1400"/>
              <a:buNone/>
              <a:defRPr b="0" i="0" sz="4400" u="none" cap="none" strike="noStrike">
                <a:solidFill>
                  <a:schemeClr val="dk1"/>
                </a:solidFill>
                <a:latin typeface="Times New Roman"/>
                <a:ea typeface="Times New Roman"/>
                <a:cs typeface="Times New Roman"/>
                <a:sym typeface="Times New Roman"/>
              </a:defRPr>
            </a:lvl8pPr>
            <a:lvl9pPr lvl="8" marR="0" rtl="0" algn="l">
              <a:lnSpc>
                <a:spcPct val="90000"/>
              </a:lnSpc>
              <a:spcBef>
                <a:spcPts val="0"/>
              </a:spcBef>
              <a:spcAft>
                <a:spcPts val="0"/>
              </a:spcAft>
              <a:buSzPts val="1400"/>
              <a:buNone/>
              <a:defRPr b="0" i="0" sz="4400" u="none" cap="none" strike="noStrike">
                <a:solidFill>
                  <a:schemeClr val="dk1"/>
                </a:solidFill>
                <a:latin typeface="Times New Roman"/>
                <a:ea typeface="Times New Roman"/>
                <a:cs typeface="Times New Roman"/>
                <a:sym typeface="Times New Roman"/>
              </a:defRPr>
            </a:lvl9pPr>
          </a:lstStyle>
          <a:p/>
        </p:txBody>
      </p:sp>
      <p:sp>
        <p:nvSpPr>
          <p:cNvPr id="11" name="Google Shape;11;p30"/>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4" name="Shape 84"/>
        <p:cNvGrpSpPr/>
        <p:nvPr/>
      </p:nvGrpSpPr>
      <p:grpSpPr>
        <a:xfrm>
          <a:off x="0" y="0"/>
          <a:ext cx="0" cy="0"/>
          <a:chOff x="0" y="0"/>
          <a:chExt cx="0" cy="0"/>
        </a:xfrm>
      </p:grpSpPr>
      <p:grpSp>
        <p:nvGrpSpPr>
          <p:cNvPr id="85" name="Google Shape;85;p32"/>
          <p:cNvGrpSpPr/>
          <p:nvPr/>
        </p:nvGrpSpPr>
        <p:grpSpPr>
          <a:xfrm>
            <a:off x="546100" y="-4762"/>
            <a:ext cx="5014912" cy="6862762"/>
            <a:chOff x="2928938" y="-4763"/>
            <a:chExt cx="5014912" cy="6862763"/>
          </a:xfrm>
        </p:grpSpPr>
        <p:sp>
          <p:nvSpPr>
            <p:cNvPr id="86" name="Google Shape;86;p32"/>
            <p:cNvSpPr/>
            <p:nvPr/>
          </p:nvSpPr>
          <p:spPr>
            <a:xfrm>
              <a:off x="3367088" y="-4763"/>
              <a:ext cx="1063625" cy="2782888"/>
            </a:xfrm>
            <a:custGeom>
              <a:rect b="b" l="l" r="r" t="t"/>
              <a:pathLst>
                <a:path extrusionOk="0" h="1753" w="670">
                  <a:moveTo>
                    <a:pt x="0" y="1696"/>
                  </a:moveTo>
                  <a:lnTo>
                    <a:pt x="225" y="1753"/>
                  </a:lnTo>
                  <a:lnTo>
                    <a:pt x="670" y="0"/>
                  </a:lnTo>
                  <a:lnTo>
                    <a:pt x="430" y="0"/>
                  </a:lnTo>
                  <a:lnTo>
                    <a:pt x="0" y="169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87" name="Google Shape;87;p32"/>
            <p:cNvSpPr/>
            <p:nvPr/>
          </p:nvSpPr>
          <p:spPr>
            <a:xfrm>
              <a:off x="2928938" y="-4763"/>
              <a:ext cx="1035050" cy="2673351"/>
            </a:xfrm>
            <a:custGeom>
              <a:rect b="b" l="l" r="r" t="t"/>
              <a:pathLst>
                <a:path extrusionOk="0" h="1684" w="652">
                  <a:moveTo>
                    <a:pt x="225" y="1684"/>
                  </a:moveTo>
                  <a:lnTo>
                    <a:pt x="652" y="0"/>
                  </a:lnTo>
                  <a:lnTo>
                    <a:pt x="411" y="0"/>
                  </a:lnTo>
                  <a:lnTo>
                    <a:pt x="0" y="1627"/>
                  </a:lnTo>
                  <a:lnTo>
                    <a:pt x="219" y="1681"/>
                  </a:lnTo>
                  <a:lnTo>
                    <a:pt x="225" y="1684"/>
                  </a:lnTo>
                  <a:close/>
                </a:path>
              </a:pathLst>
            </a:custGeom>
            <a:solidFill>
              <a:srgbClr val="59595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88" name="Google Shape;88;p32"/>
            <p:cNvSpPr/>
            <p:nvPr/>
          </p:nvSpPr>
          <p:spPr>
            <a:xfrm>
              <a:off x="2928938" y="2582863"/>
              <a:ext cx="2693987" cy="4275137"/>
            </a:xfrm>
            <a:custGeom>
              <a:rect b="b" l="l" r="r" t="t"/>
              <a:pathLst>
                <a:path extrusionOk="0" h="2693" w="1697">
                  <a:moveTo>
                    <a:pt x="0" y="0"/>
                  </a:moveTo>
                  <a:lnTo>
                    <a:pt x="1622" y="2693"/>
                  </a:lnTo>
                  <a:lnTo>
                    <a:pt x="1697" y="2693"/>
                  </a:lnTo>
                  <a:lnTo>
                    <a:pt x="0" y="0"/>
                  </a:lnTo>
                  <a:close/>
                </a:path>
              </a:pathLst>
            </a:custGeom>
            <a:solidFill>
              <a:srgbClr val="26262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89" name="Google Shape;89;p32"/>
            <p:cNvSpPr/>
            <p:nvPr/>
          </p:nvSpPr>
          <p:spPr>
            <a:xfrm>
              <a:off x="3371851" y="2692400"/>
              <a:ext cx="3332161" cy="4165600"/>
            </a:xfrm>
            <a:custGeom>
              <a:rect b="b" l="l" r="r" t="t"/>
              <a:pathLst>
                <a:path extrusionOk="0" h="2624" w="2099">
                  <a:moveTo>
                    <a:pt x="2099" y="2624"/>
                  </a:moveTo>
                  <a:lnTo>
                    <a:pt x="0" y="0"/>
                  </a:lnTo>
                  <a:lnTo>
                    <a:pt x="2021" y="2624"/>
                  </a:lnTo>
                  <a:lnTo>
                    <a:pt x="2099" y="2624"/>
                  </a:lnTo>
                  <a:close/>
                </a:path>
              </a:pathLst>
            </a:custGeom>
            <a:solidFill>
              <a:srgbClr val="4D67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90" name="Google Shape;90;p32"/>
            <p:cNvSpPr/>
            <p:nvPr/>
          </p:nvSpPr>
          <p:spPr>
            <a:xfrm>
              <a:off x="3367088" y="2687638"/>
              <a:ext cx="4576762" cy="4170362"/>
            </a:xfrm>
            <a:custGeom>
              <a:rect b="b" l="l" r="r" t="t"/>
              <a:pathLst>
                <a:path extrusionOk="0" h="2627" w="2883">
                  <a:moveTo>
                    <a:pt x="0" y="0"/>
                  </a:moveTo>
                  <a:lnTo>
                    <a:pt x="3" y="3"/>
                  </a:lnTo>
                  <a:lnTo>
                    <a:pt x="2102" y="2627"/>
                  </a:lnTo>
                  <a:lnTo>
                    <a:pt x="2883" y="2627"/>
                  </a:lnTo>
                  <a:lnTo>
                    <a:pt x="225" y="57"/>
                  </a:lnTo>
                  <a:lnTo>
                    <a:pt x="0" y="0"/>
                  </a:lnTo>
                  <a:close/>
                </a:path>
              </a:pathLst>
            </a:custGeom>
            <a:solidFill>
              <a:srgbClr val="739A2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91" name="Google Shape;91;p32"/>
            <p:cNvSpPr/>
            <p:nvPr/>
          </p:nvSpPr>
          <p:spPr>
            <a:xfrm>
              <a:off x="2928938" y="2578100"/>
              <a:ext cx="3584574" cy="4279900"/>
            </a:xfrm>
            <a:custGeom>
              <a:rect b="b" l="l" r="r" t="t"/>
              <a:pathLst>
                <a:path extrusionOk="0" h="2696" w="2258">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grpSp>
      <p:sp>
        <p:nvSpPr>
          <p:cNvPr id="92" name="Google Shape;92;p32"/>
          <p:cNvSpPr txBox="1"/>
          <p:nvPr>
            <p:ph type="title"/>
          </p:nvPr>
        </p:nvSpPr>
        <p:spPr>
          <a:xfrm>
            <a:off x="1484312" y="685800"/>
            <a:ext cx="10018712" cy="17526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000" u="none" cap="none" strike="noStrike">
                <a:solidFill>
                  <a:schemeClr val="dk1"/>
                </a:solidFill>
                <a:latin typeface="Corbel"/>
                <a:ea typeface="Corbel"/>
                <a:cs typeface="Corbel"/>
                <a:sym typeface="Corbel"/>
              </a:defRPr>
            </a:lvl1pPr>
            <a:lvl2pPr lvl="1" marR="0" rtl="0" algn="ctr">
              <a:spcBef>
                <a:spcPts val="0"/>
              </a:spcBef>
              <a:spcAft>
                <a:spcPts val="0"/>
              </a:spcAft>
              <a:buSzPts val="1400"/>
              <a:buNone/>
              <a:defRPr b="0" i="0" sz="4000" u="none" cap="none" strike="noStrike">
                <a:solidFill>
                  <a:schemeClr val="dk1"/>
                </a:solidFill>
                <a:latin typeface="Arial"/>
                <a:ea typeface="Arial"/>
                <a:cs typeface="Arial"/>
                <a:sym typeface="Arial"/>
              </a:defRPr>
            </a:lvl2pPr>
            <a:lvl3pPr lvl="2" marR="0" rtl="0" algn="ctr">
              <a:spcBef>
                <a:spcPts val="0"/>
              </a:spcBef>
              <a:spcAft>
                <a:spcPts val="0"/>
              </a:spcAft>
              <a:buSzPts val="1400"/>
              <a:buNone/>
              <a:defRPr b="0" i="0" sz="4000" u="none" cap="none" strike="noStrike">
                <a:solidFill>
                  <a:schemeClr val="dk1"/>
                </a:solidFill>
                <a:latin typeface="Arial"/>
                <a:ea typeface="Arial"/>
                <a:cs typeface="Arial"/>
                <a:sym typeface="Arial"/>
              </a:defRPr>
            </a:lvl3pPr>
            <a:lvl4pPr lvl="3" marR="0" rtl="0" algn="ctr">
              <a:spcBef>
                <a:spcPts val="0"/>
              </a:spcBef>
              <a:spcAft>
                <a:spcPts val="0"/>
              </a:spcAft>
              <a:buSzPts val="1400"/>
              <a:buNone/>
              <a:defRPr b="0" i="0" sz="4000" u="none" cap="none" strike="noStrike">
                <a:solidFill>
                  <a:schemeClr val="dk1"/>
                </a:solidFill>
                <a:latin typeface="Arial"/>
                <a:ea typeface="Arial"/>
                <a:cs typeface="Arial"/>
                <a:sym typeface="Arial"/>
              </a:defRPr>
            </a:lvl4pPr>
            <a:lvl5pPr lvl="4" marR="0" rtl="0" algn="ctr">
              <a:spcBef>
                <a:spcPts val="0"/>
              </a:spcBef>
              <a:spcAft>
                <a:spcPts val="0"/>
              </a:spcAft>
              <a:buSzPts val="1400"/>
              <a:buNone/>
              <a:defRPr b="0" i="0" sz="4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93" name="Google Shape;93;p32"/>
          <p:cNvSpPr txBox="1"/>
          <p:nvPr>
            <p:ph idx="1" type="body"/>
          </p:nvPr>
        </p:nvSpPr>
        <p:spPr>
          <a:xfrm>
            <a:off x="1484312" y="2667000"/>
            <a:ext cx="10018712" cy="3124200"/>
          </a:xfrm>
          <a:prstGeom prst="rect">
            <a:avLst/>
          </a:prstGeom>
          <a:noFill/>
          <a:ln>
            <a:noFill/>
          </a:ln>
        </p:spPr>
        <p:txBody>
          <a:bodyPr anchorCtr="0" anchor="ctr" bIns="45700" lIns="91425" spcFirstLastPara="1" rIns="91425" wrap="square" tIns="45700">
            <a:noAutofit/>
          </a:bodyPr>
          <a:lstStyle>
            <a:lvl1pPr indent="-449580" lvl="0" marL="457200" marR="0" rtl="0" algn="l">
              <a:spcBef>
                <a:spcPts val="480"/>
              </a:spcBef>
              <a:spcAft>
                <a:spcPts val="0"/>
              </a:spcAft>
              <a:buClr>
                <a:srgbClr val="1287C3"/>
              </a:buClr>
              <a:buSzPts val="3480"/>
              <a:buFont typeface="Arial"/>
              <a:buChar char="•"/>
              <a:defRPr b="0" i="0" sz="2400" u="none" cap="none" strike="noStrike">
                <a:solidFill>
                  <a:schemeClr val="dk1"/>
                </a:solidFill>
                <a:latin typeface="Corbel"/>
                <a:ea typeface="Corbel"/>
                <a:cs typeface="Corbel"/>
                <a:sym typeface="Corbel"/>
              </a:defRPr>
            </a:lvl1pPr>
            <a:lvl2pPr indent="-412750" lvl="1" marL="914400" marR="0" rtl="0" algn="l">
              <a:spcBef>
                <a:spcPts val="600"/>
              </a:spcBef>
              <a:spcAft>
                <a:spcPts val="0"/>
              </a:spcAft>
              <a:buClr>
                <a:srgbClr val="1287C3"/>
              </a:buClr>
              <a:buSzPts val="2900"/>
              <a:buFont typeface="Arial"/>
              <a:buChar char="•"/>
              <a:defRPr b="0" i="0" sz="2000" u="none" cap="none" strike="noStrike">
                <a:solidFill>
                  <a:schemeClr val="dk1"/>
                </a:solidFill>
                <a:latin typeface="Corbel"/>
                <a:ea typeface="Corbel"/>
                <a:cs typeface="Corbel"/>
                <a:sym typeface="Corbel"/>
              </a:defRPr>
            </a:lvl2pPr>
            <a:lvl3pPr indent="-394335" lvl="2" marL="1371600" marR="0" rtl="0" algn="l">
              <a:spcBef>
                <a:spcPts val="600"/>
              </a:spcBef>
              <a:spcAft>
                <a:spcPts val="0"/>
              </a:spcAft>
              <a:buClr>
                <a:srgbClr val="1287C3"/>
              </a:buClr>
              <a:buSzPts val="2610"/>
              <a:buFont typeface="Arial"/>
              <a:buChar char="•"/>
              <a:defRPr b="0" i="0" sz="1800" u="none" cap="none" strike="noStrike">
                <a:solidFill>
                  <a:schemeClr val="dk1"/>
                </a:solidFill>
                <a:latin typeface="Corbel"/>
                <a:ea typeface="Corbel"/>
                <a:cs typeface="Corbel"/>
                <a:sym typeface="Corbel"/>
              </a:defRPr>
            </a:lvl3pPr>
            <a:lvl4pPr indent="-375919" lvl="3" marL="1828800" marR="0" rtl="0" algn="l">
              <a:spcBef>
                <a:spcPts val="600"/>
              </a:spcBef>
              <a:spcAft>
                <a:spcPts val="0"/>
              </a:spcAft>
              <a:buClr>
                <a:srgbClr val="1287C3"/>
              </a:buClr>
              <a:buSzPts val="2320"/>
              <a:buFont typeface="Arial"/>
              <a:buChar char="•"/>
              <a:defRPr b="0" i="0" sz="1600" u="none" cap="none" strike="noStrike">
                <a:solidFill>
                  <a:schemeClr val="dk1"/>
                </a:solidFill>
                <a:latin typeface="Corbel"/>
                <a:ea typeface="Corbel"/>
                <a:cs typeface="Corbel"/>
                <a:sym typeface="Corbel"/>
              </a:defRPr>
            </a:lvl4pPr>
            <a:lvl5pPr indent="-357504" lvl="4" marL="2286000" marR="0" rtl="0" algn="l">
              <a:spcBef>
                <a:spcPts val="600"/>
              </a:spcBef>
              <a:spcAft>
                <a:spcPts val="0"/>
              </a:spcAft>
              <a:buClr>
                <a:srgbClr val="1287C3"/>
              </a:buClr>
              <a:buSzPts val="2030"/>
              <a:buFont typeface="Arial"/>
              <a:buChar char="•"/>
              <a:defRPr b="0" i="0" sz="1400" u="none" cap="none" strike="noStrike">
                <a:solidFill>
                  <a:schemeClr val="dk1"/>
                </a:solidFill>
                <a:latin typeface="Corbel"/>
                <a:ea typeface="Corbel"/>
                <a:cs typeface="Corbel"/>
                <a:sym typeface="Corbel"/>
              </a:defRPr>
            </a:lvl5pPr>
            <a:lvl6pPr indent="-357504" lvl="5" marL="2743200" marR="0" rtl="0" algn="l">
              <a:spcBef>
                <a:spcPts val="600"/>
              </a:spcBef>
              <a:spcAft>
                <a:spcPts val="0"/>
              </a:spcAft>
              <a:buClr>
                <a:srgbClr val="739A28"/>
              </a:buClr>
              <a:buSzPts val="2030"/>
              <a:buFont typeface="Arial"/>
              <a:buChar char="•"/>
              <a:defRPr b="0" i="0" sz="1400" u="none" cap="none" strike="noStrike">
                <a:solidFill>
                  <a:schemeClr val="dk1"/>
                </a:solidFill>
                <a:latin typeface="Corbel"/>
                <a:ea typeface="Corbel"/>
                <a:cs typeface="Corbel"/>
                <a:sym typeface="Corbel"/>
              </a:defRPr>
            </a:lvl6pPr>
            <a:lvl7pPr indent="-357504" lvl="6" marL="3200400" marR="0" rtl="0" algn="l">
              <a:spcBef>
                <a:spcPts val="600"/>
              </a:spcBef>
              <a:spcAft>
                <a:spcPts val="0"/>
              </a:spcAft>
              <a:buClr>
                <a:srgbClr val="739A28"/>
              </a:buClr>
              <a:buSzPts val="2030"/>
              <a:buFont typeface="Arial"/>
              <a:buChar char="•"/>
              <a:defRPr b="0" i="0" sz="1400" u="none" cap="none" strike="noStrike">
                <a:solidFill>
                  <a:schemeClr val="dk1"/>
                </a:solidFill>
                <a:latin typeface="Corbel"/>
                <a:ea typeface="Corbel"/>
                <a:cs typeface="Corbel"/>
                <a:sym typeface="Corbel"/>
              </a:defRPr>
            </a:lvl7pPr>
            <a:lvl8pPr indent="-357504" lvl="7" marL="3657600" marR="0" rtl="0" algn="l">
              <a:spcBef>
                <a:spcPts val="600"/>
              </a:spcBef>
              <a:spcAft>
                <a:spcPts val="0"/>
              </a:spcAft>
              <a:buClr>
                <a:srgbClr val="739A28"/>
              </a:buClr>
              <a:buSzPts val="2030"/>
              <a:buFont typeface="Arial"/>
              <a:buChar char="•"/>
              <a:defRPr b="0" i="0" sz="1400" u="none" cap="none" strike="noStrike">
                <a:solidFill>
                  <a:schemeClr val="dk1"/>
                </a:solidFill>
                <a:latin typeface="Corbel"/>
                <a:ea typeface="Corbel"/>
                <a:cs typeface="Corbel"/>
                <a:sym typeface="Corbel"/>
              </a:defRPr>
            </a:lvl8pPr>
            <a:lvl9pPr indent="-357504" lvl="8" marL="4114800" marR="0" rtl="0" algn="l">
              <a:spcBef>
                <a:spcPts val="600"/>
              </a:spcBef>
              <a:spcAft>
                <a:spcPts val="600"/>
              </a:spcAft>
              <a:buClr>
                <a:srgbClr val="739A28"/>
              </a:buClr>
              <a:buSzPts val="2030"/>
              <a:buFont typeface="Arial"/>
              <a:buChar char="•"/>
              <a:defRPr b="0" i="0" sz="1400" u="none" cap="none" strike="noStrike">
                <a:solidFill>
                  <a:schemeClr val="dk1"/>
                </a:solidFill>
                <a:latin typeface="Corbel"/>
                <a:ea typeface="Corbel"/>
                <a:cs typeface="Corbel"/>
                <a:sym typeface="Corbel"/>
              </a:defRPr>
            </a:lvl9pPr>
          </a:lstStyle>
          <a:p/>
        </p:txBody>
      </p:sp>
      <p:sp>
        <p:nvSpPr>
          <p:cNvPr id="94" name="Google Shape;94;p32"/>
          <p:cNvSpPr txBox="1"/>
          <p:nvPr>
            <p:ph idx="10" type="dt"/>
          </p:nvPr>
        </p:nvSpPr>
        <p:spPr>
          <a:xfrm>
            <a:off x="9732962" y="5883275"/>
            <a:ext cx="114300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5" name="Google Shape;95;p32"/>
          <p:cNvSpPr txBox="1"/>
          <p:nvPr>
            <p:ph idx="11" type="ftr"/>
          </p:nvPr>
        </p:nvSpPr>
        <p:spPr>
          <a:xfrm>
            <a:off x="5332412" y="5883275"/>
            <a:ext cx="432435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6" name="Google Shape;96;p32"/>
          <p:cNvSpPr txBox="1"/>
          <p:nvPr>
            <p:ph idx="12" type="sldNum"/>
          </p:nvPr>
        </p:nvSpPr>
        <p:spPr>
          <a:xfrm>
            <a:off x="10952162" y="5883275"/>
            <a:ext cx="550862"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6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03" name="Shape 103"/>
        <p:cNvGrpSpPr/>
        <p:nvPr/>
      </p:nvGrpSpPr>
      <p:grpSpPr>
        <a:xfrm>
          <a:off x="0" y="0"/>
          <a:ext cx="0" cy="0"/>
          <a:chOff x="0" y="0"/>
          <a:chExt cx="0" cy="0"/>
        </a:xfrm>
      </p:grpSpPr>
      <p:grpSp>
        <p:nvGrpSpPr>
          <p:cNvPr id="104" name="Google Shape;104;p34"/>
          <p:cNvGrpSpPr/>
          <p:nvPr/>
        </p:nvGrpSpPr>
        <p:grpSpPr>
          <a:xfrm>
            <a:off x="150812" y="0"/>
            <a:ext cx="2436812" cy="6858000"/>
            <a:chOff x="1320800" y="0"/>
            <a:chExt cx="2436813" cy="6858001"/>
          </a:xfrm>
        </p:grpSpPr>
        <p:sp>
          <p:nvSpPr>
            <p:cNvPr id="105" name="Google Shape;105;p34"/>
            <p:cNvSpPr/>
            <p:nvPr/>
          </p:nvSpPr>
          <p:spPr>
            <a:xfrm>
              <a:off x="1627188" y="0"/>
              <a:ext cx="1122363" cy="5329238"/>
            </a:xfrm>
            <a:custGeom>
              <a:rect b="b" l="l" r="r" t="t"/>
              <a:pathLst>
                <a:path extrusionOk="0" h="3357" w="707">
                  <a:moveTo>
                    <a:pt x="0" y="3330"/>
                  </a:moveTo>
                  <a:lnTo>
                    <a:pt x="156" y="3357"/>
                  </a:lnTo>
                  <a:lnTo>
                    <a:pt x="707" y="0"/>
                  </a:lnTo>
                  <a:lnTo>
                    <a:pt x="547" y="0"/>
                  </a:lnTo>
                  <a:lnTo>
                    <a:pt x="0" y="333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06" name="Google Shape;106;p34"/>
            <p:cNvSpPr/>
            <p:nvPr/>
          </p:nvSpPr>
          <p:spPr>
            <a:xfrm>
              <a:off x="1320800" y="0"/>
              <a:ext cx="1117600" cy="5276851"/>
            </a:xfrm>
            <a:custGeom>
              <a:rect b="b" l="l" r="r" t="t"/>
              <a:pathLst>
                <a:path extrusionOk="0" h="3324" w="704">
                  <a:moveTo>
                    <a:pt x="704" y="0"/>
                  </a:moveTo>
                  <a:lnTo>
                    <a:pt x="545" y="0"/>
                  </a:lnTo>
                  <a:lnTo>
                    <a:pt x="0" y="3300"/>
                  </a:lnTo>
                  <a:lnTo>
                    <a:pt x="157" y="3324"/>
                  </a:lnTo>
                  <a:lnTo>
                    <a:pt x="704" y="0"/>
                  </a:lnTo>
                  <a:close/>
                </a:path>
              </a:pathLst>
            </a:custGeom>
            <a:solidFill>
              <a:srgbClr val="59595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07" name="Google Shape;107;p34"/>
            <p:cNvSpPr/>
            <p:nvPr/>
          </p:nvSpPr>
          <p:spPr>
            <a:xfrm>
              <a:off x="1320800" y="5238751"/>
              <a:ext cx="1228726" cy="1619250"/>
            </a:xfrm>
            <a:custGeom>
              <a:rect b="b" l="l" r="r" t="t"/>
              <a:pathLst>
                <a:path extrusionOk="0" h="1020" w="774">
                  <a:moveTo>
                    <a:pt x="0" y="0"/>
                  </a:moveTo>
                  <a:lnTo>
                    <a:pt x="740" y="1020"/>
                  </a:lnTo>
                  <a:lnTo>
                    <a:pt x="774" y="1020"/>
                  </a:lnTo>
                  <a:lnTo>
                    <a:pt x="0" y="0"/>
                  </a:lnTo>
                  <a:close/>
                </a:path>
              </a:pathLst>
            </a:custGeom>
            <a:solidFill>
              <a:srgbClr val="26262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08" name="Google Shape;108;p34"/>
            <p:cNvSpPr/>
            <p:nvPr/>
          </p:nvSpPr>
          <p:spPr>
            <a:xfrm>
              <a:off x="1627187" y="5291139"/>
              <a:ext cx="1495426" cy="1566862"/>
            </a:xfrm>
            <a:custGeom>
              <a:rect b="b" l="l" r="r" t="t"/>
              <a:pathLst>
                <a:path extrusionOk="0" h="987" w="942">
                  <a:moveTo>
                    <a:pt x="0" y="0"/>
                  </a:moveTo>
                  <a:lnTo>
                    <a:pt x="909" y="987"/>
                  </a:lnTo>
                  <a:lnTo>
                    <a:pt x="942" y="987"/>
                  </a:lnTo>
                  <a:lnTo>
                    <a:pt x="0" y="0"/>
                  </a:lnTo>
                  <a:close/>
                </a:path>
              </a:pathLst>
            </a:custGeom>
            <a:solidFill>
              <a:srgbClr val="4D67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09" name="Google Shape;109;p34"/>
            <p:cNvSpPr/>
            <p:nvPr/>
          </p:nvSpPr>
          <p:spPr>
            <a:xfrm>
              <a:off x="1627187" y="5286376"/>
              <a:ext cx="2130426" cy="1571625"/>
            </a:xfrm>
            <a:custGeom>
              <a:rect b="b" l="l" r="r" t="t"/>
              <a:pathLst>
                <a:path extrusionOk="0" h="990" w="1342">
                  <a:moveTo>
                    <a:pt x="0" y="3"/>
                  </a:moveTo>
                  <a:lnTo>
                    <a:pt x="942" y="990"/>
                  </a:lnTo>
                  <a:lnTo>
                    <a:pt x="1342" y="990"/>
                  </a:lnTo>
                  <a:lnTo>
                    <a:pt x="156" y="27"/>
                  </a:lnTo>
                  <a:lnTo>
                    <a:pt x="0" y="0"/>
                  </a:lnTo>
                  <a:lnTo>
                    <a:pt x="0" y="3"/>
                  </a:lnTo>
                  <a:close/>
                </a:path>
              </a:pathLst>
            </a:custGeom>
            <a:solidFill>
              <a:srgbClr val="739A2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10" name="Google Shape;110;p34"/>
            <p:cNvSpPr/>
            <p:nvPr/>
          </p:nvSpPr>
          <p:spPr>
            <a:xfrm>
              <a:off x="1320800" y="5238751"/>
              <a:ext cx="1695451" cy="1619250"/>
            </a:xfrm>
            <a:custGeom>
              <a:rect b="b" l="l" r="r" t="t"/>
              <a:pathLst>
                <a:path extrusionOk="0" h="1020" w="1068">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grpSp>
      <p:sp>
        <p:nvSpPr>
          <p:cNvPr id="111" name="Google Shape;111;p34"/>
          <p:cNvSpPr txBox="1"/>
          <p:nvPr>
            <p:ph type="title"/>
          </p:nvPr>
        </p:nvSpPr>
        <p:spPr>
          <a:xfrm>
            <a:off x="1484312" y="685800"/>
            <a:ext cx="10018712" cy="17526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000" u="none" cap="none" strike="noStrike">
                <a:solidFill>
                  <a:schemeClr val="dk1"/>
                </a:solidFill>
                <a:latin typeface="Corbel"/>
                <a:ea typeface="Corbel"/>
                <a:cs typeface="Corbel"/>
                <a:sym typeface="Corbel"/>
              </a:defRPr>
            </a:lvl1pPr>
            <a:lvl2pPr lvl="1" marR="0" rtl="0" algn="ctr">
              <a:spcBef>
                <a:spcPts val="0"/>
              </a:spcBef>
              <a:spcAft>
                <a:spcPts val="0"/>
              </a:spcAft>
              <a:buSzPts val="1400"/>
              <a:buNone/>
              <a:defRPr b="0" i="0" sz="4000" u="none" cap="none" strike="noStrike">
                <a:solidFill>
                  <a:schemeClr val="dk1"/>
                </a:solidFill>
                <a:latin typeface="Arial"/>
                <a:ea typeface="Arial"/>
                <a:cs typeface="Arial"/>
                <a:sym typeface="Arial"/>
              </a:defRPr>
            </a:lvl2pPr>
            <a:lvl3pPr lvl="2" marR="0" rtl="0" algn="ctr">
              <a:spcBef>
                <a:spcPts val="0"/>
              </a:spcBef>
              <a:spcAft>
                <a:spcPts val="0"/>
              </a:spcAft>
              <a:buSzPts val="1400"/>
              <a:buNone/>
              <a:defRPr b="0" i="0" sz="4000" u="none" cap="none" strike="noStrike">
                <a:solidFill>
                  <a:schemeClr val="dk1"/>
                </a:solidFill>
                <a:latin typeface="Arial"/>
                <a:ea typeface="Arial"/>
                <a:cs typeface="Arial"/>
                <a:sym typeface="Arial"/>
              </a:defRPr>
            </a:lvl3pPr>
            <a:lvl4pPr lvl="3" marR="0" rtl="0" algn="ctr">
              <a:spcBef>
                <a:spcPts val="0"/>
              </a:spcBef>
              <a:spcAft>
                <a:spcPts val="0"/>
              </a:spcAft>
              <a:buSzPts val="1400"/>
              <a:buNone/>
              <a:defRPr b="0" i="0" sz="4000" u="none" cap="none" strike="noStrike">
                <a:solidFill>
                  <a:schemeClr val="dk1"/>
                </a:solidFill>
                <a:latin typeface="Arial"/>
                <a:ea typeface="Arial"/>
                <a:cs typeface="Arial"/>
                <a:sym typeface="Arial"/>
              </a:defRPr>
            </a:lvl4pPr>
            <a:lvl5pPr lvl="4" marR="0" rtl="0" algn="ctr">
              <a:spcBef>
                <a:spcPts val="0"/>
              </a:spcBef>
              <a:spcAft>
                <a:spcPts val="0"/>
              </a:spcAft>
              <a:buSzPts val="1400"/>
              <a:buNone/>
              <a:defRPr b="0" i="0" sz="4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12" name="Google Shape;112;p34"/>
          <p:cNvSpPr txBox="1"/>
          <p:nvPr>
            <p:ph idx="1" type="body"/>
          </p:nvPr>
        </p:nvSpPr>
        <p:spPr>
          <a:xfrm>
            <a:off x="1484312" y="2667000"/>
            <a:ext cx="10018712" cy="3124200"/>
          </a:xfrm>
          <a:prstGeom prst="rect">
            <a:avLst/>
          </a:prstGeom>
          <a:noFill/>
          <a:ln>
            <a:noFill/>
          </a:ln>
        </p:spPr>
        <p:txBody>
          <a:bodyPr anchorCtr="0" anchor="ctr" bIns="45700" lIns="91425" spcFirstLastPara="1" rIns="91425" wrap="square" tIns="45700">
            <a:noAutofit/>
          </a:bodyPr>
          <a:lstStyle>
            <a:lvl1pPr indent="-449580" lvl="0" marL="457200" marR="0" rtl="0" algn="l">
              <a:spcBef>
                <a:spcPts val="480"/>
              </a:spcBef>
              <a:spcAft>
                <a:spcPts val="0"/>
              </a:spcAft>
              <a:buClr>
                <a:srgbClr val="1287C3"/>
              </a:buClr>
              <a:buSzPts val="3480"/>
              <a:buFont typeface="Arial"/>
              <a:buChar char="•"/>
              <a:defRPr b="0" i="0" sz="2400" u="none" cap="none" strike="noStrike">
                <a:solidFill>
                  <a:schemeClr val="dk1"/>
                </a:solidFill>
                <a:latin typeface="Corbel"/>
                <a:ea typeface="Corbel"/>
                <a:cs typeface="Corbel"/>
                <a:sym typeface="Corbel"/>
              </a:defRPr>
            </a:lvl1pPr>
            <a:lvl2pPr indent="-412750" lvl="1" marL="914400" marR="0" rtl="0" algn="l">
              <a:spcBef>
                <a:spcPts val="600"/>
              </a:spcBef>
              <a:spcAft>
                <a:spcPts val="0"/>
              </a:spcAft>
              <a:buClr>
                <a:srgbClr val="1287C3"/>
              </a:buClr>
              <a:buSzPts val="2900"/>
              <a:buFont typeface="Arial"/>
              <a:buChar char="•"/>
              <a:defRPr b="0" i="0" sz="2000" u="none" cap="none" strike="noStrike">
                <a:solidFill>
                  <a:schemeClr val="dk1"/>
                </a:solidFill>
                <a:latin typeface="Corbel"/>
                <a:ea typeface="Corbel"/>
                <a:cs typeface="Corbel"/>
                <a:sym typeface="Corbel"/>
              </a:defRPr>
            </a:lvl2pPr>
            <a:lvl3pPr indent="-394335" lvl="2" marL="1371600" marR="0" rtl="0" algn="l">
              <a:spcBef>
                <a:spcPts val="600"/>
              </a:spcBef>
              <a:spcAft>
                <a:spcPts val="0"/>
              </a:spcAft>
              <a:buClr>
                <a:srgbClr val="1287C3"/>
              </a:buClr>
              <a:buSzPts val="2610"/>
              <a:buFont typeface="Arial"/>
              <a:buChar char="•"/>
              <a:defRPr b="0" i="0" sz="1800" u="none" cap="none" strike="noStrike">
                <a:solidFill>
                  <a:schemeClr val="dk1"/>
                </a:solidFill>
                <a:latin typeface="Corbel"/>
                <a:ea typeface="Corbel"/>
                <a:cs typeface="Corbel"/>
                <a:sym typeface="Corbel"/>
              </a:defRPr>
            </a:lvl3pPr>
            <a:lvl4pPr indent="-375919" lvl="3" marL="1828800" marR="0" rtl="0" algn="l">
              <a:spcBef>
                <a:spcPts val="600"/>
              </a:spcBef>
              <a:spcAft>
                <a:spcPts val="0"/>
              </a:spcAft>
              <a:buClr>
                <a:srgbClr val="1287C3"/>
              </a:buClr>
              <a:buSzPts val="2320"/>
              <a:buFont typeface="Arial"/>
              <a:buChar char="•"/>
              <a:defRPr b="0" i="0" sz="1600" u="none" cap="none" strike="noStrike">
                <a:solidFill>
                  <a:schemeClr val="dk1"/>
                </a:solidFill>
                <a:latin typeface="Corbel"/>
                <a:ea typeface="Corbel"/>
                <a:cs typeface="Corbel"/>
                <a:sym typeface="Corbel"/>
              </a:defRPr>
            </a:lvl4pPr>
            <a:lvl5pPr indent="-357504" lvl="4" marL="2286000" marR="0" rtl="0" algn="l">
              <a:spcBef>
                <a:spcPts val="600"/>
              </a:spcBef>
              <a:spcAft>
                <a:spcPts val="0"/>
              </a:spcAft>
              <a:buClr>
                <a:srgbClr val="1287C3"/>
              </a:buClr>
              <a:buSzPts val="2030"/>
              <a:buFont typeface="Arial"/>
              <a:buChar char="•"/>
              <a:defRPr b="0" i="0" sz="1400" u="none" cap="none" strike="noStrike">
                <a:solidFill>
                  <a:schemeClr val="dk1"/>
                </a:solidFill>
                <a:latin typeface="Corbel"/>
                <a:ea typeface="Corbel"/>
                <a:cs typeface="Corbel"/>
                <a:sym typeface="Corbel"/>
              </a:defRPr>
            </a:lvl5pPr>
            <a:lvl6pPr indent="-357504" lvl="5" marL="2743200" marR="0" rtl="0" algn="l">
              <a:spcBef>
                <a:spcPts val="600"/>
              </a:spcBef>
              <a:spcAft>
                <a:spcPts val="0"/>
              </a:spcAft>
              <a:buClr>
                <a:srgbClr val="739A28"/>
              </a:buClr>
              <a:buSzPts val="2030"/>
              <a:buFont typeface="Arial"/>
              <a:buChar char="•"/>
              <a:defRPr b="0" i="0" sz="1400" u="none" cap="none" strike="noStrike">
                <a:solidFill>
                  <a:schemeClr val="dk1"/>
                </a:solidFill>
                <a:latin typeface="Corbel"/>
                <a:ea typeface="Corbel"/>
                <a:cs typeface="Corbel"/>
                <a:sym typeface="Corbel"/>
              </a:defRPr>
            </a:lvl6pPr>
            <a:lvl7pPr indent="-357504" lvl="6" marL="3200400" marR="0" rtl="0" algn="l">
              <a:spcBef>
                <a:spcPts val="600"/>
              </a:spcBef>
              <a:spcAft>
                <a:spcPts val="0"/>
              </a:spcAft>
              <a:buClr>
                <a:srgbClr val="739A28"/>
              </a:buClr>
              <a:buSzPts val="2030"/>
              <a:buFont typeface="Arial"/>
              <a:buChar char="•"/>
              <a:defRPr b="0" i="0" sz="1400" u="none" cap="none" strike="noStrike">
                <a:solidFill>
                  <a:schemeClr val="dk1"/>
                </a:solidFill>
                <a:latin typeface="Corbel"/>
                <a:ea typeface="Corbel"/>
                <a:cs typeface="Corbel"/>
                <a:sym typeface="Corbel"/>
              </a:defRPr>
            </a:lvl7pPr>
            <a:lvl8pPr indent="-357504" lvl="7" marL="3657600" marR="0" rtl="0" algn="l">
              <a:spcBef>
                <a:spcPts val="600"/>
              </a:spcBef>
              <a:spcAft>
                <a:spcPts val="0"/>
              </a:spcAft>
              <a:buClr>
                <a:srgbClr val="739A28"/>
              </a:buClr>
              <a:buSzPts val="2030"/>
              <a:buFont typeface="Arial"/>
              <a:buChar char="•"/>
              <a:defRPr b="0" i="0" sz="1400" u="none" cap="none" strike="noStrike">
                <a:solidFill>
                  <a:schemeClr val="dk1"/>
                </a:solidFill>
                <a:latin typeface="Corbel"/>
                <a:ea typeface="Corbel"/>
                <a:cs typeface="Corbel"/>
                <a:sym typeface="Corbel"/>
              </a:defRPr>
            </a:lvl8pPr>
            <a:lvl9pPr indent="-357504" lvl="8" marL="4114800" marR="0" rtl="0" algn="l">
              <a:spcBef>
                <a:spcPts val="600"/>
              </a:spcBef>
              <a:spcAft>
                <a:spcPts val="600"/>
              </a:spcAft>
              <a:buClr>
                <a:srgbClr val="739A28"/>
              </a:buClr>
              <a:buSzPts val="2030"/>
              <a:buFont typeface="Arial"/>
              <a:buChar char="•"/>
              <a:defRPr b="0" i="0" sz="1400" u="none" cap="none" strike="noStrike">
                <a:solidFill>
                  <a:schemeClr val="dk1"/>
                </a:solidFill>
                <a:latin typeface="Corbel"/>
                <a:ea typeface="Corbel"/>
                <a:cs typeface="Corbel"/>
                <a:sym typeface="Corbel"/>
              </a:defRPr>
            </a:lvl9pPr>
          </a:lstStyle>
          <a:p/>
        </p:txBody>
      </p:sp>
      <p:sp>
        <p:nvSpPr>
          <p:cNvPr id="113" name="Google Shape;113;p34"/>
          <p:cNvSpPr txBox="1"/>
          <p:nvPr>
            <p:ph idx="10" type="dt"/>
          </p:nvPr>
        </p:nvSpPr>
        <p:spPr>
          <a:xfrm>
            <a:off x="9732962" y="5883275"/>
            <a:ext cx="114300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4" name="Google Shape;114;p34"/>
          <p:cNvSpPr txBox="1"/>
          <p:nvPr>
            <p:ph idx="11" type="ftr"/>
          </p:nvPr>
        </p:nvSpPr>
        <p:spPr>
          <a:xfrm>
            <a:off x="2571750" y="5883275"/>
            <a:ext cx="7085012"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5" name="Google Shape;115;p34"/>
          <p:cNvSpPr txBox="1"/>
          <p:nvPr>
            <p:ph idx="12" type="sldNum"/>
          </p:nvPr>
        </p:nvSpPr>
        <p:spPr>
          <a:xfrm>
            <a:off x="10952162" y="5867400"/>
            <a:ext cx="550862"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6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22" name="Shape 122"/>
        <p:cNvGrpSpPr/>
        <p:nvPr/>
      </p:nvGrpSpPr>
      <p:grpSpPr>
        <a:xfrm>
          <a:off x="0" y="0"/>
          <a:ext cx="0" cy="0"/>
          <a:chOff x="0" y="0"/>
          <a:chExt cx="0" cy="0"/>
        </a:xfrm>
      </p:grpSpPr>
      <p:grpSp>
        <p:nvGrpSpPr>
          <p:cNvPr id="123" name="Google Shape;123;p36"/>
          <p:cNvGrpSpPr/>
          <p:nvPr/>
        </p:nvGrpSpPr>
        <p:grpSpPr>
          <a:xfrm>
            <a:off x="150812" y="0"/>
            <a:ext cx="2436812" cy="6858000"/>
            <a:chOff x="1320800" y="0"/>
            <a:chExt cx="2436813" cy="6858001"/>
          </a:xfrm>
        </p:grpSpPr>
        <p:sp>
          <p:nvSpPr>
            <p:cNvPr id="124" name="Google Shape;124;p36"/>
            <p:cNvSpPr/>
            <p:nvPr/>
          </p:nvSpPr>
          <p:spPr>
            <a:xfrm>
              <a:off x="1627188" y="0"/>
              <a:ext cx="1122363" cy="5329238"/>
            </a:xfrm>
            <a:custGeom>
              <a:rect b="b" l="l" r="r" t="t"/>
              <a:pathLst>
                <a:path extrusionOk="0" h="3357" w="707">
                  <a:moveTo>
                    <a:pt x="0" y="3330"/>
                  </a:moveTo>
                  <a:lnTo>
                    <a:pt x="156" y="3357"/>
                  </a:lnTo>
                  <a:lnTo>
                    <a:pt x="707" y="0"/>
                  </a:lnTo>
                  <a:lnTo>
                    <a:pt x="547" y="0"/>
                  </a:lnTo>
                  <a:lnTo>
                    <a:pt x="0" y="333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25" name="Google Shape;125;p36"/>
            <p:cNvSpPr/>
            <p:nvPr/>
          </p:nvSpPr>
          <p:spPr>
            <a:xfrm>
              <a:off x="1320800" y="0"/>
              <a:ext cx="1117600" cy="5276851"/>
            </a:xfrm>
            <a:custGeom>
              <a:rect b="b" l="l" r="r" t="t"/>
              <a:pathLst>
                <a:path extrusionOk="0" h="3324" w="704">
                  <a:moveTo>
                    <a:pt x="704" y="0"/>
                  </a:moveTo>
                  <a:lnTo>
                    <a:pt x="545" y="0"/>
                  </a:lnTo>
                  <a:lnTo>
                    <a:pt x="0" y="3300"/>
                  </a:lnTo>
                  <a:lnTo>
                    <a:pt x="157" y="3324"/>
                  </a:lnTo>
                  <a:lnTo>
                    <a:pt x="704" y="0"/>
                  </a:lnTo>
                  <a:close/>
                </a:path>
              </a:pathLst>
            </a:custGeom>
            <a:solidFill>
              <a:srgbClr val="59595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26" name="Google Shape;126;p36"/>
            <p:cNvSpPr/>
            <p:nvPr/>
          </p:nvSpPr>
          <p:spPr>
            <a:xfrm>
              <a:off x="1320800" y="5238751"/>
              <a:ext cx="1228726" cy="1619250"/>
            </a:xfrm>
            <a:custGeom>
              <a:rect b="b" l="l" r="r" t="t"/>
              <a:pathLst>
                <a:path extrusionOk="0" h="1020" w="774">
                  <a:moveTo>
                    <a:pt x="0" y="0"/>
                  </a:moveTo>
                  <a:lnTo>
                    <a:pt x="740" y="1020"/>
                  </a:lnTo>
                  <a:lnTo>
                    <a:pt x="774" y="1020"/>
                  </a:lnTo>
                  <a:lnTo>
                    <a:pt x="0" y="0"/>
                  </a:lnTo>
                  <a:close/>
                </a:path>
              </a:pathLst>
            </a:custGeom>
            <a:solidFill>
              <a:srgbClr val="26262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27" name="Google Shape;127;p36"/>
            <p:cNvSpPr/>
            <p:nvPr/>
          </p:nvSpPr>
          <p:spPr>
            <a:xfrm>
              <a:off x="1627187" y="5291139"/>
              <a:ext cx="1495426" cy="1566862"/>
            </a:xfrm>
            <a:custGeom>
              <a:rect b="b" l="l" r="r" t="t"/>
              <a:pathLst>
                <a:path extrusionOk="0" h="987" w="942">
                  <a:moveTo>
                    <a:pt x="0" y="0"/>
                  </a:moveTo>
                  <a:lnTo>
                    <a:pt x="909" y="987"/>
                  </a:lnTo>
                  <a:lnTo>
                    <a:pt x="942" y="987"/>
                  </a:lnTo>
                  <a:lnTo>
                    <a:pt x="0" y="0"/>
                  </a:lnTo>
                  <a:close/>
                </a:path>
              </a:pathLst>
            </a:custGeom>
            <a:solidFill>
              <a:srgbClr val="4D67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28" name="Google Shape;128;p36"/>
            <p:cNvSpPr/>
            <p:nvPr/>
          </p:nvSpPr>
          <p:spPr>
            <a:xfrm>
              <a:off x="1627187" y="5286376"/>
              <a:ext cx="2130426" cy="1571625"/>
            </a:xfrm>
            <a:custGeom>
              <a:rect b="b" l="l" r="r" t="t"/>
              <a:pathLst>
                <a:path extrusionOk="0" h="990" w="1342">
                  <a:moveTo>
                    <a:pt x="0" y="3"/>
                  </a:moveTo>
                  <a:lnTo>
                    <a:pt x="942" y="990"/>
                  </a:lnTo>
                  <a:lnTo>
                    <a:pt x="1342" y="990"/>
                  </a:lnTo>
                  <a:lnTo>
                    <a:pt x="156" y="27"/>
                  </a:lnTo>
                  <a:lnTo>
                    <a:pt x="0" y="0"/>
                  </a:lnTo>
                  <a:lnTo>
                    <a:pt x="0" y="3"/>
                  </a:lnTo>
                  <a:close/>
                </a:path>
              </a:pathLst>
            </a:custGeom>
            <a:solidFill>
              <a:srgbClr val="739A2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29" name="Google Shape;129;p36"/>
            <p:cNvSpPr/>
            <p:nvPr/>
          </p:nvSpPr>
          <p:spPr>
            <a:xfrm>
              <a:off x="1320800" y="5238751"/>
              <a:ext cx="1695451" cy="1619250"/>
            </a:xfrm>
            <a:custGeom>
              <a:rect b="b" l="l" r="r" t="t"/>
              <a:pathLst>
                <a:path extrusionOk="0" h="1020" w="1068">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grpSp>
      <p:sp>
        <p:nvSpPr>
          <p:cNvPr id="130" name="Google Shape;130;p36"/>
          <p:cNvSpPr txBox="1"/>
          <p:nvPr>
            <p:ph type="title"/>
          </p:nvPr>
        </p:nvSpPr>
        <p:spPr>
          <a:xfrm>
            <a:off x="1484312" y="685800"/>
            <a:ext cx="10018712" cy="17526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000" u="none" cap="none" strike="noStrike">
                <a:solidFill>
                  <a:schemeClr val="dk1"/>
                </a:solidFill>
                <a:latin typeface="Corbel"/>
                <a:ea typeface="Corbel"/>
                <a:cs typeface="Corbel"/>
                <a:sym typeface="Corbel"/>
              </a:defRPr>
            </a:lvl1pPr>
            <a:lvl2pPr lvl="1" marR="0" rtl="0" algn="ctr">
              <a:spcBef>
                <a:spcPts val="0"/>
              </a:spcBef>
              <a:spcAft>
                <a:spcPts val="0"/>
              </a:spcAft>
              <a:buSzPts val="1400"/>
              <a:buNone/>
              <a:defRPr b="0" i="0" sz="4000" u="none" cap="none" strike="noStrike">
                <a:solidFill>
                  <a:schemeClr val="dk1"/>
                </a:solidFill>
                <a:latin typeface="Arial"/>
                <a:ea typeface="Arial"/>
                <a:cs typeface="Arial"/>
                <a:sym typeface="Arial"/>
              </a:defRPr>
            </a:lvl2pPr>
            <a:lvl3pPr lvl="2" marR="0" rtl="0" algn="ctr">
              <a:spcBef>
                <a:spcPts val="0"/>
              </a:spcBef>
              <a:spcAft>
                <a:spcPts val="0"/>
              </a:spcAft>
              <a:buSzPts val="1400"/>
              <a:buNone/>
              <a:defRPr b="0" i="0" sz="4000" u="none" cap="none" strike="noStrike">
                <a:solidFill>
                  <a:schemeClr val="dk1"/>
                </a:solidFill>
                <a:latin typeface="Arial"/>
                <a:ea typeface="Arial"/>
                <a:cs typeface="Arial"/>
                <a:sym typeface="Arial"/>
              </a:defRPr>
            </a:lvl3pPr>
            <a:lvl4pPr lvl="3" marR="0" rtl="0" algn="ctr">
              <a:spcBef>
                <a:spcPts val="0"/>
              </a:spcBef>
              <a:spcAft>
                <a:spcPts val="0"/>
              </a:spcAft>
              <a:buSzPts val="1400"/>
              <a:buNone/>
              <a:defRPr b="0" i="0" sz="4000" u="none" cap="none" strike="noStrike">
                <a:solidFill>
                  <a:schemeClr val="dk1"/>
                </a:solidFill>
                <a:latin typeface="Arial"/>
                <a:ea typeface="Arial"/>
                <a:cs typeface="Arial"/>
                <a:sym typeface="Arial"/>
              </a:defRPr>
            </a:lvl4pPr>
            <a:lvl5pPr lvl="4" marR="0" rtl="0" algn="ctr">
              <a:spcBef>
                <a:spcPts val="0"/>
              </a:spcBef>
              <a:spcAft>
                <a:spcPts val="0"/>
              </a:spcAft>
              <a:buSzPts val="1400"/>
              <a:buNone/>
              <a:defRPr b="0" i="0" sz="4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31" name="Google Shape;131;p36"/>
          <p:cNvSpPr txBox="1"/>
          <p:nvPr>
            <p:ph idx="1" type="body"/>
          </p:nvPr>
        </p:nvSpPr>
        <p:spPr>
          <a:xfrm>
            <a:off x="1484312" y="2667000"/>
            <a:ext cx="10018712" cy="3124200"/>
          </a:xfrm>
          <a:prstGeom prst="rect">
            <a:avLst/>
          </a:prstGeom>
          <a:noFill/>
          <a:ln>
            <a:noFill/>
          </a:ln>
        </p:spPr>
        <p:txBody>
          <a:bodyPr anchorCtr="0" anchor="ctr" bIns="45700" lIns="91425" spcFirstLastPara="1" rIns="91425" wrap="square" tIns="45700">
            <a:noAutofit/>
          </a:bodyPr>
          <a:lstStyle>
            <a:lvl1pPr indent="-449580" lvl="0" marL="457200" marR="0" rtl="0" algn="l">
              <a:spcBef>
                <a:spcPts val="480"/>
              </a:spcBef>
              <a:spcAft>
                <a:spcPts val="0"/>
              </a:spcAft>
              <a:buClr>
                <a:srgbClr val="1287C3"/>
              </a:buClr>
              <a:buSzPts val="3480"/>
              <a:buFont typeface="Arial"/>
              <a:buChar char="•"/>
              <a:defRPr b="0" i="0" sz="2400" u="none" cap="none" strike="noStrike">
                <a:solidFill>
                  <a:schemeClr val="dk1"/>
                </a:solidFill>
                <a:latin typeface="Corbel"/>
                <a:ea typeface="Corbel"/>
                <a:cs typeface="Corbel"/>
                <a:sym typeface="Corbel"/>
              </a:defRPr>
            </a:lvl1pPr>
            <a:lvl2pPr indent="-412750" lvl="1" marL="914400" marR="0" rtl="0" algn="l">
              <a:spcBef>
                <a:spcPts val="600"/>
              </a:spcBef>
              <a:spcAft>
                <a:spcPts val="0"/>
              </a:spcAft>
              <a:buClr>
                <a:srgbClr val="1287C3"/>
              </a:buClr>
              <a:buSzPts val="2900"/>
              <a:buFont typeface="Arial"/>
              <a:buChar char="•"/>
              <a:defRPr b="0" i="0" sz="2000" u="none" cap="none" strike="noStrike">
                <a:solidFill>
                  <a:schemeClr val="dk1"/>
                </a:solidFill>
                <a:latin typeface="Corbel"/>
                <a:ea typeface="Corbel"/>
                <a:cs typeface="Corbel"/>
                <a:sym typeface="Corbel"/>
              </a:defRPr>
            </a:lvl2pPr>
            <a:lvl3pPr indent="-394335" lvl="2" marL="1371600" marR="0" rtl="0" algn="l">
              <a:spcBef>
                <a:spcPts val="600"/>
              </a:spcBef>
              <a:spcAft>
                <a:spcPts val="0"/>
              </a:spcAft>
              <a:buClr>
                <a:srgbClr val="1287C3"/>
              </a:buClr>
              <a:buSzPts val="2610"/>
              <a:buFont typeface="Arial"/>
              <a:buChar char="•"/>
              <a:defRPr b="0" i="0" sz="1800" u="none" cap="none" strike="noStrike">
                <a:solidFill>
                  <a:schemeClr val="dk1"/>
                </a:solidFill>
                <a:latin typeface="Corbel"/>
                <a:ea typeface="Corbel"/>
                <a:cs typeface="Corbel"/>
                <a:sym typeface="Corbel"/>
              </a:defRPr>
            </a:lvl3pPr>
            <a:lvl4pPr indent="-375919" lvl="3" marL="1828800" marR="0" rtl="0" algn="l">
              <a:spcBef>
                <a:spcPts val="600"/>
              </a:spcBef>
              <a:spcAft>
                <a:spcPts val="0"/>
              </a:spcAft>
              <a:buClr>
                <a:srgbClr val="1287C3"/>
              </a:buClr>
              <a:buSzPts val="2320"/>
              <a:buFont typeface="Arial"/>
              <a:buChar char="•"/>
              <a:defRPr b="0" i="0" sz="1600" u="none" cap="none" strike="noStrike">
                <a:solidFill>
                  <a:schemeClr val="dk1"/>
                </a:solidFill>
                <a:latin typeface="Corbel"/>
                <a:ea typeface="Corbel"/>
                <a:cs typeface="Corbel"/>
                <a:sym typeface="Corbel"/>
              </a:defRPr>
            </a:lvl4pPr>
            <a:lvl5pPr indent="-357504" lvl="4" marL="2286000" marR="0" rtl="0" algn="l">
              <a:spcBef>
                <a:spcPts val="600"/>
              </a:spcBef>
              <a:spcAft>
                <a:spcPts val="0"/>
              </a:spcAft>
              <a:buClr>
                <a:srgbClr val="1287C3"/>
              </a:buClr>
              <a:buSzPts val="2030"/>
              <a:buFont typeface="Arial"/>
              <a:buChar char="•"/>
              <a:defRPr b="0" i="0" sz="1400" u="none" cap="none" strike="noStrike">
                <a:solidFill>
                  <a:schemeClr val="dk1"/>
                </a:solidFill>
                <a:latin typeface="Corbel"/>
                <a:ea typeface="Corbel"/>
                <a:cs typeface="Corbel"/>
                <a:sym typeface="Corbel"/>
              </a:defRPr>
            </a:lvl5pPr>
            <a:lvl6pPr indent="-357504" lvl="5" marL="2743200" marR="0" rtl="0" algn="l">
              <a:spcBef>
                <a:spcPts val="600"/>
              </a:spcBef>
              <a:spcAft>
                <a:spcPts val="0"/>
              </a:spcAft>
              <a:buClr>
                <a:srgbClr val="739A28"/>
              </a:buClr>
              <a:buSzPts val="2030"/>
              <a:buFont typeface="Arial"/>
              <a:buChar char="•"/>
              <a:defRPr b="0" i="0" sz="1400" u="none" cap="none" strike="noStrike">
                <a:solidFill>
                  <a:schemeClr val="dk1"/>
                </a:solidFill>
                <a:latin typeface="Corbel"/>
                <a:ea typeface="Corbel"/>
                <a:cs typeface="Corbel"/>
                <a:sym typeface="Corbel"/>
              </a:defRPr>
            </a:lvl6pPr>
            <a:lvl7pPr indent="-357504" lvl="6" marL="3200400" marR="0" rtl="0" algn="l">
              <a:spcBef>
                <a:spcPts val="600"/>
              </a:spcBef>
              <a:spcAft>
                <a:spcPts val="0"/>
              </a:spcAft>
              <a:buClr>
                <a:srgbClr val="739A28"/>
              </a:buClr>
              <a:buSzPts val="2030"/>
              <a:buFont typeface="Arial"/>
              <a:buChar char="•"/>
              <a:defRPr b="0" i="0" sz="1400" u="none" cap="none" strike="noStrike">
                <a:solidFill>
                  <a:schemeClr val="dk1"/>
                </a:solidFill>
                <a:latin typeface="Corbel"/>
                <a:ea typeface="Corbel"/>
                <a:cs typeface="Corbel"/>
                <a:sym typeface="Corbel"/>
              </a:defRPr>
            </a:lvl7pPr>
            <a:lvl8pPr indent="-357504" lvl="7" marL="3657600" marR="0" rtl="0" algn="l">
              <a:spcBef>
                <a:spcPts val="600"/>
              </a:spcBef>
              <a:spcAft>
                <a:spcPts val="0"/>
              </a:spcAft>
              <a:buClr>
                <a:srgbClr val="739A28"/>
              </a:buClr>
              <a:buSzPts val="2030"/>
              <a:buFont typeface="Arial"/>
              <a:buChar char="•"/>
              <a:defRPr b="0" i="0" sz="1400" u="none" cap="none" strike="noStrike">
                <a:solidFill>
                  <a:schemeClr val="dk1"/>
                </a:solidFill>
                <a:latin typeface="Corbel"/>
                <a:ea typeface="Corbel"/>
                <a:cs typeface="Corbel"/>
                <a:sym typeface="Corbel"/>
              </a:defRPr>
            </a:lvl8pPr>
            <a:lvl9pPr indent="-357504" lvl="8" marL="4114800" marR="0" rtl="0" algn="l">
              <a:spcBef>
                <a:spcPts val="600"/>
              </a:spcBef>
              <a:spcAft>
                <a:spcPts val="600"/>
              </a:spcAft>
              <a:buClr>
                <a:srgbClr val="739A28"/>
              </a:buClr>
              <a:buSzPts val="2030"/>
              <a:buFont typeface="Arial"/>
              <a:buChar char="•"/>
              <a:defRPr b="0" i="0" sz="1400" u="none" cap="none" strike="noStrike">
                <a:solidFill>
                  <a:schemeClr val="dk1"/>
                </a:solidFill>
                <a:latin typeface="Corbel"/>
                <a:ea typeface="Corbel"/>
                <a:cs typeface="Corbel"/>
                <a:sym typeface="Corbel"/>
              </a:defRPr>
            </a:lvl9pPr>
          </a:lstStyle>
          <a:p/>
        </p:txBody>
      </p:sp>
      <p:sp>
        <p:nvSpPr>
          <p:cNvPr id="132" name="Google Shape;132;p36"/>
          <p:cNvSpPr txBox="1"/>
          <p:nvPr>
            <p:ph idx="10" type="dt"/>
          </p:nvPr>
        </p:nvSpPr>
        <p:spPr>
          <a:xfrm>
            <a:off x="9732962" y="5883275"/>
            <a:ext cx="114300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3" name="Google Shape;133;p36"/>
          <p:cNvSpPr txBox="1"/>
          <p:nvPr>
            <p:ph idx="11" type="ftr"/>
          </p:nvPr>
        </p:nvSpPr>
        <p:spPr>
          <a:xfrm>
            <a:off x="2571750" y="5883275"/>
            <a:ext cx="7085012"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4" name="Google Shape;134;p36"/>
          <p:cNvSpPr txBox="1"/>
          <p:nvPr>
            <p:ph idx="12" type="sldNum"/>
          </p:nvPr>
        </p:nvSpPr>
        <p:spPr>
          <a:xfrm>
            <a:off x="10952162" y="5883275"/>
            <a:ext cx="550862"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4ED"/>
        </a:solidFill>
      </p:bgPr>
    </p:bg>
    <p:spTree>
      <p:nvGrpSpPr>
        <p:cNvPr id="218" name="Shape 218"/>
        <p:cNvGrpSpPr/>
        <p:nvPr/>
      </p:nvGrpSpPr>
      <p:grpSpPr>
        <a:xfrm>
          <a:off x="0" y="0"/>
          <a:ext cx="0" cy="0"/>
          <a:chOff x="0" y="0"/>
          <a:chExt cx="0" cy="0"/>
        </a:xfrm>
      </p:grpSpPr>
      <p:sp>
        <p:nvSpPr>
          <p:cNvPr id="219" name="Google Shape;219;p38"/>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0" name="Google Shape;220;p38"/>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1" name="Google Shape;221;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2" name="Google Shape;222;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3" name="Google Shape;223;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3" name="Shape 293"/>
        <p:cNvGrpSpPr/>
        <p:nvPr/>
      </p:nvGrpSpPr>
      <p:grpSpPr>
        <a:xfrm>
          <a:off x="0" y="0"/>
          <a:ext cx="0" cy="0"/>
          <a:chOff x="0" y="0"/>
          <a:chExt cx="0" cy="0"/>
        </a:xfrm>
      </p:grpSpPr>
      <p:sp>
        <p:nvSpPr>
          <p:cNvPr id="294" name="Google Shape;294;p40"/>
          <p:cNvSpPr txBox="1"/>
          <p:nvPr>
            <p:ph type="title"/>
          </p:nvPr>
        </p:nvSpPr>
        <p:spPr>
          <a:xfrm>
            <a:off x="609600" y="274637"/>
            <a:ext cx="109728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1"/>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1"/>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1"/>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1"/>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1"/>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1"/>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1"/>
                </a:solidFill>
                <a:latin typeface="Times New Roman"/>
                <a:ea typeface="Times New Roman"/>
                <a:cs typeface="Times New Roman"/>
                <a:sym typeface="Times New Roman"/>
              </a:defRPr>
            </a:lvl9pPr>
          </a:lstStyle>
          <a:p/>
        </p:txBody>
      </p:sp>
      <p:sp>
        <p:nvSpPr>
          <p:cNvPr id="295" name="Google Shape;295;p40"/>
          <p:cNvSpPr txBox="1"/>
          <p:nvPr>
            <p:ph idx="1" type="body"/>
          </p:nvPr>
        </p:nvSpPr>
        <p:spPr>
          <a:xfrm>
            <a:off x="609600" y="1600200"/>
            <a:ext cx="109728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96" name="Google Shape;296;p40"/>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7" name="Google Shape;297;p40"/>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8" name="Google Shape;298;p40"/>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C5DEE5"/>
            </a:gs>
          </a:gsLst>
          <a:lin ang="5400000" scaled="0"/>
        </a:gradFill>
      </p:bgPr>
    </p:bg>
    <p:spTree>
      <p:nvGrpSpPr>
        <p:cNvPr id="368" name="Shape 368"/>
        <p:cNvGrpSpPr/>
        <p:nvPr/>
      </p:nvGrpSpPr>
      <p:grpSpPr>
        <a:xfrm>
          <a:off x="0" y="0"/>
          <a:ext cx="0" cy="0"/>
          <a:chOff x="0" y="0"/>
          <a:chExt cx="0" cy="0"/>
        </a:xfrm>
      </p:grpSpPr>
      <p:grpSp>
        <p:nvGrpSpPr>
          <p:cNvPr id="369" name="Google Shape;369;p43"/>
          <p:cNvGrpSpPr/>
          <p:nvPr/>
        </p:nvGrpSpPr>
        <p:grpSpPr>
          <a:xfrm>
            <a:off x="0" y="228600"/>
            <a:ext cx="2851150" cy="6638925"/>
            <a:chOff x="2487613" y="285750"/>
            <a:chExt cx="2428875" cy="5654676"/>
          </a:xfrm>
        </p:grpSpPr>
        <p:sp>
          <p:nvSpPr>
            <p:cNvPr id="370" name="Google Shape;370;p43"/>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19607"/>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71" name="Google Shape;371;p43"/>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19607"/>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72" name="Google Shape;372;p43"/>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19607"/>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73" name="Google Shape;373;p43"/>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chemeClr val="dk2">
                <a:alpha val="19607"/>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74" name="Google Shape;374;p43"/>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19607"/>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75" name="Google Shape;375;p43"/>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19607"/>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76" name="Google Shape;376;p43"/>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19607"/>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77" name="Google Shape;377;p43"/>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19607"/>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78" name="Google Shape;378;p43"/>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19607"/>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79" name="Google Shape;379;p43"/>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chemeClr val="dk2">
                <a:alpha val="19607"/>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80" name="Google Shape;380;p43"/>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19607"/>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81" name="Google Shape;381;p43"/>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19607"/>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grpSp>
      <p:grpSp>
        <p:nvGrpSpPr>
          <p:cNvPr id="382" name="Google Shape;382;p43"/>
          <p:cNvGrpSpPr/>
          <p:nvPr/>
        </p:nvGrpSpPr>
        <p:grpSpPr>
          <a:xfrm>
            <a:off x="26988" y="0"/>
            <a:ext cx="2357437" cy="6853237"/>
            <a:chOff x="6627813" y="195610"/>
            <a:chExt cx="1952625" cy="5678141"/>
          </a:xfrm>
        </p:grpSpPr>
        <p:sp>
          <p:nvSpPr>
            <p:cNvPr id="383" name="Google Shape;383;p43"/>
            <p:cNvSpPr/>
            <p:nvPr/>
          </p:nvSpPr>
          <p:spPr>
            <a:xfrm>
              <a:off x="6627813" y="195610"/>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84" name="Google Shape;384;p43"/>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85" name="Google Shape;385;p43"/>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86" name="Google Shape;386;p43"/>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87" name="Google Shape;387;p43"/>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88" name="Google Shape;388;p43"/>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89" name="Google Shape;389;p43"/>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90" name="Google Shape;390;p43"/>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91" name="Google Shape;391;p43"/>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92" name="Google Shape;392;p43"/>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93" name="Google Shape;393;p43"/>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94" name="Google Shape;394;p43"/>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grpSp>
      <p:sp>
        <p:nvSpPr>
          <p:cNvPr id="395" name="Google Shape;395;p43"/>
          <p:cNvSpPr/>
          <p:nvPr/>
        </p:nvSpPr>
        <p:spPr>
          <a:xfrm>
            <a:off x="0" y="0"/>
            <a:ext cx="182562" cy="68580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96" name="Google Shape;396;p43"/>
          <p:cNvSpPr/>
          <p:nvPr/>
        </p:nvSpPr>
        <p:spPr>
          <a:xfrm flipH="1" rot="10800000">
            <a:off x="-4762" y="714375"/>
            <a:ext cx="1589087" cy="508000"/>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97" name="Google Shape;397;p43"/>
          <p:cNvSpPr txBox="1"/>
          <p:nvPr>
            <p:ph type="title"/>
          </p:nvPr>
        </p:nvSpPr>
        <p:spPr>
          <a:xfrm>
            <a:off x="2592387" y="623887"/>
            <a:ext cx="8912225" cy="128111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600" u="none" cap="none" strike="noStrike">
                <a:solidFill>
                  <a:srgbClr val="178DBB"/>
                </a:solidFill>
                <a:latin typeface="Century Gothic"/>
                <a:ea typeface="Century Gothic"/>
                <a:cs typeface="Century Gothic"/>
                <a:sym typeface="Century Gothic"/>
              </a:defRPr>
            </a:lvl1pPr>
            <a:lvl2pPr lvl="1" marR="0" rtl="0" algn="l">
              <a:spcBef>
                <a:spcPts val="0"/>
              </a:spcBef>
              <a:spcAft>
                <a:spcPts val="0"/>
              </a:spcAft>
              <a:buSzPts val="1400"/>
              <a:buNone/>
              <a:defRPr b="0" i="0" sz="3600" u="none" cap="none" strike="noStrike">
                <a:solidFill>
                  <a:srgbClr val="178DBB"/>
                </a:solidFill>
                <a:latin typeface="Tahoma"/>
                <a:ea typeface="Tahoma"/>
                <a:cs typeface="Tahoma"/>
                <a:sym typeface="Tahoma"/>
              </a:defRPr>
            </a:lvl2pPr>
            <a:lvl3pPr lvl="2" marR="0" rtl="0" algn="l">
              <a:spcBef>
                <a:spcPts val="0"/>
              </a:spcBef>
              <a:spcAft>
                <a:spcPts val="0"/>
              </a:spcAft>
              <a:buSzPts val="1400"/>
              <a:buNone/>
              <a:defRPr b="0" i="0" sz="3600" u="none" cap="none" strike="noStrike">
                <a:solidFill>
                  <a:srgbClr val="178DBB"/>
                </a:solidFill>
                <a:latin typeface="Tahoma"/>
                <a:ea typeface="Tahoma"/>
                <a:cs typeface="Tahoma"/>
                <a:sym typeface="Tahoma"/>
              </a:defRPr>
            </a:lvl3pPr>
            <a:lvl4pPr lvl="3" marR="0" rtl="0" algn="l">
              <a:spcBef>
                <a:spcPts val="0"/>
              </a:spcBef>
              <a:spcAft>
                <a:spcPts val="0"/>
              </a:spcAft>
              <a:buSzPts val="1400"/>
              <a:buNone/>
              <a:defRPr b="0" i="0" sz="3600" u="none" cap="none" strike="noStrike">
                <a:solidFill>
                  <a:srgbClr val="178DBB"/>
                </a:solidFill>
                <a:latin typeface="Tahoma"/>
                <a:ea typeface="Tahoma"/>
                <a:cs typeface="Tahoma"/>
                <a:sym typeface="Tahoma"/>
              </a:defRPr>
            </a:lvl4pPr>
            <a:lvl5pPr lvl="4" marR="0" rtl="0" algn="l">
              <a:spcBef>
                <a:spcPts val="0"/>
              </a:spcBef>
              <a:spcAft>
                <a:spcPts val="0"/>
              </a:spcAft>
              <a:buSzPts val="1400"/>
              <a:buNone/>
              <a:defRPr b="0" i="0" sz="3600" u="none" cap="none" strike="noStrike">
                <a:solidFill>
                  <a:srgbClr val="178DBB"/>
                </a:solidFill>
                <a:latin typeface="Tahoma"/>
                <a:ea typeface="Tahoma"/>
                <a:cs typeface="Tahoma"/>
                <a:sym typeface="Tahoma"/>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398" name="Google Shape;398;p43"/>
          <p:cNvSpPr txBox="1"/>
          <p:nvPr>
            <p:ph idx="1" type="body"/>
          </p:nvPr>
        </p:nvSpPr>
        <p:spPr>
          <a:xfrm>
            <a:off x="2589212" y="2133600"/>
            <a:ext cx="8915400" cy="3886200"/>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404040"/>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404040"/>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404040"/>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404040"/>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404040"/>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399" name="Google Shape;399;p43"/>
          <p:cNvSpPr txBox="1"/>
          <p:nvPr>
            <p:ph idx="10" type="dt"/>
          </p:nvPr>
        </p:nvSpPr>
        <p:spPr>
          <a:xfrm>
            <a:off x="10361612" y="6130925"/>
            <a:ext cx="1146175" cy="369887"/>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0" i="0" sz="9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00" name="Google Shape;400;p43"/>
          <p:cNvSpPr txBox="1"/>
          <p:nvPr>
            <p:ph idx="11" type="ftr"/>
          </p:nvPr>
        </p:nvSpPr>
        <p:spPr>
          <a:xfrm>
            <a:off x="2589212" y="6135687"/>
            <a:ext cx="76200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01" name="Google Shape;401;p43"/>
          <p:cNvSpPr txBox="1"/>
          <p:nvPr>
            <p:ph idx="12" type="sldNum"/>
          </p:nvPr>
        </p:nvSpPr>
        <p:spPr>
          <a:xfrm>
            <a:off x="531812" y="787400"/>
            <a:ext cx="779462"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FEFFFF"/>
              </a:buClr>
              <a:buSzPts val="2000"/>
              <a:buFont typeface="Calibri"/>
              <a:buNone/>
              <a:defRPr b="0" i="0" sz="2000" u="none">
                <a:solidFill>
                  <a:srgbClr val="FEFFFF"/>
                </a:solidFill>
                <a:latin typeface="Calibri"/>
                <a:ea typeface="Calibri"/>
                <a:cs typeface="Calibri"/>
                <a:sym typeface="Calibri"/>
              </a:defRPr>
            </a:lvl1pPr>
            <a:lvl2pPr indent="0" lvl="1" marL="0" marR="0" rtl="0" algn="r">
              <a:lnSpc>
                <a:spcPct val="100000"/>
              </a:lnSpc>
              <a:spcBef>
                <a:spcPts val="0"/>
              </a:spcBef>
              <a:spcAft>
                <a:spcPts val="0"/>
              </a:spcAft>
              <a:buClr>
                <a:srgbClr val="FEFFFF"/>
              </a:buClr>
              <a:buSzPts val="2000"/>
              <a:buFont typeface="Calibri"/>
              <a:buNone/>
              <a:defRPr b="0" i="0" sz="2000" u="none">
                <a:solidFill>
                  <a:srgbClr val="FEFFFF"/>
                </a:solidFill>
                <a:latin typeface="Calibri"/>
                <a:ea typeface="Calibri"/>
                <a:cs typeface="Calibri"/>
                <a:sym typeface="Calibri"/>
              </a:defRPr>
            </a:lvl2pPr>
            <a:lvl3pPr indent="0" lvl="2" marL="0" marR="0" rtl="0" algn="r">
              <a:lnSpc>
                <a:spcPct val="100000"/>
              </a:lnSpc>
              <a:spcBef>
                <a:spcPts val="0"/>
              </a:spcBef>
              <a:spcAft>
                <a:spcPts val="0"/>
              </a:spcAft>
              <a:buClr>
                <a:srgbClr val="FEFFFF"/>
              </a:buClr>
              <a:buSzPts val="2000"/>
              <a:buFont typeface="Calibri"/>
              <a:buNone/>
              <a:defRPr b="0" i="0" sz="2000" u="none">
                <a:solidFill>
                  <a:srgbClr val="FEFFFF"/>
                </a:solidFill>
                <a:latin typeface="Calibri"/>
                <a:ea typeface="Calibri"/>
                <a:cs typeface="Calibri"/>
                <a:sym typeface="Calibri"/>
              </a:defRPr>
            </a:lvl3pPr>
            <a:lvl4pPr indent="0" lvl="3" marL="0" marR="0" rtl="0" algn="r">
              <a:lnSpc>
                <a:spcPct val="100000"/>
              </a:lnSpc>
              <a:spcBef>
                <a:spcPts val="0"/>
              </a:spcBef>
              <a:spcAft>
                <a:spcPts val="0"/>
              </a:spcAft>
              <a:buClr>
                <a:srgbClr val="FEFFFF"/>
              </a:buClr>
              <a:buSzPts val="2000"/>
              <a:buFont typeface="Calibri"/>
              <a:buNone/>
              <a:defRPr b="0" i="0" sz="2000" u="none">
                <a:solidFill>
                  <a:srgbClr val="FEFFFF"/>
                </a:solidFill>
                <a:latin typeface="Calibri"/>
                <a:ea typeface="Calibri"/>
                <a:cs typeface="Calibri"/>
                <a:sym typeface="Calibri"/>
              </a:defRPr>
            </a:lvl4pPr>
            <a:lvl5pPr indent="0" lvl="4" marL="0" marR="0" rtl="0" algn="r">
              <a:lnSpc>
                <a:spcPct val="100000"/>
              </a:lnSpc>
              <a:spcBef>
                <a:spcPts val="0"/>
              </a:spcBef>
              <a:spcAft>
                <a:spcPts val="0"/>
              </a:spcAft>
              <a:buClr>
                <a:srgbClr val="FEFFFF"/>
              </a:buClr>
              <a:buSzPts val="2000"/>
              <a:buFont typeface="Calibri"/>
              <a:buNone/>
              <a:defRPr b="0" i="0" sz="2000" u="none">
                <a:solidFill>
                  <a:srgbClr val="FEFFFF"/>
                </a:solidFill>
                <a:latin typeface="Calibri"/>
                <a:ea typeface="Calibri"/>
                <a:cs typeface="Calibri"/>
                <a:sym typeface="Calibri"/>
              </a:defRPr>
            </a:lvl5pPr>
            <a:lvl6pPr indent="0" lvl="5" marL="0" marR="0" rtl="0" algn="r">
              <a:lnSpc>
                <a:spcPct val="100000"/>
              </a:lnSpc>
              <a:spcBef>
                <a:spcPts val="0"/>
              </a:spcBef>
              <a:spcAft>
                <a:spcPts val="0"/>
              </a:spcAft>
              <a:buClr>
                <a:srgbClr val="FEFFFF"/>
              </a:buClr>
              <a:buSzPts val="2000"/>
              <a:buFont typeface="Calibri"/>
              <a:buNone/>
              <a:defRPr b="0" i="0" sz="2000" u="none">
                <a:solidFill>
                  <a:srgbClr val="FEFFFF"/>
                </a:solidFill>
                <a:latin typeface="Calibri"/>
                <a:ea typeface="Calibri"/>
                <a:cs typeface="Calibri"/>
                <a:sym typeface="Calibri"/>
              </a:defRPr>
            </a:lvl6pPr>
            <a:lvl7pPr indent="0" lvl="6" marL="0" marR="0" rtl="0" algn="r">
              <a:lnSpc>
                <a:spcPct val="100000"/>
              </a:lnSpc>
              <a:spcBef>
                <a:spcPts val="0"/>
              </a:spcBef>
              <a:spcAft>
                <a:spcPts val="0"/>
              </a:spcAft>
              <a:buClr>
                <a:srgbClr val="FEFFFF"/>
              </a:buClr>
              <a:buSzPts val="2000"/>
              <a:buFont typeface="Calibri"/>
              <a:buNone/>
              <a:defRPr b="0" i="0" sz="2000" u="none">
                <a:solidFill>
                  <a:srgbClr val="FEFFFF"/>
                </a:solidFill>
                <a:latin typeface="Calibri"/>
                <a:ea typeface="Calibri"/>
                <a:cs typeface="Calibri"/>
                <a:sym typeface="Calibri"/>
              </a:defRPr>
            </a:lvl7pPr>
            <a:lvl8pPr indent="0" lvl="7" marL="0" marR="0" rtl="0" algn="r">
              <a:lnSpc>
                <a:spcPct val="100000"/>
              </a:lnSpc>
              <a:spcBef>
                <a:spcPts val="0"/>
              </a:spcBef>
              <a:spcAft>
                <a:spcPts val="0"/>
              </a:spcAft>
              <a:buClr>
                <a:srgbClr val="FEFFFF"/>
              </a:buClr>
              <a:buSzPts val="2000"/>
              <a:buFont typeface="Calibri"/>
              <a:buNone/>
              <a:defRPr b="0" i="0" sz="2000" u="none">
                <a:solidFill>
                  <a:srgbClr val="FEFFFF"/>
                </a:solidFill>
                <a:latin typeface="Calibri"/>
                <a:ea typeface="Calibri"/>
                <a:cs typeface="Calibri"/>
                <a:sym typeface="Calibri"/>
              </a:defRPr>
            </a:lvl8pPr>
            <a:lvl9pPr indent="0" lvl="8" marL="0" marR="0" rtl="0" algn="r">
              <a:lnSpc>
                <a:spcPct val="100000"/>
              </a:lnSpc>
              <a:spcBef>
                <a:spcPts val="0"/>
              </a:spcBef>
              <a:spcAft>
                <a:spcPts val="0"/>
              </a:spcAft>
              <a:buClr>
                <a:srgbClr val="FEFFFF"/>
              </a:buClr>
              <a:buSzPts val="2000"/>
              <a:buFont typeface="Calibri"/>
              <a:buNone/>
              <a:defRPr b="0" i="0" sz="2000" u="none">
                <a:solidFill>
                  <a:srgbClr val="FE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703"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4ED"/>
        </a:solidFill>
      </p:bgPr>
    </p:bg>
    <p:spTree>
      <p:nvGrpSpPr>
        <p:cNvPr id="408" name="Shape 408"/>
        <p:cNvGrpSpPr/>
        <p:nvPr/>
      </p:nvGrpSpPr>
      <p:grpSpPr>
        <a:xfrm>
          <a:off x="0" y="0"/>
          <a:ext cx="0" cy="0"/>
          <a:chOff x="0" y="0"/>
          <a:chExt cx="0" cy="0"/>
        </a:xfrm>
      </p:grpSpPr>
      <p:sp>
        <p:nvSpPr>
          <p:cNvPr id="409" name="Google Shape;409;p46"/>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10" name="Google Shape;410;p46"/>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1" name="Google Shape;411;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2" name="Google Shape;412;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3" name="Google Shape;413;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3" name="Shape 483"/>
        <p:cNvGrpSpPr/>
        <p:nvPr/>
      </p:nvGrpSpPr>
      <p:grpSpPr>
        <a:xfrm>
          <a:off x="0" y="0"/>
          <a:ext cx="0" cy="0"/>
          <a:chOff x="0" y="0"/>
          <a:chExt cx="0" cy="0"/>
        </a:xfrm>
      </p:grpSpPr>
      <p:grpSp>
        <p:nvGrpSpPr>
          <p:cNvPr id="484" name="Google Shape;484;p49"/>
          <p:cNvGrpSpPr/>
          <p:nvPr/>
        </p:nvGrpSpPr>
        <p:grpSpPr>
          <a:xfrm>
            <a:off x="0" y="-7937"/>
            <a:ext cx="12192000" cy="6865937"/>
            <a:chOff x="0" y="-8467"/>
            <a:chExt cx="12192000" cy="6866467"/>
          </a:xfrm>
        </p:grpSpPr>
        <p:cxnSp>
          <p:nvCxnSpPr>
            <p:cNvPr id="485" name="Google Shape;485;p49"/>
            <p:cNvCxnSpPr/>
            <p:nvPr/>
          </p:nvCxnSpPr>
          <p:spPr>
            <a:xfrm>
              <a:off x="9371012" y="0"/>
              <a:ext cx="1219200" cy="6858000"/>
            </a:xfrm>
            <a:prstGeom prst="straightConnector1">
              <a:avLst/>
            </a:prstGeom>
            <a:noFill/>
            <a:ln cap="rnd" cmpd="sng" w="9525">
              <a:solidFill>
                <a:srgbClr val="BFBFBF"/>
              </a:solidFill>
              <a:prstDash val="solid"/>
              <a:miter lim="800000"/>
              <a:headEnd len="med" w="med" type="none"/>
              <a:tailEnd len="med" w="med" type="none"/>
            </a:ln>
          </p:spPr>
        </p:cxnSp>
        <p:cxnSp>
          <p:nvCxnSpPr>
            <p:cNvPr id="486" name="Google Shape;486;p49"/>
            <p:cNvCxnSpPr/>
            <p:nvPr/>
          </p:nvCxnSpPr>
          <p:spPr>
            <a:xfrm flipH="1">
              <a:off x="7425267" y="3681413"/>
              <a:ext cx="4763558" cy="3176587"/>
            </a:xfrm>
            <a:prstGeom prst="straightConnector1">
              <a:avLst/>
            </a:prstGeom>
            <a:noFill/>
            <a:ln cap="rnd" cmpd="sng" w="9525">
              <a:solidFill>
                <a:srgbClr val="D9D9D9"/>
              </a:solidFill>
              <a:prstDash val="solid"/>
              <a:miter lim="800000"/>
              <a:headEnd len="med" w="med" type="none"/>
              <a:tailEnd len="med" w="med" type="none"/>
            </a:ln>
          </p:spPr>
        </p:cxnSp>
        <p:sp>
          <p:nvSpPr>
            <p:cNvPr id="487" name="Google Shape;487;p49"/>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88" name="Google Shape;488;p49"/>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19607"/>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89" name="Google Shape;489;p49"/>
            <p:cNvSpPr/>
            <p:nvPr/>
          </p:nvSpPr>
          <p:spPr>
            <a:xfrm>
              <a:off x="8932333" y="3048000"/>
              <a:ext cx="3259667" cy="3810000"/>
            </a:xfrm>
            <a:prstGeom prst="triangle">
              <a:avLst>
                <a:gd fmla="val 21600" name="adj"/>
              </a:avLst>
            </a:prstGeom>
            <a:solidFill>
              <a:schemeClr val="accent2">
                <a:alpha val="71764"/>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90" name="Google Shape;490;p49"/>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9">
                <a:alpha val="6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91" name="Google Shape;491;p49"/>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C0E474">
                <a:alpha val="6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92" name="Google Shape;492;p49"/>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93" name="Google Shape;493;p49"/>
            <p:cNvSpPr/>
            <p:nvPr/>
          </p:nvSpPr>
          <p:spPr>
            <a:xfrm>
              <a:off x="10371666" y="3589867"/>
              <a:ext cx="1817159" cy="3268133"/>
            </a:xfrm>
            <a:prstGeom prst="triangle">
              <a:avLst>
                <a:gd fmla="val 21600" name="adj"/>
              </a:avLst>
            </a:prstGeom>
            <a:solidFill>
              <a:schemeClr val="accent1">
                <a:alpha val="79607"/>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94" name="Google Shape;494;p49"/>
            <p:cNvSpPr/>
            <p:nvPr/>
          </p:nvSpPr>
          <p:spPr>
            <a:xfrm>
              <a:off x="0" y="4013200"/>
              <a:ext cx="448733" cy="2844800"/>
            </a:xfrm>
            <a:prstGeom prst="triangle">
              <a:avLst>
                <a:gd fmla="val 0" name="adj"/>
              </a:avLst>
            </a:prstGeom>
            <a:solidFill>
              <a:schemeClr val="accent1">
                <a:alpha val="8470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grpSp>
      <p:sp>
        <p:nvSpPr>
          <p:cNvPr id="495" name="Google Shape;495;p49"/>
          <p:cNvSpPr txBox="1"/>
          <p:nvPr>
            <p:ph type="title"/>
          </p:nvPr>
        </p:nvSpPr>
        <p:spPr>
          <a:xfrm>
            <a:off x="677862" y="609600"/>
            <a:ext cx="8596312" cy="13208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496" name="Google Shape;496;p49"/>
          <p:cNvSpPr txBox="1"/>
          <p:nvPr>
            <p:ph idx="1" type="body"/>
          </p:nvPr>
        </p:nvSpPr>
        <p:spPr>
          <a:xfrm>
            <a:off x="677862" y="2160587"/>
            <a:ext cx="8596312" cy="3881437"/>
          </a:xfrm>
          <a:prstGeom prst="rect">
            <a:avLst/>
          </a:prstGeom>
          <a:noFill/>
          <a:ln>
            <a:noFill/>
          </a:ln>
        </p:spPr>
        <p:txBody>
          <a:bodyPr anchorCtr="0" anchor="t" bIns="45700" lIns="91425" spcFirstLastPara="1" rIns="91425" wrap="square" tIns="45700">
            <a:no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497" name="Google Shape;497;p49"/>
          <p:cNvSpPr txBox="1"/>
          <p:nvPr>
            <p:ph idx="10" type="dt"/>
          </p:nvPr>
        </p:nvSpPr>
        <p:spPr>
          <a:xfrm>
            <a:off x="7205662" y="6042025"/>
            <a:ext cx="911225"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0" i="0" sz="9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8" name="Google Shape;498;p49"/>
          <p:cNvSpPr txBox="1"/>
          <p:nvPr>
            <p:ph idx="11" type="ftr"/>
          </p:nvPr>
        </p:nvSpPr>
        <p:spPr>
          <a:xfrm>
            <a:off x="677862" y="6042025"/>
            <a:ext cx="6297612"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9" name="Google Shape;499;p49"/>
          <p:cNvSpPr txBox="1"/>
          <p:nvPr>
            <p:ph idx="12" type="sldNum"/>
          </p:nvPr>
        </p:nvSpPr>
        <p:spPr>
          <a:xfrm>
            <a:off x="8589962" y="6042025"/>
            <a:ext cx="684212"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1pPr>
            <a:lvl2pPr indent="0" lvl="1" marL="0" marR="0" rtl="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2pPr>
            <a:lvl3pPr indent="0" lvl="2" marL="0" marR="0" rtl="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3pPr>
            <a:lvl4pPr indent="0" lvl="3" marL="0" marR="0" rtl="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4pPr>
            <a:lvl5pPr indent="0" lvl="4" marL="0" marR="0" rtl="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5pPr>
            <a:lvl6pPr indent="0" lvl="5" marL="0" marR="0" rtl="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6pPr>
            <a:lvl7pPr indent="0" lvl="6" marL="0" marR="0" rtl="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7pPr>
            <a:lvl8pPr indent="0" lvl="7" marL="0" marR="0" rtl="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8pPr>
            <a:lvl9pPr indent="0" lvl="8" marL="0" marR="0" rtl="0" algn="r">
              <a:lnSpc>
                <a:spcPct val="100000"/>
              </a:lnSpc>
              <a:spcBef>
                <a:spcPts val="0"/>
              </a:spcBef>
              <a:spcAft>
                <a:spcPts val="0"/>
              </a:spcAft>
              <a:buClr>
                <a:schemeClr val="accent1"/>
              </a:buClr>
              <a:buSzPts val="900"/>
              <a:buFont typeface="Calibri"/>
              <a:buNone/>
              <a:defRPr b="0" i="0" sz="900" u="non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 Id="rId4" Type="http://schemas.openxmlformats.org/officeDocument/2006/relationships/image" Target="../media/image7.jpg"/><Relationship Id="rId5" Type="http://schemas.openxmlformats.org/officeDocument/2006/relationships/image" Target="../media/image1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0.xml"/><Relationship Id="rId3" Type="http://schemas.openxmlformats.org/officeDocument/2006/relationships/image" Target="../media/image3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1.xml"/><Relationship Id="rId3" Type="http://schemas.openxmlformats.org/officeDocument/2006/relationships/image" Target="../media/image3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2.xml"/><Relationship Id="rId3" Type="http://schemas.openxmlformats.org/officeDocument/2006/relationships/image" Target="../media/image35.jp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3.xml"/><Relationship Id="rId3" Type="http://schemas.openxmlformats.org/officeDocument/2006/relationships/image" Target="../media/image3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4.xml"/><Relationship Id="rId3" Type="http://schemas.openxmlformats.org/officeDocument/2006/relationships/image" Target="../media/image29.png"/><Relationship Id="rId4" Type="http://schemas.openxmlformats.org/officeDocument/2006/relationships/image" Target="../media/image31.png"/><Relationship Id="rId9" Type="http://schemas.openxmlformats.org/officeDocument/2006/relationships/image" Target="../media/image25.png"/><Relationship Id="rId5" Type="http://schemas.openxmlformats.org/officeDocument/2006/relationships/image" Target="../media/image37.png"/><Relationship Id="rId6" Type="http://schemas.openxmlformats.org/officeDocument/2006/relationships/image" Target="../media/image32.jpg"/><Relationship Id="rId7" Type="http://schemas.openxmlformats.org/officeDocument/2006/relationships/image" Target="../media/image12.png"/><Relationship Id="rId8"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5.xml"/><Relationship Id="rId3" Type="http://schemas.openxmlformats.org/officeDocument/2006/relationships/image" Target="../media/image55.png"/><Relationship Id="rId4" Type="http://schemas.openxmlformats.org/officeDocument/2006/relationships/image" Target="../media/image33.png"/><Relationship Id="rId9" Type="http://schemas.openxmlformats.org/officeDocument/2006/relationships/image" Target="../media/image25.png"/><Relationship Id="rId5" Type="http://schemas.openxmlformats.org/officeDocument/2006/relationships/image" Target="../media/image50.png"/><Relationship Id="rId6" Type="http://schemas.openxmlformats.org/officeDocument/2006/relationships/image" Target="../media/image40.jpg"/><Relationship Id="rId7" Type="http://schemas.openxmlformats.org/officeDocument/2006/relationships/image" Target="../media/image12.png"/><Relationship Id="rId8"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6.xml"/><Relationship Id="rId3" Type="http://schemas.openxmlformats.org/officeDocument/2006/relationships/image" Target="../media/image39.png"/><Relationship Id="rId4" Type="http://schemas.openxmlformats.org/officeDocument/2006/relationships/image" Target="../media/image38.png"/><Relationship Id="rId5" Type="http://schemas.openxmlformats.org/officeDocument/2006/relationships/image" Target="../media/image44.png"/><Relationship Id="rId6" Type="http://schemas.openxmlformats.org/officeDocument/2006/relationships/image" Target="../media/image4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7.xml"/><Relationship Id="rId3" Type="http://schemas.openxmlformats.org/officeDocument/2006/relationships/image" Target="../media/image43.jpg"/><Relationship Id="rId4" Type="http://schemas.openxmlformats.org/officeDocument/2006/relationships/image" Target="../media/image41.jpg"/><Relationship Id="rId5" Type="http://schemas.openxmlformats.org/officeDocument/2006/relationships/image" Target="../media/image4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6.jpg"/><Relationship Id="rId4" Type="http://schemas.openxmlformats.org/officeDocument/2006/relationships/image" Target="../media/image49.png"/><Relationship Id="rId5" Type="http://schemas.openxmlformats.org/officeDocument/2006/relationships/image" Target="../media/image4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20.xml"/><Relationship Id="rId3" Type="http://schemas.openxmlformats.org/officeDocument/2006/relationships/image" Target="../media/image51.png"/><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22.xml"/><Relationship Id="rId3" Type="http://schemas.openxmlformats.org/officeDocument/2006/relationships/image" Target="../media/image57.png"/><Relationship Id="rId4" Type="http://schemas.openxmlformats.org/officeDocument/2006/relationships/image" Target="../media/image53.jpg"/><Relationship Id="rId5" Type="http://schemas.openxmlformats.org/officeDocument/2006/relationships/image" Target="../media/image5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4.xml"/><Relationship Id="rId3" Type="http://schemas.openxmlformats.org/officeDocument/2006/relationships/image" Target="../media/image5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5.xml"/><Relationship Id="rId3" Type="http://schemas.openxmlformats.org/officeDocument/2006/relationships/image" Target="../media/image52.jpg"/><Relationship Id="rId4" Type="http://schemas.openxmlformats.org/officeDocument/2006/relationships/image" Target="../media/image56.jpg"/><Relationship Id="rId5" Type="http://schemas.openxmlformats.org/officeDocument/2006/relationships/image" Target="../media/image58.jpg"/><Relationship Id="rId6" Type="http://schemas.openxmlformats.org/officeDocument/2006/relationships/image" Target="../media/image6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6.xml"/><Relationship Id="rId3" Type="http://schemas.openxmlformats.org/officeDocument/2006/relationships/image" Target="../media/image6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1" Type="http://schemas.openxmlformats.org/officeDocument/2006/relationships/image" Target="../media/image34.png"/><Relationship Id="rId10" Type="http://schemas.openxmlformats.org/officeDocument/2006/relationships/image" Target="../media/image13.png"/><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5.png"/><Relationship Id="rId5" Type="http://schemas.openxmlformats.org/officeDocument/2006/relationships/image" Target="../media/image20.png"/><Relationship Id="rId6" Type="http://schemas.openxmlformats.org/officeDocument/2006/relationships/image" Target="../media/image18.jpg"/><Relationship Id="rId7" Type="http://schemas.openxmlformats.org/officeDocument/2006/relationships/image" Target="../media/image8.png"/><Relationship Id="rId8" Type="http://schemas.openxmlformats.org/officeDocument/2006/relationships/image" Target="../media/image10.png"/></Relationships>
</file>

<file path=ppt/slides/_rels/slide5.xml.rels><?xml version="1.0" encoding="UTF-8" standalone="yes"?><Relationships xmlns="http://schemas.openxmlformats.org/package/2006/relationships"><Relationship Id="rId10" Type="http://schemas.openxmlformats.org/officeDocument/2006/relationships/image" Target="../media/image25.png"/><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6.png"/><Relationship Id="rId9" Type="http://schemas.openxmlformats.org/officeDocument/2006/relationships/image" Target="../media/image23.png"/><Relationship Id="rId5" Type="http://schemas.openxmlformats.org/officeDocument/2006/relationships/image" Target="../media/image15.png"/><Relationship Id="rId6" Type="http://schemas.openxmlformats.org/officeDocument/2006/relationships/image" Target="../media/image14.jpg"/><Relationship Id="rId7" Type="http://schemas.openxmlformats.org/officeDocument/2006/relationships/image" Target="../media/image12.png"/><Relationship Id="rId8" Type="http://schemas.openxmlformats.org/officeDocument/2006/relationships/image" Target="../media/image21.png"/></Relationships>
</file>

<file path=ppt/slides/_rels/slide6.xml.rels><?xml version="1.0" encoding="UTF-8" standalone="yes"?><Relationships xmlns="http://schemas.openxmlformats.org/package/2006/relationships"><Relationship Id="rId10" Type="http://schemas.openxmlformats.org/officeDocument/2006/relationships/image" Target="../media/image25.png"/><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24.png"/><Relationship Id="rId4" Type="http://schemas.openxmlformats.org/officeDocument/2006/relationships/image" Target="../media/image45.png"/><Relationship Id="rId9" Type="http://schemas.openxmlformats.org/officeDocument/2006/relationships/image" Target="../media/image28.png"/><Relationship Id="rId5" Type="http://schemas.openxmlformats.org/officeDocument/2006/relationships/image" Target="../media/image26.png"/><Relationship Id="rId6" Type="http://schemas.openxmlformats.org/officeDocument/2006/relationships/image" Target="../media/image30.jpg"/><Relationship Id="rId7" Type="http://schemas.openxmlformats.org/officeDocument/2006/relationships/image" Target="../media/image12.png"/><Relationship Id="rId8"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9.xml"/><Relationship Id="rId3"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cxnSp>
        <p:nvCxnSpPr>
          <p:cNvPr id="586" name="Google Shape;586;p1"/>
          <p:cNvCxnSpPr/>
          <p:nvPr/>
        </p:nvCxnSpPr>
        <p:spPr>
          <a:xfrm flipH="1">
            <a:off x="5375275" y="746125"/>
            <a:ext cx="17462" cy="5419725"/>
          </a:xfrm>
          <a:prstGeom prst="straightConnector1">
            <a:avLst/>
          </a:prstGeom>
          <a:noFill/>
          <a:ln cap="flat" cmpd="sng" w="12700">
            <a:solidFill>
              <a:schemeClr val="accent1"/>
            </a:solidFill>
            <a:prstDash val="solid"/>
            <a:miter lim="800000"/>
            <a:headEnd len="med" w="med" type="none"/>
            <a:tailEnd len="med" w="med" type="none"/>
          </a:ln>
        </p:spPr>
      </p:cxnSp>
      <p:cxnSp>
        <p:nvCxnSpPr>
          <p:cNvPr id="587" name="Google Shape;587;p1"/>
          <p:cNvCxnSpPr/>
          <p:nvPr/>
        </p:nvCxnSpPr>
        <p:spPr>
          <a:xfrm flipH="1">
            <a:off x="5287962" y="652462"/>
            <a:ext cx="15875" cy="5280025"/>
          </a:xfrm>
          <a:prstGeom prst="straightConnector1">
            <a:avLst/>
          </a:prstGeom>
          <a:noFill/>
          <a:ln cap="flat" cmpd="sng" w="12700">
            <a:solidFill>
              <a:srgbClr val="FFFF00"/>
            </a:solidFill>
            <a:prstDash val="solid"/>
            <a:miter lim="800000"/>
            <a:headEnd len="med" w="med" type="none"/>
            <a:tailEnd len="med" w="med" type="none"/>
          </a:ln>
        </p:spPr>
      </p:cxnSp>
      <p:sp>
        <p:nvSpPr>
          <p:cNvPr id="588" name="Google Shape;588;p1"/>
          <p:cNvSpPr txBox="1"/>
          <p:nvPr>
            <p:ph type="title"/>
          </p:nvPr>
        </p:nvSpPr>
        <p:spPr>
          <a:xfrm>
            <a:off x="5754687" y="652462"/>
            <a:ext cx="6451600" cy="914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00FF"/>
              </a:buClr>
              <a:buSzPts val="3800"/>
              <a:buFont typeface="Arial"/>
              <a:buNone/>
            </a:pPr>
            <a:r>
              <a:rPr b="0" i="0" lang="en-US" sz="3800" u="none">
                <a:solidFill>
                  <a:srgbClr val="0000FF"/>
                </a:solidFill>
                <a:latin typeface="Arial"/>
                <a:ea typeface="Arial"/>
                <a:cs typeface="Arial"/>
                <a:sym typeface="Arial"/>
              </a:rPr>
              <a:t>  </a:t>
            </a:r>
            <a:r>
              <a:rPr b="1" i="0" lang="en-US" sz="2900" u="none">
                <a:solidFill>
                  <a:srgbClr val="9900FF"/>
                </a:solidFill>
                <a:latin typeface="Arial"/>
                <a:ea typeface="Arial"/>
                <a:cs typeface="Arial"/>
                <a:sym typeface="Arial"/>
              </a:rPr>
              <a:t>TIẾT 48 – BÀI 45</a:t>
            </a:r>
            <a:br>
              <a:rPr b="1" i="0" lang="en-US" sz="2900" u="none">
                <a:solidFill>
                  <a:srgbClr val="9900FF"/>
                </a:solidFill>
                <a:latin typeface="Arial"/>
                <a:ea typeface="Arial"/>
                <a:cs typeface="Arial"/>
                <a:sym typeface="Arial"/>
              </a:rPr>
            </a:br>
            <a:r>
              <a:rPr b="1" i="0" lang="en-US" sz="2900" u="none">
                <a:solidFill>
                  <a:srgbClr val="FF0000"/>
                </a:solidFill>
                <a:latin typeface="Arial"/>
                <a:ea typeface="Arial"/>
                <a:cs typeface="Arial"/>
                <a:sym typeface="Arial"/>
              </a:rPr>
              <a:t>KINH TẾ TRUNG VÀ NAM MĨ </a:t>
            </a:r>
            <a:br>
              <a:rPr b="1" i="0" lang="en-US" sz="2900" u="none">
                <a:solidFill>
                  <a:srgbClr val="FF0000"/>
                </a:solidFill>
                <a:latin typeface="Arial"/>
                <a:ea typeface="Arial"/>
                <a:cs typeface="Arial"/>
                <a:sym typeface="Arial"/>
              </a:rPr>
            </a:br>
            <a:r>
              <a:rPr b="1" i="0" lang="en-US" sz="2900" u="none">
                <a:solidFill>
                  <a:srgbClr val="FF0000"/>
                </a:solidFill>
                <a:latin typeface="Arial"/>
                <a:ea typeface="Arial"/>
                <a:cs typeface="Arial"/>
                <a:sym typeface="Arial"/>
              </a:rPr>
              <a:t>(tiếp theo)</a:t>
            </a:r>
            <a:endParaRPr/>
          </a:p>
        </p:txBody>
      </p:sp>
      <p:pic>
        <p:nvPicPr>
          <p:cNvPr descr="Công nghiệp trung và nam Mĩ | Địa lí lớp 7" id="589" name="Google Shape;589;p1"/>
          <p:cNvPicPr preferRelativeResize="0"/>
          <p:nvPr/>
        </p:nvPicPr>
        <p:blipFill rotWithShape="1">
          <a:blip r:embed="rId3">
            <a:alphaModFix/>
          </a:blip>
          <a:srcRect b="0" l="0" r="0" t="0"/>
          <a:stretch/>
        </p:blipFill>
        <p:spPr>
          <a:xfrm>
            <a:off x="6437312" y="1819275"/>
            <a:ext cx="4411662" cy="4113212"/>
          </a:xfrm>
          <a:prstGeom prst="rect">
            <a:avLst/>
          </a:prstGeom>
          <a:noFill/>
          <a:ln>
            <a:noFill/>
          </a:ln>
        </p:spPr>
      </p:pic>
      <p:pic>
        <p:nvPicPr>
          <p:cNvPr descr="Vì sao rừng Amazon được xem là 'lá phổi xanh' của thế giới? - Tư vấn" id="590" name="Google Shape;590;p1"/>
          <p:cNvPicPr preferRelativeResize="0"/>
          <p:nvPr/>
        </p:nvPicPr>
        <p:blipFill rotWithShape="1">
          <a:blip r:embed="rId4">
            <a:alphaModFix/>
          </a:blip>
          <a:srcRect b="0" l="0" r="0" t="0"/>
          <a:stretch/>
        </p:blipFill>
        <p:spPr>
          <a:xfrm>
            <a:off x="217903" y="596786"/>
            <a:ext cx="3357817" cy="2161307"/>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descr="Tối ưu hóa đội tuyển Brazil như thế nào? | Bóng Đá" id="591" name="Google Shape;591;p1"/>
          <p:cNvPicPr preferRelativeResize="0"/>
          <p:nvPr/>
        </p:nvPicPr>
        <p:blipFill rotWithShape="1">
          <a:blip r:embed="rId5">
            <a:alphaModFix/>
          </a:blip>
          <a:srcRect b="0" l="0" r="0" t="0"/>
          <a:stretch/>
        </p:blipFill>
        <p:spPr>
          <a:xfrm>
            <a:off x="1295079" y="3140968"/>
            <a:ext cx="3471565" cy="2304256"/>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pic>
        <p:nvPicPr>
          <p:cNvPr descr="Luoc do phan bo cong nghiep Trung va Nam Mi" id="777" name="Google Shape;777;p10"/>
          <p:cNvPicPr preferRelativeResize="0"/>
          <p:nvPr/>
        </p:nvPicPr>
        <p:blipFill rotWithShape="1">
          <a:blip r:embed="rId3">
            <a:alphaModFix/>
          </a:blip>
          <a:srcRect b="0" l="0" r="0" t="0"/>
          <a:stretch/>
        </p:blipFill>
        <p:spPr>
          <a:xfrm>
            <a:off x="5880100" y="15875"/>
            <a:ext cx="4781550" cy="6453187"/>
          </a:xfrm>
          <a:prstGeom prst="rect">
            <a:avLst/>
          </a:prstGeom>
          <a:noFill/>
          <a:ln>
            <a:noFill/>
          </a:ln>
        </p:spPr>
      </p:pic>
      <p:sp>
        <p:nvSpPr>
          <p:cNvPr id="778" name="Google Shape;778;p10"/>
          <p:cNvSpPr txBox="1"/>
          <p:nvPr/>
        </p:nvSpPr>
        <p:spPr>
          <a:xfrm>
            <a:off x="5735637" y="6473825"/>
            <a:ext cx="4926012"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a:solidFill>
                  <a:schemeClr val="dk1"/>
                </a:solidFill>
                <a:latin typeface="Arial"/>
                <a:ea typeface="Arial"/>
                <a:cs typeface="Arial"/>
                <a:sym typeface="Arial"/>
              </a:rPr>
              <a:t>H45.1- Lược đồ phân bố công nghiệp Trung và Nam Mĩ</a:t>
            </a:r>
            <a:endParaRPr/>
          </a:p>
        </p:txBody>
      </p:sp>
      <p:graphicFrame>
        <p:nvGraphicFramePr>
          <p:cNvPr id="779" name="Google Shape;779;p10"/>
          <p:cNvGraphicFramePr/>
          <p:nvPr/>
        </p:nvGraphicFramePr>
        <p:xfrm>
          <a:off x="469900" y="555625"/>
          <a:ext cx="3000000" cy="3000000"/>
        </p:xfrm>
        <a:graphic>
          <a:graphicData uri="http://schemas.openxmlformats.org/drawingml/2006/table">
            <a:tbl>
              <a:tblPr>
                <a:noFill/>
                <a:tableStyleId>{CA6A873E-8CFC-4CE7-9509-C9D5D6B9D0FB}</a:tableStyleId>
              </a:tblPr>
              <a:tblGrid>
                <a:gridCol w="2520950"/>
                <a:gridCol w="2830500"/>
              </a:tblGrid>
              <a:tr h="365125">
                <a:tc>
                  <a:txBody>
                    <a:bodyPr/>
                    <a:lstStyle/>
                    <a:p>
                      <a:pPr indent="0" lvl="0" marL="0" marR="0" rtl="0" algn="ctr">
                        <a:lnSpc>
                          <a:spcPct val="150000"/>
                        </a:lnSpc>
                        <a:spcBef>
                          <a:spcPts val="0"/>
                        </a:spcBef>
                        <a:spcAft>
                          <a:spcPts val="0"/>
                        </a:spcAft>
                        <a:buClr>
                          <a:srgbClr val="0070C0"/>
                        </a:buClr>
                        <a:buSzPts val="1600"/>
                        <a:buFont typeface="Calibri"/>
                        <a:buNone/>
                      </a:pPr>
                      <a:r>
                        <a:rPr b="1" i="0" lang="en-US" sz="1600" u="none">
                          <a:solidFill>
                            <a:srgbClr val="0070C0"/>
                          </a:solidFill>
                          <a:latin typeface="Calibri"/>
                          <a:ea typeface="Calibri"/>
                          <a:cs typeface="Calibri"/>
                          <a:sym typeface="Calibri"/>
                        </a:rPr>
                        <a:t>Ngành </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50000"/>
                        </a:lnSpc>
                        <a:spcBef>
                          <a:spcPts val="0"/>
                        </a:spcBef>
                        <a:spcAft>
                          <a:spcPts val="0"/>
                        </a:spcAft>
                        <a:buClr>
                          <a:srgbClr val="0070C0"/>
                        </a:buClr>
                        <a:buSzPts val="1600"/>
                        <a:buFont typeface="Calibri"/>
                        <a:buNone/>
                      </a:pPr>
                      <a:r>
                        <a:rPr b="1" i="0" lang="en-US" sz="1600" u="none">
                          <a:solidFill>
                            <a:srgbClr val="0070C0"/>
                          </a:solidFill>
                          <a:latin typeface="Calibri"/>
                          <a:ea typeface="Calibri"/>
                          <a:cs typeface="Calibri"/>
                          <a:sym typeface="Calibri"/>
                        </a:rPr>
                        <a:t>Phân bố ở các nước</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31825">
                <a:tc>
                  <a:txBody>
                    <a:bodyPr/>
                    <a:lstStyle/>
                    <a:p>
                      <a:pPr indent="0" lvl="0" marL="0" marR="0" rtl="0" algn="just">
                        <a:lnSpc>
                          <a:spcPct val="150000"/>
                        </a:lnSpc>
                        <a:spcBef>
                          <a:spcPts val="0"/>
                        </a:spcBef>
                        <a:spcAft>
                          <a:spcPts val="0"/>
                        </a:spcAft>
                        <a:buClr>
                          <a:schemeClr val="dk1"/>
                        </a:buClr>
                        <a:buSzPts val="1600"/>
                        <a:buFont typeface="Arial"/>
                        <a:buNone/>
                      </a:pPr>
                      <a:r>
                        <a:rPr b="1" i="0" lang="en-US" sz="1600" u="none">
                          <a:solidFill>
                            <a:schemeClr val="dk1"/>
                          </a:solidFill>
                          <a:latin typeface="Arial"/>
                          <a:ea typeface="Arial"/>
                          <a:cs typeface="Arial"/>
                          <a:sym typeface="Arial"/>
                        </a:rPr>
                        <a:t>Khai thác </a:t>
                      </a:r>
                      <a:r>
                        <a:rPr b="1" i="0" lang="en-US" sz="1600" u="none">
                          <a:solidFill>
                            <a:schemeClr val="dk1"/>
                          </a:solidFill>
                          <a:latin typeface="Calibri"/>
                          <a:ea typeface="Calibri"/>
                          <a:cs typeface="Calibri"/>
                          <a:sym typeface="Calibri"/>
                        </a:rPr>
                        <a:t>dầu</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50000"/>
                        </a:lnSpc>
                        <a:spcBef>
                          <a:spcPts val="0"/>
                        </a:spcBef>
                        <a:spcAft>
                          <a:spcPts val="0"/>
                        </a:spcAft>
                        <a:buClr>
                          <a:schemeClr val="dk1"/>
                        </a:buClr>
                        <a:buSzPts val="1600"/>
                        <a:buFont typeface="Calibri"/>
                        <a:buNone/>
                      </a:pPr>
                      <a:r>
                        <a:t/>
                      </a:r>
                      <a:endParaRPr b="0" i="0" sz="1600" u="none">
                        <a:solidFill>
                          <a:schemeClr val="dk1"/>
                        </a:solidFill>
                        <a:latin typeface="Arial"/>
                        <a:ea typeface="Arial"/>
                        <a:cs typeface="Arial"/>
                        <a:sym typeface="Arial"/>
                      </a:endParaRPr>
                    </a:p>
                    <a:p>
                      <a:pPr indent="0" lvl="0" marL="0" marR="0" rtl="0" algn="l">
                        <a:spcBef>
                          <a:spcPts val="0"/>
                        </a:spcBef>
                        <a:spcAft>
                          <a:spcPts val="0"/>
                        </a:spcAft>
                        <a:buNone/>
                      </a:pPr>
                      <a:r>
                        <a:t/>
                      </a:r>
                      <a:endParaRPr b="0" i="0" sz="1600" u="none">
                        <a:solidFill>
                          <a:schemeClr val="dk1"/>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66700">
                <a:tc>
                  <a:txBody>
                    <a:bodyPr/>
                    <a:lstStyle/>
                    <a:p>
                      <a:pPr indent="0" lvl="0" marL="0" marR="0" rtl="0" algn="just">
                        <a:lnSpc>
                          <a:spcPct val="150000"/>
                        </a:lnSpc>
                        <a:spcBef>
                          <a:spcPts val="0"/>
                        </a:spcBef>
                        <a:spcAft>
                          <a:spcPts val="0"/>
                        </a:spcAft>
                        <a:buClr>
                          <a:schemeClr val="dk1"/>
                        </a:buClr>
                        <a:buSzPts val="1600"/>
                        <a:buFont typeface="Calibri"/>
                        <a:buNone/>
                      </a:pPr>
                      <a:r>
                        <a:rPr b="1" i="0" lang="en-US" sz="1600" u="none">
                          <a:solidFill>
                            <a:schemeClr val="dk1"/>
                          </a:solidFill>
                          <a:latin typeface="Calibri"/>
                          <a:ea typeface="Calibri"/>
                          <a:cs typeface="Calibri"/>
                          <a:sym typeface="Calibri"/>
                        </a:rPr>
                        <a:t>Luyện kim đen</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65125">
                <a:tc>
                  <a:txBody>
                    <a:bodyPr/>
                    <a:lstStyle/>
                    <a:p>
                      <a:pPr indent="0" lvl="0" marL="0" marR="0" rtl="0" algn="just">
                        <a:lnSpc>
                          <a:spcPct val="150000"/>
                        </a:lnSpc>
                        <a:spcBef>
                          <a:spcPts val="0"/>
                        </a:spcBef>
                        <a:spcAft>
                          <a:spcPts val="0"/>
                        </a:spcAft>
                        <a:buClr>
                          <a:schemeClr val="dk1"/>
                        </a:buClr>
                        <a:buSzPts val="1600"/>
                        <a:buFont typeface="Calibri"/>
                        <a:buNone/>
                      </a:pPr>
                      <a:r>
                        <a:rPr b="1" i="0" lang="en-US" sz="1600" u="none">
                          <a:solidFill>
                            <a:schemeClr val="dk1"/>
                          </a:solidFill>
                          <a:latin typeface="Calibri"/>
                          <a:ea typeface="Calibri"/>
                          <a:cs typeface="Calibri"/>
                          <a:sym typeface="Calibri"/>
                        </a:rPr>
                        <a:t>Luyện kim màu</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31825">
                <a:tc>
                  <a:txBody>
                    <a:bodyPr/>
                    <a:lstStyle/>
                    <a:p>
                      <a:pPr indent="0" lvl="0" marL="0" marR="0" rtl="0" algn="just">
                        <a:lnSpc>
                          <a:spcPct val="150000"/>
                        </a:lnSpc>
                        <a:spcBef>
                          <a:spcPts val="0"/>
                        </a:spcBef>
                        <a:spcAft>
                          <a:spcPts val="0"/>
                        </a:spcAft>
                        <a:buClr>
                          <a:schemeClr val="dk1"/>
                        </a:buClr>
                        <a:buSzPts val="1600"/>
                        <a:buFont typeface="Calibri"/>
                        <a:buNone/>
                      </a:pPr>
                      <a:r>
                        <a:rPr b="1" i="0" lang="en-US" sz="1600" u="none">
                          <a:solidFill>
                            <a:schemeClr val="dk1"/>
                          </a:solidFill>
                          <a:latin typeface="Calibri"/>
                          <a:ea typeface="Calibri"/>
                          <a:cs typeface="Calibri"/>
                          <a:sym typeface="Calibri"/>
                        </a:rPr>
                        <a:t>Lọc dầu</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50000"/>
                        </a:lnSpc>
                        <a:spcBef>
                          <a:spcPts val="0"/>
                        </a:spcBef>
                        <a:spcAft>
                          <a:spcPts val="0"/>
                        </a:spcAft>
                        <a:buClr>
                          <a:schemeClr val="dk1"/>
                        </a:buClr>
                        <a:buSzPts val="1600"/>
                        <a:buFont typeface="Calibri"/>
                        <a:buNone/>
                      </a:pPr>
                      <a:r>
                        <a:t/>
                      </a:r>
                      <a:endParaRPr b="0" i="0" sz="1600" u="none">
                        <a:solidFill>
                          <a:schemeClr val="dk1"/>
                        </a:solidFill>
                        <a:latin typeface="Arial"/>
                        <a:ea typeface="Arial"/>
                        <a:cs typeface="Arial"/>
                        <a:sym typeface="Arial"/>
                      </a:endParaRPr>
                    </a:p>
                    <a:p>
                      <a:pPr indent="0" lvl="0" marL="0" marR="0" rtl="0" algn="l">
                        <a:spcBef>
                          <a:spcPts val="0"/>
                        </a:spcBef>
                        <a:spcAft>
                          <a:spcPts val="0"/>
                        </a:spcAft>
                        <a:buNone/>
                      </a:pPr>
                      <a:r>
                        <a:t/>
                      </a:r>
                      <a:endParaRPr b="0" i="0" sz="1600" u="none">
                        <a:solidFill>
                          <a:schemeClr val="dk1"/>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65125">
                <a:tc>
                  <a:txBody>
                    <a:bodyPr/>
                    <a:lstStyle/>
                    <a:p>
                      <a:pPr indent="0" lvl="0" marL="0" marR="0" rtl="0" algn="just">
                        <a:lnSpc>
                          <a:spcPct val="150000"/>
                        </a:lnSpc>
                        <a:spcBef>
                          <a:spcPts val="0"/>
                        </a:spcBef>
                        <a:spcAft>
                          <a:spcPts val="0"/>
                        </a:spcAft>
                        <a:buClr>
                          <a:schemeClr val="dk1"/>
                        </a:buClr>
                        <a:buSzPts val="1600"/>
                        <a:buFont typeface="Calibri"/>
                        <a:buNone/>
                      </a:pPr>
                      <a:r>
                        <a:rPr b="1" i="0" lang="en-US" sz="1600" u="none">
                          <a:solidFill>
                            <a:schemeClr val="dk1"/>
                          </a:solidFill>
                          <a:latin typeface="Calibri"/>
                          <a:ea typeface="Calibri"/>
                          <a:cs typeface="Calibri"/>
                          <a:sym typeface="Calibri"/>
                        </a:rPr>
                        <a:t>Đóng tàu</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85750">
                <a:tc>
                  <a:txBody>
                    <a:bodyPr/>
                    <a:lstStyle/>
                    <a:p>
                      <a:pPr indent="0" lvl="0" marL="0" marR="0" rtl="0" algn="l">
                        <a:lnSpc>
                          <a:spcPct val="100000"/>
                        </a:lnSpc>
                        <a:spcBef>
                          <a:spcPts val="0"/>
                        </a:spcBef>
                        <a:spcAft>
                          <a:spcPts val="0"/>
                        </a:spcAft>
                        <a:buClr>
                          <a:schemeClr val="dk1"/>
                        </a:buClr>
                        <a:buSzPts val="1600"/>
                        <a:buFont typeface="Calibri"/>
                        <a:buNone/>
                      </a:pPr>
                      <a:r>
                        <a:rPr b="1" i="0" lang="en-US" sz="1600" u="none">
                          <a:solidFill>
                            <a:schemeClr val="dk1"/>
                          </a:solidFill>
                          <a:latin typeface="Calibri"/>
                          <a:ea typeface="Calibri"/>
                          <a:cs typeface="Calibri"/>
                          <a:sym typeface="Calibri"/>
                        </a:rPr>
                        <a:t>Cơ khí</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58875">
                <a:tc>
                  <a:txBody>
                    <a:bodyPr/>
                    <a:lstStyle/>
                    <a:p>
                      <a:pPr indent="0" lvl="0" marL="0" marR="0" rtl="0" algn="just">
                        <a:lnSpc>
                          <a:spcPct val="150000"/>
                        </a:lnSpc>
                        <a:spcBef>
                          <a:spcPts val="0"/>
                        </a:spcBef>
                        <a:spcAft>
                          <a:spcPts val="0"/>
                        </a:spcAft>
                        <a:buClr>
                          <a:schemeClr val="dk1"/>
                        </a:buClr>
                        <a:buSzPts val="1600"/>
                        <a:buFont typeface="Calibri"/>
                        <a:buNone/>
                      </a:pPr>
                      <a:r>
                        <a:rPr b="1" i="0" lang="en-US" sz="1600" u="none">
                          <a:solidFill>
                            <a:schemeClr val="dk1"/>
                          </a:solidFill>
                          <a:latin typeface="Calibri"/>
                          <a:ea typeface="Calibri"/>
                          <a:cs typeface="Calibri"/>
                          <a:sym typeface="Calibri"/>
                        </a:rPr>
                        <a:t>Thực phẩm</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50000"/>
                        </a:lnSpc>
                        <a:spcBef>
                          <a:spcPts val="0"/>
                        </a:spcBef>
                        <a:spcAft>
                          <a:spcPts val="0"/>
                        </a:spcAft>
                        <a:buClr>
                          <a:schemeClr val="dk1"/>
                        </a:buClr>
                        <a:buSzPts val="1600"/>
                        <a:buFont typeface="Calibri"/>
                        <a:buNone/>
                      </a:pPr>
                      <a:r>
                        <a:t/>
                      </a:r>
                      <a:endParaRPr b="0" i="0" sz="1600" u="none">
                        <a:solidFill>
                          <a:schemeClr val="dk1"/>
                        </a:solidFill>
                        <a:latin typeface="Arial"/>
                        <a:ea typeface="Arial"/>
                        <a:cs typeface="Arial"/>
                        <a:sym typeface="Arial"/>
                      </a:endParaRPr>
                    </a:p>
                    <a:p>
                      <a:pPr indent="0" lvl="0" marL="0" marR="0" rtl="0" algn="l">
                        <a:spcBef>
                          <a:spcPts val="0"/>
                        </a:spcBef>
                        <a:spcAft>
                          <a:spcPts val="0"/>
                        </a:spcAft>
                        <a:buNone/>
                      </a:pPr>
                      <a:r>
                        <a:t/>
                      </a:r>
                      <a:endParaRPr b="0" i="0" sz="1600" u="none">
                        <a:solidFill>
                          <a:schemeClr val="dk1"/>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31825">
                <a:tc>
                  <a:txBody>
                    <a:bodyPr/>
                    <a:lstStyle/>
                    <a:p>
                      <a:pPr indent="0" lvl="0" marL="0" marR="0" rtl="0" algn="just">
                        <a:lnSpc>
                          <a:spcPct val="150000"/>
                        </a:lnSpc>
                        <a:spcBef>
                          <a:spcPts val="0"/>
                        </a:spcBef>
                        <a:spcAft>
                          <a:spcPts val="0"/>
                        </a:spcAft>
                        <a:buClr>
                          <a:schemeClr val="dk1"/>
                        </a:buClr>
                        <a:buSzPts val="1600"/>
                        <a:buFont typeface="Calibri"/>
                        <a:buNone/>
                      </a:pPr>
                      <a:r>
                        <a:rPr b="1" i="0" lang="en-US" sz="1600" u="none">
                          <a:solidFill>
                            <a:schemeClr val="dk1"/>
                          </a:solidFill>
                          <a:latin typeface="Calibri"/>
                          <a:ea typeface="Calibri"/>
                          <a:cs typeface="Calibri"/>
                          <a:sym typeface="Calibri"/>
                        </a:rPr>
                        <a:t>Hóa chất</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50000"/>
                        </a:lnSpc>
                        <a:spcBef>
                          <a:spcPts val="0"/>
                        </a:spcBef>
                        <a:spcAft>
                          <a:spcPts val="0"/>
                        </a:spcAft>
                        <a:buClr>
                          <a:schemeClr val="dk1"/>
                        </a:buClr>
                        <a:buSzPts val="1600"/>
                        <a:buFont typeface="Calibri"/>
                        <a:buNone/>
                      </a:pPr>
                      <a:r>
                        <a:t/>
                      </a:r>
                      <a:endParaRPr b="0" i="0" sz="1600" u="none">
                        <a:solidFill>
                          <a:schemeClr val="dk1"/>
                        </a:solidFill>
                        <a:latin typeface="Arial"/>
                        <a:ea typeface="Arial"/>
                        <a:cs typeface="Arial"/>
                        <a:sym typeface="Arial"/>
                      </a:endParaRPr>
                    </a:p>
                    <a:p>
                      <a:pPr indent="0" lvl="0" marL="0" marR="0" rtl="0" algn="l">
                        <a:spcBef>
                          <a:spcPts val="0"/>
                        </a:spcBef>
                        <a:spcAft>
                          <a:spcPts val="0"/>
                        </a:spcAft>
                        <a:buNone/>
                      </a:pPr>
                      <a:r>
                        <a:t/>
                      </a:r>
                      <a:endParaRPr b="0" i="0" sz="1600" u="none">
                        <a:solidFill>
                          <a:schemeClr val="dk1"/>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36575">
                <a:tc>
                  <a:txBody>
                    <a:bodyPr/>
                    <a:lstStyle/>
                    <a:p>
                      <a:pPr indent="0" lvl="0" marL="0" marR="0" rtl="0" algn="just">
                        <a:lnSpc>
                          <a:spcPct val="150000"/>
                        </a:lnSpc>
                        <a:spcBef>
                          <a:spcPts val="0"/>
                        </a:spcBef>
                        <a:spcAft>
                          <a:spcPts val="0"/>
                        </a:spcAft>
                        <a:buClr>
                          <a:schemeClr val="dk1"/>
                        </a:buClr>
                        <a:buSzPts val="1600"/>
                        <a:buFont typeface="Calibri"/>
                        <a:buNone/>
                      </a:pPr>
                      <a:r>
                        <a:rPr b="1" i="0" lang="en-US" sz="1600" u="none">
                          <a:solidFill>
                            <a:schemeClr val="dk1"/>
                          </a:solidFill>
                          <a:latin typeface="Calibri"/>
                          <a:ea typeface="Calibri"/>
                          <a:cs typeface="Calibri"/>
                          <a:sym typeface="Calibri"/>
                        </a:rPr>
                        <a:t>Dệt</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65125">
                <a:tc>
                  <a:txBody>
                    <a:bodyPr/>
                    <a:lstStyle/>
                    <a:p>
                      <a:pPr indent="0" lvl="0" marL="0" marR="0" rtl="0" algn="just">
                        <a:lnSpc>
                          <a:spcPct val="150000"/>
                        </a:lnSpc>
                        <a:spcBef>
                          <a:spcPts val="0"/>
                        </a:spcBef>
                        <a:spcAft>
                          <a:spcPts val="0"/>
                        </a:spcAft>
                        <a:buClr>
                          <a:schemeClr val="dk1"/>
                        </a:buClr>
                        <a:buSzPts val="1600"/>
                        <a:buFont typeface="Calibri"/>
                        <a:buNone/>
                      </a:pPr>
                      <a:r>
                        <a:rPr b="1" i="0" lang="en-US" sz="1600" u="none">
                          <a:solidFill>
                            <a:schemeClr val="dk1"/>
                          </a:solidFill>
                          <a:latin typeface="Calibri"/>
                          <a:ea typeface="Calibri"/>
                          <a:cs typeface="Calibri"/>
                          <a:sym typeface="Calibri"/>
                        </a:rPr>
                        <a:t>Sản xuất ô tô</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780" name="Google Shape;780;p10"/>
          <p:cNvSpPr txBox="1"/>
          <p:nvPr/>
        </p:nvSpPr>
        <p:spPr>
          <a:xfrm>
            <a:off x="3000375" y="817562"/>
            <a:ext cx="2808287" cy="87788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1700"/>
              <a:buFont typeface="Calibri"/>
              <a:buNone/>
            </a:pPr>
            <a:r>
              <a:rPr b="1" i="0" lang="en-US" sz="1700" u="none">
                <a:solidFill>
                  <a:schemeClr val="dk1"/>
                </a:solidFill>
                <a:latin typeface="Calibri"/>
                <a:ea typeface="Calibri"/>
                <a:cs typeface="Calibri"/>
                <a:sym typeface="Calibri"/>
              </a:rPr>
              <a:t>Vê-nê-xu-ê-na, Cô-lôm-bia, </a:t>
            </a:r>
            <a:endParaRPr/>
          </a:p>
          <a:p>
            <a:pPr indent="0" lvl="0" marL="0" marR="0" rtl="0" algn="l">
              <a:lnSpc>
                <a:spcPct val="150000"/>
              </a:lnSpc>
              <a:spcBef>
                <a:spcPts val="0"/>
              </a:spcBef>
              <a:spcAft>
                <a:spcPts val="0"/>
              </a:spcAft>
              <a:buClr>
                <a:schemeClr val="dk1"/>
              </a:buClr>
              <a:buSzPts val="1700"/>
              <a:buFont typeface="Calibri"/>
              <a:buNone/>
            </a:pPr>
            <a:r>
              <a:rPr b="1" i="0" lang="en-US" sz="1700" u="none">
                <a:solidFill>
                  <a:schemeClr val="dk1"/>
                </a:solidFill>
                <a:latin typeface="Calibri"/>
                <a:ea typeface="Calibri"/>
                <a:cs typeface="Calibri"/>
                <a:sym typeface="Calibri"/>
              </a:rPr>
              <a:t>Ac-hen-ti-na, Bra-xin</a:t>
            </a:r>
            <a:endParaRPr/>
          </a:p>
        </p:txBody>
      </p:sp>
      <p:sp>
        <p:nvSpPr>
          <p:cNvPr id="781" name="Google Shape;781;p10"/>
          <p:cNvSpPr txBox="1"/>
          <p:nvPr/>
        </p:nvSpPr>
        <p:spPr>
          <a:xfrm>
            <a:off x="3000375" y="1587500"/>
            <a:ext cx="2808287" cy="48418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1700"/>
              <a:buFont typeface="Calibri"/>
              <a:buNone/>
            </a:pPr>
            <a:r>
              <a:rPr b="1" i="0" lang="en-US" sz="1700" u="none">
                <a:solidFill>
                  <a:schemeClr val="dk1"/>
                </a:solidFill>
                <a:latin typeface="Calibri"/>
                <a:ea typeface="Calibri"/>
                <a:cs typeface="Calibri"/>
                <a:sym typeface="Calibri"/>
              </a:rPr>
              <a:t>Ac-hen-ti-na, Bra-xin, Chi-lê</a:t>
            </a:r>
            <a:endParaRPr/>
          </a:p>
        </p:txBody>
      </p:sp>
      <p:sp>
        <p:nvSpPr>
          <p:cNvPr id="782" name="Google Shape;782;p10"/>
          <p:cNvSpPr txBox="1"/>
          <p:nvPr/>
        </p:nvSpPr>
        <p:spPr>
          <a:xfrm>
            <a:off x="3000375" y="1935162"/>
            <a:ext cx="2808287" cy="48418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1700"/>
              <a:buFont typeface="Calibri"/>
              <a:buNone/>
            </a:pPr>
            <a:r>
              <a:rPr b="1" i="0" lang="en-US" sz="1700" u="none">
                <a:solidFill>
                  <a:schemeClr val="dk1"/>
                </a:solidFill>
                <a:latin typeface="Calibri"/>
                <a:ea typeface="Calibri"/>
                <a:cs typeface="Calibri"/>
                <a:sym typeface="Calibri"/>
              </a:rPr>
              <a:t>Chi-lê, Bra-xin, Guy-a-na.</a:t>
            </a:r>
            <a:endParaRPr/>
          </a:p>
        </p:txBody>
      </p:sp>
      <p:sp>
        <p:nvSpPr>
          <p:cNvPr id="783" name="Google Shape;783;p10"/>
          <p:cNvSpPr txBox="1"/>
          <p:nvPr/>
        </p:nvSpPr>
        <p:spPr>
          <a:xfrm>
            <a:off x="3000375" y="2252662"/>
            <a:ext cx="2808287" cy="876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1700"/>
              <a:buFont typeface="Calibri"/>
              <a:buNone/>
            </a:pPr>
            <a:r>
              <a:rPr b="1" i="0" lang="en-US" sz="1700" u="none">
                <a:solidFill>
                  <a:schemeClr val="dk1"/>
                </a:solidFill>
                <a:latin typeface="Calibri"/>
                <a:ea typeface="Calibri"/>
                <a:cs typeface="Calibri"/>
                <a:sym typeface="Calibri"/>
              </a:rPr>
              <a:t>Vê-nê-xu-ê-na, Cô-lôm-bia, Guy-a-na, U-ru-guay, Bra-xin.</a:t>
            </a:r>
            <a:endParaRPr/>
          </a:p>
        </p:txBody>
      </p:sp>
      <p:sp>
        <p:nvSpPr>
          <p:cNvPr id="784" name="Google Shape;784;p10"/>
          <p:cNvSpPr txBox="1"/>
          <p:nvPr/>
        </p:nvSpPr>
        <p:spPr>
          <a:xfrm>
            <a:off x="3000375" y="3414712"/>
            <a:ext cx="2808287" cy="48418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1700"/>
              <a:buFont typeface="Calibri"/>
              <a:buNone/>
            </a:pPr>
            <a:r>
              <a:rPr b="1" i="0" lang="en-US" sz="1700" u="none">
                <a:solidFill>
                  <a:schemeClr val="dk1"/>
                </a:solidFill>
                <a:latin typeface="Calibri"/>
                <a:ea typeface="Calibri"/>
                <a:cs typeface="Calibri"/>
                <a:sym typeface="Calibri"/>
              </a:rPr>
              <a:t>Bra-xin, Ac-hen-ti-na..</a:t>
            </a:r>
            <a:endParaRPr/>
          </a:p>
        </p:txBody>
      </p:sp>
      <p:sp>
        <p:nvSpPr>
          <p:cNvPr id="785" name="Google Shape;785;p10"/>
          <p:cNvSpPr txBox="1"/>
          <p:nvPr/>
        </p:nvSpPr>
        <p:spPr>
          <a:xfrm>
            <a:off x="3000375" y="3729037"/>
            <a:ext cx="2808287" cy="126841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1700"/>
              <a:buFont typeface="Calibri"/>
              <a:buNone/>
            </a:pPr>
            <a:r>
              <a:rPr b="1" i="0" lang="en-US" sz="1700" u="none">
                <a:solidFill>
                  <a:schemeClr val="dk1"/>
                </a:solidFill>
                <a:latin typeface="Calibri"/>
                <a:ea typeface="Calibri"/>
                <a:cs typeface="Calibri"/>
                <a:sym typeface="Calibri"/>
              </a:rPr>
              <a:t>Bra-xin, Ac-hen-ti-na, Pa-ra-guay, Cu-ba, các nước ở eo đất Trung Mĩ.</a:t>
            </a:r>
            <a:endParaRPr/>
          </a:p>
        </p:txBody>
      </p:sp>
      <p:sp>
        <p:nvSpPr>
          <p:cNvPr id="786" name="Google Shape;786;p10"/>
          <p:cNvSpPr txBox="1"/>
          <p:nvPr/>
        </p:nvSpPr>
        <p:spPr>
          <a:xfrm>
            <a:off x="3000375" y="4837112"/>
            <a:ext cx="2808287" cy="876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1700"/>
              <a:buFont typeface="Calibri"/>
              <a:buNone/>
            </a:pPr>
            <a:r>
              <a:rPr b="1" i="0" lang="en-US" sz="1700" u="none">
                <a:solidFill>
                  <a:schemeClr val="dk1"/>
                </a:solidFill>
                <a:latin typeface="Calibri"/>
                <a:ea typeface="Calibri"/>
                <a:cs typeface="Calibri"/>
                <a:sym typeface="Calibri"/>
              </a:rPr>
              <a:t>Bra-xin, Ac-hen-ti-na, </a:t>
            </a:r>
            <a:endParaRPr/>
          </a:p>
          <a:p>
            <a:pPr indent="0" lvl="0" marL="0" marR="0" rtl="0" algn="l">
              <a:lnSpc>
                <a:spcPct val="150000"/>
              </a:lnSpc>
              <a:spcBef>
                <a:spcPts val="0"/>
              </a:spcBef>
              <a:spcAft>
                <a:spcPts val="0"/>
              </a:spcAft>
              <a:buClr>
                <a:schemeClr val="dk1"/>
              </a:buClr>
              <a:buSzPts val="1700"/>
              <a:buFont typeface="Calibri"/>
              <a:buNone/>
            </a:pPr>
            <a:r>
              <a:rPr b="1" i="0" lang="en-US" sz="1700" u="none">
                <a:solidFill>
                  <a:schemeClr val="dk1"/>
                </a:solidFill>
                <a:latin typeface="Calibri"/>
                <a:ea typeface="Calibri"/>
                <a:cs typeface="Calibri"/>
                <a:sym typeface="Calibri"/>
              </a:rPr>
              <a:t>Vê-nê-xu-ê-na</a:t>
            </a:r>
            <a:endParaRPr/>
          </a:p>
        </p:txBody>
      </p:sp>
      <p:sp>
        <p:nvSpPr>
          <p:cNvPr id="787" name="Google Shape;787;p10"/>
          <p:cNvSpPr txBox="1"/>
          <p:nvPr/>
        </p:nvSpPr>
        <p:spPr>
          <a:xfrm>
            <a:off x="3000375" y="5573712"/>
            <a:ext cx="2808287" cy="876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1700"/>
              <a:buFont typeface="Calibri"/>
              <a:buNone/>
            </a:pPr>
            <a:r>
              <a:rPr b="1" i="0" lang="en-US" sz="1700" u="none">
                <a:solidFill>
                  <a:schemeClr val="dk1"/>
                </a:solidFill>
                <a:latin typeface="Calibri"/>
                <a:ea typeface="Calibri"/>
                <a:cs typeface="Calibri"/>
                <a:sym typeface="Calibri"/>
              </a:rPr>
              <a:t>Bra-xin, Ac-hen-ti-na, </a:t>
            </a:r>
            <a:endParaRPr/>
          </a:p>
          <a:p>
            <a:pPr indent="0" lvl="0" marL="0" marR="0" rtl="0" algn="l">
              <a:lnSpc>
                <a:spcPct val="150000"/>
              </a:lnSpc>
              <a:spcBef>
                <a:spcPts val="0"/>
              </a:spcBef>
              <a:spcAft>
                <a:spcPts val="0"/>
              </a:spcAft>
              <a:buClr>
                <a:schemeClr val="dk1"/>
              </a:buClr>
              <a:buSzPts val="1700"/>
              <a:buFont typeface="Calibri"/>
              <a:buNone/>
            </a:pPr>
            <a:r>
              <a:rPr b="1" i="0" lang="en-US" sz="1700" u="none">
                <a:solidFill>
                  <a:schemeClr val="dk1"/>
                </a:solidFill>
                <a:latin typeface="Calibri"/>
                <a:ea typeface="Calibri"/>
                <a:cs typeface="Calibri"/>
                <a:sym typeface="Calibri"/>
              </a:rPr>
              <a:t>Vê-nê-xu-ê-na, Cô-lôm-bia.</a:t>
            </a:r>
            <a:endParaRPr/>
          </a:p>
        </p:txBody>
      </p:sp>
      <p:sp>
        <p:nvSpPr>
          <p:cNvPr id="788" name="Google Shape;788;p10"/>
          <p:cNvSpPr txBox="1"/>
          <p:nvPr/>
        </p:nvSpPr>
        <p:spPr>
          <a:xfrm>
            <a:off x="3000375" y="3054350"/>
            <a:ext cx="2808287" cy="48418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1700"/>
              <a:buFont typeface="Calibri"/>
              <a:buNone/>
            </a:pPr>
            <a:r>
              <a:rPr b="1" i="0" lang="en-US" sz="1700" u="none">
                <a:solidFill>
                  <a:schemeClr val="dk1"/>
                </a:solidFill>
                <a:latin typeface="Calibri"/>
                <a:ea typeface="Calibri"/>
                <a:cs typeface="Calibri"/>
                <a:sym typeface="Calibri"/>
              </a:rPr>
              <a:t>Bra-xin</a:t>
            </a:r>
            <a:endParaRPr/>
          </a:p>
        </p:txBody>
      </p:sp>
      <p:sp>
        <p:nvSpPr>
          <p:cNvPr id="789" name="Google Shape;789;p10"/>
          <p:cNvSpPr txBox="1"/>
          <p:nvPr/>
        </p:nvSpPr>
        <p:spPr>
          <a:xfrm>
            <a:off x="3000375" y="6307137"/>
            <a:ext cx="2808287" cy="48418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1700"/>
              <a:buFont typeface="Calibri"/>
              <a:buNone/>
            </a:pPr>
            <a:r>
              <a:rPr b="1" i="0" lang="en-US" sz="1700" u="none">
                <a:solidFill>
                  <a:schemeClr val="dk1"/>
                </a:solidFill>
                <a:latin typeface="Calibri"/>
                <a:ea typeface="Calibri"/>
                <a:cs typeface="Calibri"/>
                <a:sym typeface="Calibri"/>
              </a:rPr>
              <a:t>Bra-xin</a:t>
            </a:r>
            <a:endParaRPr/>
          </a:p>
        </p:txBody>
      </p:sp>
      <p:sp>
        <p:nvSpPr>
          <p:cNvPr id="790" name="Google Shape;790;p10"/>
          <p:cNvSpPr txBox="1"/>
          <p:nvPr/>
        </p:nvSpPr>
        <p:spPr>
          <a:xfrm>
            <a:off x="5735637" y="6473825"/>
            <a:ext cx="4926012"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a:solidFill>
                  <a:schemeClr val="dk1"/>
                </a:solidFill>
                <a:latin typeface="Arial"/>
                <a:ea typeface="Arial"/>
                <a:cs typeface="Arial"/>
                <a:sym typeface="Arial"/>
              </a:rPr>
              <a:t>H45.1- Lược đồ phân bố công nghiệp Trung và Nam Mĩ</a:t>
            </a:r>
            <a:endParaRPr/>
          </a:p>
        </p:txBody>
      </p:sp>
      <p:sp>
        <p:nvSpPr>
          <p:cNvPr id="791" name="Google Shape;791;p10"/>
          <p:cNvSpPr/>
          <p:nvPr/>
        </p:nvSpPr>
        <p:spPr>
          <a:xfrm>
            <a:off x="6877050" y="4386262"/>
            <a:ext cx="250825" cy="276225"/>
          </a:xfrm>
          <a:prstGeom prst="flowChartConnector">
            <a:avLst/>
          </a:prstGeom>
          <a:solidFill>
            <a:srgbClr val="008000">
              <a:alpha val="69803"/>
            </a:srgbClr>
          </a:solidFill>
          <a:ln cap="flat" cmpd="sng" w="9525">
            <a:solidFill>
              <a:srgbClr val="0033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792" name="Google Shape;792;p10"/>
          <p:cNvSpPr/>
          <p:nvPr/>
        </p:nvSpPr>
        <p:spPr>
          <a:xfrm>
            <a:off x="8251825" y="650875"/>
            <a:ext cx="207962" cy="230187"/>
          </a:xfrm>
          <a:prstGeom prst="flowChartConnector">
            <a:avLst/>
          </a:prstGeom>
          <a:solidFill>
            <a:srgbClr val="008000">
              <a:alpha val="69803"/>
            </a:srgbClr>
          </a:solidFill>
          <a:ln cap="flat" cmpd="sng" w="9525">
            <a:solidFill>
              <a:srgbClr val="0033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793" name="Google Shape;793;p10"/>
          <p:cNvSpPr/>
          <p:nvPr/>
        </p:nvSpPr>
        <p:spPr>
          <a:xfrm>
            <a:off x="7659687" y="1038225"/>
            <a:ext cx="207962" cy="258762"/>
          </a:xfrm>
          <a:prstGeom prst="flowChartConnector">
            <a:avLst/>
          </a:prstGeom>
          <a:solidFill>
            <a:srgbClr val="008000">
              <a:alpha val="69803"/>
            </a:srgbClr>
          </a:solidFill>
          <a:ln cap="flat" cmpd="sng" w="9525">
            <a:solidFill>
              <a:srgbClr val="0033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794" name="Google Shape;794;p10"/>
          <p:cNvSpPr/>
          <p:nvPr/>
        </p:nvSpPr>
        <p:spPr>
          <a:xfrm>
            <a:off x="7766050" y="1190625"/>
            <a:ext cx="207962" cy="258762"/>
          </a:xfrm>
          <a:prstGeom prst="flowChartConnector">
            <a:avLst/>
          </a:prstGeom>
          <a:solidFill>
            <a:srgbClr val="008000">
              <a:alpha val="69803"/>
            </a:srgbClr>
          </a:solidFill>
          <a:ln cap="flat" cmpd="sng" w="9525">
            <a:solidFill>
              <a:srgbClr val="0033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795" name="Google Shape;795;p10"/>
          <p:cNvSpPr/>
          <p:nvPr/>
        </p:nvSpPr>
        <p:spPr>
          <a:xfrm>
            <a:off x="7904162" y="1343025"/>
            <a:ext cx="207962" cy="258762"/>
          </a:xfrm>
          <a:prstGeom prst="flowChartConnector">
            <a:avLst/>
          </a:prstGeom>
          <a:solidFill>
            <a:srgbClr val="008000">
              <a:alpha val="69803"/>
            </a:srgbClr>
          </a:solidFill>
          <a:ln cap="flat" cmpd="sng" w="9525">
            <a:solidFill>
              <a:srgbClr val="0033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796" name="Google Shape;796;p10"/>
          <p:cNvSpPr/>
          <p:nvPr/>
        </p:nvSpPr>
        <p:spPr>
          <a:xfrm>
            <a:off x="9066212" y="3670300"/>
            <a:ext cx="306387" cy="377825"/>
          </a:xfrm>
          <a:prstGeom prst="flowChartConnector">
            <a:avLst/>
          </a:prstGeom>
          <a:solidFill>
            <a:srgbClr val="008000">
              <a:alpha val="69803"/>
            </a:srgbClr>
          </a:solidFill>
          <a:ln cap="flat" cmpd="sng" w="9525">
            <a:solidFill>
              <a:srgbClr val="0033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797" name="Google Shape;797;p10"/>
          <p:cNvSpPr/>
          <p:nvPr/>
        </p:nvSpPr>
        <p:spPr>
          <a:xfrm>
            <a:off x="9748837" y="2994025"/>
            <a:ext cx="306387" cy="377825"/>
          </a:xfrm>
          <a:prstGeom prst="flowChartConnector">
            <a:avLst/>
          </a:prstGeom>
          <a:solidFill>
            <a:srgbClr val="008000">
              <a:alpha val="69803"/>
            </a:srgbClr>
          </a:solidFill>
          <a:ln cap="flat" cmpd="sng" w="9525">
            <a:solidFill>
              <a:srgbClr val="0033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798" name="Google Shape;798;p10"/>
          <p:cNvSpPr/>
          <p:nvPr/>
        </p:nvSpPr>
        <p:spPr>
          <a:xfrm>
            <a:off x="8688387" y="4851400"/>
            <a:ext cx="307975" cy="377825"/>
          </a:xfrm>
          <a:prstGeom prst="flowChartConnector">
            <a:avLst/>
          </a:prstGeom>
          <a:solidFill>
            <a:srgbClr val="008000">
              <a:alpha val="69803"/>
            </a:srgbClr>
          </a:solidFill>
          <a:ln cap="flat" cmpd="sng" w="9525">
            <a:solidFill>
              <a:srgbClr val="0033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799" name="Google Shape;799;p10"/>
          <p:cNvSpPr txBox="1"/>
          <p:nvPr/>
        </p:nvSpPr>
        <p:spPr>
          <a:xfrm>
            <a:off x="1524000" y="-26987"/>
            <a:ext cx="4500562" cy="5222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Arial"/>
              <a:buNone/>
            </a:pPr>
            <a:r>
              <a:rPr b="1" i="0" lang="en-US" sz="1400" u="none">
                <a:solidFill>
                  <a:schemeClr val="dk1"/>
                </a:solidFill>
                <a:latin typeface="Arial"/>
                <a:ea typeface="Arial"/>
                <a:cs typeface="Arial"/>
                <a:sym typeface="Arial"/>
              </a:rPr>
              <a:t>Bảng phân bố sản xuất công nghiệp ở Trung và Nam Mĩ</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0"/>
                                        </p:tgtEl>
                                        <p:attrNameLst>
                                          <p:attrName>style.visibility</p:attrName>
                                        </p:attrNameLst>
                                      </p:cBhvr>
                                      <p:to>
                                        <p:strVal val="visible"/>
                                      </p:to>
                                    </p:set>
                                    <p:animEffect filter="fade" transition="in">
                                      <p:cBhvr>
                                        <p:cTn dur="500"/>
                                        <p:tgtEl>
                                          <p:spTgt spid="780"/>
                                        </p:tgtEl>
                                      </p:cBhvr>
                                    </p:animEffect>
                                  </p:childTnLst>
                                </p:cTn>
                              </p:par>
                              <p:par>
                                <p:cTn fill="hold" nodeType="withEffect" presetClass="entr" presetID="10" presetSubtype="0">
                                  <p:stCondLst>
                                    <p:cond delay="0"/>
                                  </p:stCondLst>
                                  <p:childTnLst>
                                    <p:set>
                                      <p:cBhvr>
                                        <p:cTn dur="1" fill="hold">
                                          <p:stCondLst>
                                            <p:cond delay="0"/>
                                          </p:stCondLst>
                                        </p:cTn>
                                        <p:tgtEl>
                                          <p:spTgt spid="781"/>
                                        </p:tgtEl>
                                        <p:attrNameLst>
                                          <p:attrName>style.visibility</p:attrName>
                                        </p:attrNameLst>
                                      </p:cBhvr>
                                      <p:to>
                                        <p:strVal val="visible"/>
                                      </p:to>
                                    </p:set>
                                    <p:animEffect filter="fade" transition="in">
                                      <p:cBhvr>
                                        <p:cTn dur="500"/>
                                        <p:tgtEl>
                                          <p:spTgt spid="781"/>
                                        </p:tgtEl>
                                      </p:cBhvr>
                                    </p:animEffect>
                                  </p:childTnLst>
                                </p:cTn>
                              </p:par>
                              <p:par>
                                <p:cTn fill="hold" nodeType="withEffect" presetClass="entr" presetID="10" presetSubtype="0">
                                  <p:stCondLst>
                                    <p:cond delay="0"/>
                                  </p:stCondLst>
                                  <p:childTnLst>
                                    <p:set>
                                      <p:cBhvr>
                                        <p:cTn dur="1" fill="hold">
                                          <p:stCondLst>
                                            <p:cond delay="0"/>
                                          </p:stCondLst>
                                        </p:cTn>
                                        <p:tgtEl>
                                          <p:spTgt spid="782"/>
                                        </p:tgtEl>
                                        <p:attrNameLst>
                                          <p:attrName>style.visibility</p:attrName>
                                        </p:attrNameLst>
                                      </p:cBhvr>
                                      <p:to>
                                        <p:strVal val="visible"/>
                                      </p:to>
                                    </p:set>
                                    <p:animEffect filter="fade" transition="in">
                                      <p:cBhvr>
                                        <p:cTn dur="500"/>
                                        <p:tgtEl>
                                          <p:spTgt spid="782"/>
                                        </p:tgtEl>
                                      </p:cBhvr>
                                    </p:animEffect>
                                  </p:childTnLst>
                                </p:cTn>
                              </p:par>
                              <p:par>
                                <p:cTn fill="hold" nodeType="withEffect" presetClass="entr" presetID="10" presetSubtype="0">
                                  <p:stCondLst>
                                    <p:cond delay="0"/>
                                  </p:stCondLst>
                                  <p:childTnLst>
                                    <p:set>
                                      <p:cBhvr>
                                        <p:cTn dur="1" fill="hold">
                                          <p:stCondLst>
                                            <p:cond delay="0"/>
                                          </p:stCondLst>
                                        </p:cTn>
                                        <p:tgtEl>
                                          <p:spTgt spid="783"/>
                                        </p:tgtEl>
                                        <p:attrNameLst>
                                          <p:attrName>style.visibility</p:attrName>
                                        </p:attrNameLst>
                                      </p:cBhvr>
                                      <p:to>
                                        <p:strVal val="visible"/>
                                      </p:to>
                                    </p:set>
                                    <p:animEffect filter="fade" transition="in">
                                      <p:cBhvr>
                                        <p:cTn dur="500"/>
                                        <p:tgtEl>
                                          <p:spTgt spid="783"/>
                                        </p:tgtEl>
                                      </p:cBhvr>
                                    </p:animEffect>
                                  </p:childTnLst>
                                </p:cTn>
                              </p:par>
                              <p:par>
                                <p:cTn fill="hold" nodeType="withEffect" presetClass="entr" presetID="10" presetSubtype="0">
                                  <p:stCondLst>
                                    <p:cond delay="0"/>
                                  </p:stCondLst>
                                  <p:childTnLst>
                                    <p:set>
                                      <p:cBhvr>
                                        <p:cTn dur="1" fill="hold">
                                          <p:stCondLst>
                                            <p:cond delay="0"/>
                                          </p:stCondLst>
                                        </p:cTn>
                                        <p:tgtEl>
                                          <p:spTgt spid="784"/>
                                        </p:tgtEl>
                                        <p:attrNameLst>
                                          <p:attrName>style.visibility</p:attrName>
                                        </p:attrNameLst>
                                      </p:cBhvr>
                                      <p:to>
                                        <p:strVal val="visible"/>
                                      </p:to>
                                    </p:set>
                                    <p:animEffect filter="fade" transition="in">
                                      <p:cBhvr>
                                        <p:cTn dur="500"/>
                                        <p:tgtEl>
                                          <p:spTgt spid="784"/>
                                        </p:tgtEl>
                                      </p:cBhvr>
                                    </p:animEffect>
                                  </p:childTnLst>
                                </p:cTn>
                              </p:par>
                              <p:par>
                                <p:cTn fill="hold" nodeType="withEffect" presetClass="entr" presetID="10" presetSubtype="0">
                                  <p:stCondLst>
                                    <p:cond delay="0"/>
                                  </p:stCondLst>
                                  <p:childTnLst>
                                    <p:set>
                                      <p:cBhvr>
                                        <p:cTn dur="1" fill="hold">
                                          <p:stCondLst>
                                            <p:cond delay="0"/>
                                          </p:stCondLst>
                                        </p:cTn>
                                        <p:tgtEl>
                                          <p:spTgt spid="785"/>
                                        </p:tgtEl>
                                        <p:attrNameLst>
                                          <p:attrName>style.visibility</p:attrName>
                                        </p:attrNameLst>
                                      </p:cBhvr>
                                      <p:to>
                                        <p:strVal val="visible"/>
                                      </p:to>
                                    </p:set>
                                    <p:animEffect filter="fade" transition="in">
                                      <p:cBhvr>
                                        <p:cTn dur="500"/>
                                        <p:tgtEl>
                                          <p:spTgt spid="785"/>
                                        </p:tgtEl>
                                      </p:cBhvr>
                                    </p:animEffect>
                                  </p:childTnLst>
                                </p:cTn>
                              </p:par>
                              <p:par>
                                <p:cTn fill="hold" nodeType="withEffect" presetClass="entr" presetID="10" presetSubtype="0">
                                  <p:stCondLst>
                                    <p:cond delay="0"/>
                                  </p:stCondLst>
                                  <p:childTnLst>
                                    <p:set>
                                      <p:cBhvr>
                                        <p:cTn dur="1" fill="hold">
                                          <p:stCondLst>
                                            <p:cond delay="0"/>
                                          </p:stCondLst>
                                        </p:cTn>
                                        <p:tgtEl>
                                          <p:spTgt spid="786"/>
                                        </p:tgtEl>
                                        <p:attrNameLst>
                                          <p:attrName>style.visibility</p:attrName>
                                        </p:attrNameLst>
                                      </p:cBhvr>
                                      <p:to>
                                        <p:strVal val="visible"/>
                                      </p:to>
                                    </p:set>
                                    <p:animEffect filter="fade" transition="in">
                                      <p:cBhvr>
                                        <p:cTn dur="500"/>
                                        <p:tgtEl>
                                          <p:spTgt spid="786"/>
                                        </p:tgtEl>
                                      </p:cBhvr>
                                    </p:animEffect>
                                  </p:childTnLst>
                                </p:cTn>
                              </p:par>
                              <p:par>
                                <p:cTn fill="hold" nodeType="withEffect" presetClass="entr" presetID="10" presetSubtype="0">
                                  <p:stCondLst>
                                    <p:cond delay="0"/>
                                  </p:stCondLst>
                                  <p:childTnLst>
                                    <p:set>
                                      <p:cBhvr>
                                        <p:cTn dur="1" fill="hold">
                                          <p:stCondLst>
                                            <p:cond delay="0"/>
                                          </p:stCondLst>
                                        </p:cTn>
                                        <p:tgtEl>
                                          <p:spTgt spid="787"/>
                                        </p:tgtEl>
                                        <p:attrNameLst>
                                          <p:attrName>style.visibility</p:attrName>
                                        </p:attrNameLst>
                                      </p:cBhvr>
                                      <p:to>
                                        <p:strVal val="visible"/>
                                      </p:to>
                                    </p:set>
                                    <p:animEffect filter="fade" transition="in">
                                      <p:cBhvr>
                                        <p:cTn dur="500"/>
                                        <p:tgtEl>
                                          <p:spTgt spid="787"/>
                                        </p:tgtEl>
                                      </p:cBhvr>
                                    </p:animEffect>
                                  </p:childTnLst>
                                </p:cTn>
                              </p:par>
                              <p:par>
                                <p:cTn fill="hold" nodeType="withEffect" presetClass="entr" presetID="10" presetSubtype="0">
                                  <p:stCondLst>
                                    <p:cond delay="0"/>
                                  </p:stCondLst>
                                  <p:childTnLst>
                                    <p:set>
                                      <p:cBhvr>
                                        <p:cTn dur="1" fill="hold">
                                          <p:stCondLst>
                                            <p:cond delay="0"/>
                                          </p:stCondLst>
                                        </p:cTn>
                                        <p:tgtEl>
                                          <p:spTgt spid="788"/>
                                        </p:tgtEl>
                                        <p:attrNameLst>
                                          <p:attrName>style.visibility</p:attrName>
                                        </p:attrNameLst>
                                      </p:cBhvr>
                                      <p:to>
                                        <p:strVal val="visible"/>
                                      </p:to>
                                    </p:set>
                                    <p:animEffect filter="fade" transition="in">
                                      <p:cBhvr>
                                        <p:cTn dur="500"/>
                                        <p:tgtEl>
                                          <p:spTgt spid="788"/>
                                        </p:tgtEl>
                                      </p:cBhvr>
                                    </p:animEffect>
                                  </p:childTnLst>
                                </p:cTn>
                              </p:par>
                              <p:par>
                                <p:cTn fill="hold" nodeType="withEffect" presetClass="entr" presetID="10" presetSubtype="0">
                                  <p:stCondLst>
                                    <p:cond delay="0"/>
                                  </p:stCondLst>
                                  <p:childTnLst>
                                    <p:set>
                                      <p:cBhvr>
                                        <p:cTn dur="1" fill="hold">
                                          <p:stCondLst>
                                            <p:cond delay="0"/>
                                          </p:stCondLst>
                                        </p:cTn>
                                        <p:tgtEl>
                                          <p:spTgt spid="789"/>
                                        </p:tgtEl>
                                        <p:attrNameLst>
                                          <p:attrName>style.visibility</p:attrName>
                                        </p:attrNameLst>
                                      </p:cBhvr>
                                      <p:to>
                                        <p:strVal val="visible"/>
                                      </p:to>
                                    </p:set>
                                    <p:animEffect filter="fade" transition="in">
                                      <p:cBhvr>
                                        <p:cTn dur="500"/>
                                        <p:tgtEl>
                                          <p:spTgt spid="789"/>
                                        </p:tgtEl>
                                      </p:cBhvr>
                                    </p:animEffect>
                                  </p:childTnLst>
                                </p:cTn>
                              </p:par>
                              <p:par>
                                <p:cTn fill="hold" nodeType="withEffect" presetClass="entr" presetID="10" presetSubtype="0">
                                  <p:stCondLst>
                                    <p:cond delay="0"/>
                                  </p:stCondLst>
                                  <p:childTnLst>
                                    <p:set>
                                      <p:cBhvr>
                                        <p:cTn dur="1" fill="hold">
                                          <p:stCondLst>
                                            <p:cond delay="0"/>
                                          </p:stCondLst>
                                        </p:cTn>
                                        <p:tgtEl>
                                          <p:spTgt spid="791"/>
                                        </p:tgtEl>
                                        <p:attrNameLst>
                                          <p:attrName>style.visibility</p:attrName>
                                        </p:attrNameLst>
                                      </p:cBhvr>
                                      <p:to>
                                        <p:strVal val="visible"/>
                                      </p:to>
                                    </p:set>
                                    <p:animEffect filter="fade" transition="in">
                                      <p:cBhvr>
                                        <p:cTn dur="1000"/>
                                        <p:tgtEl>
                                          <p:spTgt spid="791"/>
                                        </p:tgtEl>
                                      </p:cBhvr>
                                    </p:animEffect>
                                  </p:childTnLst>
                                </p:cTn>
                              </p:par>
                              <p:par>
                                <p:cTn fill="hold" nodeType="withEffect" presetClass="entr" presetID="10" presetSubtype="0">
                                  <p:stCondLst>
                                    <p:cond delay="0"/>
                                  </p:stCondLst>
                                  <p:childTnLst>
                                    <p:set>
                                      <p:cBhvr>
                                        <p:cTn dur="1" fill="hold">
                                          <p:stCondLst>
                                            <p:cond delay="0"/>
                                          </p:stCondLst>
                                        </p:cTn>
                                        <p:tgtEl>
                                          <p:spTgt spid="792"/>
                                        </p:tgtEl>
                                        <p:attrNameLst>
                                          <p:attrName>style.visibility</p:attrName>
                                        </p:attrNameLst>
                                      </p:cBhvr>
                                      <p:to>
                                        <p:strVal val="visible"/>
                                      </p:to>
                                    </p:set>
                                    <p:animEffect filter="fade" transition="in">
                                      <p:cBhvr>
                                        <p:cTn dur="500"/>
                                        <p:tgtEl>
                                          <p:spTgt spid="792"/>
                                        </p:tgtEl>
                                      </p:cBhvr>
                                    </p:animEffect>
                                  </p:childTnLst>
                                </p:cTn>
                              </p:par>
                              <p:par>
                                <p:cTn fill="hold" nodeType="withEffect" presetClass="entr" presetID="10" presetSubtype="0">
                                  <p:stCondLst>
                                    <p:cond delay="0"/>
                                  </p:stCondLst>
                                  <p:childTnLst>
                                    <p:set>
                                      <p:cBhvr>
                                        <p:cTn dur="1" fill="hold">
                                          <p:stCondLst>
                                            <p:cond delay="0"/>
                                          </p:stCondLst>
                                        </p:cTn>
                                        <p:tgtEl>
                                          <p:spTgt spid="793"/>
                                        </p:tgtEl>
                                        <p:attrNameLst>
                                          <p:attrName>style.visibility</p:attrName>
                                        </p:attrNameLst>
                                      </p:cBhvr>
                                      <p:to>
                                        <p:strVal val="visible"/>
                                      </p:to>
                                    </p:set>
                                    <p:animEffect filter="fade" transition="in">
                                      <p:cBhvr>
                                        <p:cTn dur="500"/>
                                        <p:tgtEl>
                                          <p:spTgt spid="793"/>
                                        </p:tgtEl>
                                      </p:cBhvr>
                                    </p:animEffect>
                                  </p:childTnLst>
                                </p:cTn>
                              </p:par>
                              <p:par>
                                <p:cTn fill="hold" nodeType="withEffect" presetClass="entr" presetID="10" presetSubtype="0">
                                  <p:stCondLst>
                                    <p:cond delay="0"/>
                                  </p:stCondLst>
                                  <p:childTnLst>
                                    <p:set>
                                      <p:cBhvr>
                                        <p:cTn dur="1" fill="hold">
                                          <p:stCondLst>
                                            <p:cond delay="0"/>
                                          </p:stCondLst>
                                        </p:cTn>
                                        <p:tgtEl>
                                          <p:spTgt spid="794"/>
                                        </p:tgtEl>
                                        <p:attrNameLst>
                                          <p:attrName>style.visibility</p:attrName>
                                        </p:attrNameLst>
                                      </p:cBhvr>
                                      <p:to>
                                        <p:strVal val="visible"/>
                                      </p:to>
                                    </p:set>
                                    <p:animEffect filter="fade" transition="in">
                                      <p:cBhvr>
                                        <p:cTn dur="500"/>
                                        <p:tgtEl>
                                          <p:spTgt spid="794"/>
                                        </p:tgtEl>
                                      </p:cBhvr>
                                    </p:animEffect>
                                  </p:childTnLst>
                                </p:cTn>
                              </p:par>
                              <p:par>
                                <p:cTn fill="hold" nodeType="withEffect" presetClass="entr" presetID="10" presetSubtype="0">
                                  <p:stCondLst>
                                    <p:cond delay="0"/>
                                  </p:stCondLst>
                                  <p:childTnLst>
                                    <p:set>
                                      <p:cBhvr>
                                        <p:cTn dur="1" fill="hold">
                                          <p:stCondLst>
                                            <p:cond delay="0"/>
                                          </p:stCondLst>
                                        </p:cTn>
                                        <p:tgtEl>
                                          <p:spTgt spid="795"/>
                                        </p:tgtEl>
                                        <p:attrNameLst>
                                          <p:attrName>style.visibility</p:attrName>
                                        </p:attrNameLst>
                                      </p:cBhvr>
                                      <p:to>
                                        <p:strVal val="visible"/>
                                      </p:to>
                                    </p:set>
                                    <p:animEffect filter="fade" transition="in">
                                      <p:cBhvr>
                                        <p:cTn dur="500"/>
                                        <p:tgtEl>
                                          <p:spTgt spid="795"/>
                                        </p:tgtEl>
                                      </p:cBhvr>
                                    </p:animEffect>
                                  </p:childTnLst>
                                </p:cTn>
                              </p:par>
                              <p:par>
                                <p:cTn fill="hold" nodeType="withEffect" presetClass="entr" presetID="10" presetSubtype="0">
                                  <p:stCondLst>
                                    <p:cond delay="0"/>
                                  </p:stCondLst>
                                  <p:childTnLst>
                                    <p:set>
                                      <p:cBhvr>
                                        <p:cTn dur="1" fill="hold">
                                          <p:stCondLst>
                                            <p:cond delay="0"/>
                                          </p:stCondLst>
                                        </p:cTn>
                                        <p:tgtEl>
                                          <p:spTgt spid="796"/>
                                        </p:tgtEl>
                                        <p:attrNameLst>
                                          <p:attrName>style.visibility</p:attrName>
                                        </p:attrNameLst>
                                      </p:cBhvr>
                                      <p:to>
                                        <p:strVal val="visible"/>
                                      </p:to>
                                    </p:set>
                                    <p:animEffect filter="fade" transition="in">
                                      <p:cBhvr>
                                        <p:cTn dur="500"/>
                                        <p:tgtEl>
                                          <p:spTgt spid="796"/>
                                        </p:tgtEl>
                                      </p:cBhvr>
                                    </p:animEffect>
                                  </p:childTnLst>
                                </p:cTn>
                              </p:par>
                              <p:par>
                                <p:cTn fill="hold" nodeType="withEffect" presetClass="entr" presetID="10" presetSubtype="0">
                                  <p:stCondLst>
                                    <p:cond delay="0"/>
                                  </p:stCondLst>
                                  <p:childTnLst>
                                    <p:set>
                                      <p:cBhvr>
                                        <p:cTn dur="1" fill="hold">
                                          <p:stCondLst>
                                            <p:cond delay="0"/>
                                          </p:stCondLst>
                                        </p:cTn>
                                        <p:tgtEl>
                                          <p:spTgt spid="797"/>
                                        </p:tgtEl>
                                        <p:attrNameLst>
                                          <p:attrName>style.visibility</p:attrName>
                                        </p:attrNameLst>
                                      </p:cBhvr>
                                      <p:to>
                                        <p:strVal val="visible"/>
                                      </p:to>
                                    </p:set>
                                    <p:animEffect filter="fade" transition="in">
                                      <p:cBhvr>
                                        <p:cTn dur="500"/>
                                        <p:tgtEl>
                                          <p:spTgt spid="797"/>
                                        </p:tgtEl>
                                      </p:cBhvr>
                                    </p:animEffect>
                                  </p:childTnLst>
                                </p:cTn>
                              </p:par>
                              <p:par>
                                <p:cTn fill="hold" nodeType="withEffect" presetClass="entr" presetID="10" presetSubtype="0">
                                  <p:stCondLst>
                                    <p:cond delay="0"/>
                                  </p:stCondLst>
                                  <p:childTnLst>
                                    <p:set>
                                      <p:cBhvr>
                                        <p:cTn dur="1" fill="hold">
                                          <p:stCondLst>
                                            <p:cond delay="0"/>
                                          </p:stCondLst>
                                        </p:cTn>
                                        <p:tgtEl>
                                          <p:spTgt spid="798"/>
                                        </p:tgtEl>
                                        <p:attrNameLst>
                                          <p:attrName>style.visibility</p:attrName>
                                        </p:attrNameLst>
                                      </p:cBhvr>
                                      <p:to>
                                        <p:strVal val="visible"/>
                                      </p:to>
                                    </p:set>
                                    <p:animEffect filter="fade" transition="in">
                                      <p:cBhvr>
                                        <p:cTn dur="500"/>
                                        <p:tgtEl>
                                          <p:spTgt spid="7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11"/>
          <p:cNvSpPr txBox="1"/>
          <p:nvPr/>
        </p:nvSpPr>
        <p:spPr>
          <a:xfrm>
            <a:off x="119062" y="-26987"/>
            <a:ext cx="5761037" cy="584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B050"/>
              </a:buClr>
              <a:buSzPts val="1600"/>
              <a:buFont typeface="Times New Roman"/>
              <a:buNone/>
            </a:pPr>
            <a:r>
              <a:rPr b="1" i="0" lang="en-US" sz="1600" u="none">
                <a:solidFill>
                  <a:srgbClr val="00B050"/>
                </a:solidFill>
                <a:latin typeface="Times New Roman"/>
                <a:ea typeface="Times New Roman"/>
                <a:cs typeface="Times New Roman"/>
                <a:sym typeface="Times New Roman"/>
              </a:rPr>
              <a:t>Dựa vào lược đồ H45.1 kết hợp thông tin mục 2 sgk/137,138. Hãy ghép mỗi ý ở cột A với ý ở cột B sao cho đúng. </a:t>
            </a:r>
            <a:endParaRPr/>
          </a:p>
        </p:txBody>
      </p:sp>
      <p:pic>
        <p:nvPicPr>
          <p:cNvPr descr="Luoc do phan bo cong nghiep Trung va Nam Mi" id="805" name="Google Shape;805;p11"/>
          <p:cNvPicPr preferRelativeResize="0"/>
          <p:nvPr/>
        </p:nvPicPr>
        <p:blipFill rotWithShape="1">
          <a:blip r:embed="rId3">
            <a:alphaModFix/>
          </a:blip>
          <a:srcRect b="0" l="0" r="0" t="0"/>
          <a:stretch/>
        </p:blipFill>
        <p:spPr>
          <a:xfrm>
            <a:off x="6584950" y="180975"/>
            <a:ext cx="5373687" cy="6453187"/>
          </a:xfrm>
          <a:prstGeom prst="rect">
            <a:avLst/>
          </a:prstGeom>
          <a:noFill/>
          <a:ln>
            <a:noFill/>
          </a:ln>
        </p:spPr>
      </p:pic>
      <p:sp>
        <p:nvSpPr>
          <p:cNvPr id="806" name="Google Shape;806;p11"/>
          <p:cNvSpPr txBox="1"/>
          <p:nvPr/>
        </p:nvSpPr>
        <p:spPr>
          <a:xfrm>
            <a:off x="6808787" y="6608762"/>
            <a:ext cx="4926012"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a:solidFill>
                  <a:schemeClr val="dk1"/>
                </a:solidFill>
                <a:latin typeface="Arial"/>
                <a:ea typeface="Arial"/>
                <a:cs typeface="Arial"/>
                <a:sym typeface="Arial"/>
              </a:rPr>
              <a:t>H45.1- Lược đồ phân bố công nghiệp Trung và Nam Mĩ</a:t>
            </a:r>
            <a:endParaRPr/>
          </a:p>
        </p:txBody>
      </p:sp>
      <p:graphicFrame>
        <p:nvGraphicFramePr>
          <p:cNvPr id="807" name="Google Shape;807;p11"/>
          <p:cNvGraphicFramePr/>
          <p:nvPr/>
        </p:nvGraphicFramePr>
        <p:xfrm>
          <a:off x="558800" y="758825"/>
          <a:ext cx="3000000" cy="3000000"/>
        </p:xfrm>
        <a:graphic>
          <a:graphicData uri="http://schemas.openxmlformats.org/drawingml/2006/table">
            <a:tbl>
              <a:tblPr>
                <a:noFill/>
                <a:tableStyleId>{CA6A873E-8CFC-4CE7-9509-C9D5D6B9D0FB}</a:tableStyleId>
              </a:tblPr>
              <a:tblGrid>
                <a:gridCol w="1568450"/>
                <a:gridCol w="720725"/>
                <a:gridCol w="2032000"/>
              </a:tblGrid>
              <a:tr h="1736725">
                <a:tc>
                  <a:txBody>
                    <a:bodyPr/>
                    <a:lstStyle/>
                    <a:p>
                      <a:pPr indent="0" lvl="0" marL="0" marR="0" rtl="0" algn="ctr">
                        <a:lnSpc>
                          <a:spcPct val="15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Cột A</a:t>
                      </a:r>
                      <a:endParaRPr/>
                    </a:p>
                    <a:p>
                      <a:pPr indent="0" lvl="0" marL="0" marR="0" rtl="0" algn="ctr">
                        <a:lnSpc>
                          <a:spcPct val="15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Ngành công nghiệp chủ yếu</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5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Cột B</a:t>
                      </a:r>
                      <a:endParaRPr/>
                    </a:p>
                    <a:p>
                      <a:pPr indent="0" lvl="0" marL="0" marR="0" rtl="0" algn="ctr">
                        <a:lnSpc>
                          <a:spcPct val="15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Nơi phát triển mạnh</a:t>
                      </a:r>
                      <a:endParaRPr/>
                    </a:p>
                    <a:p>
                      <a:pPr indent="0" lvl="0" marL="0" marR="0" rtl="0" algn="l">
                        <a:spcBef>
                          <a:spcPts val="0"/>
                        </a:spcBef>
                        <a:spcAft>
                          <a:spcPts val="0"/>
                        </a:spcAft>
                        <a:buNone/>
                      </a:pPr>
                      <a:r>
                        <a:t/>
                      </a:r>
                      <a:endParaRPr b="1" i="0" sz="1800" u="none">
                        <a:solidFill>
                          <a:schemeClr val="lt1"/>
                        </a:solidFill>
                        <a:latin typeface="Arial"/>
                        <a:ea typeface="Arial"/>
                        <a:cs typeface="Arial"/>
                        <a:sym typeface="Arial"/>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1728775">
                <a:tc>
                  <a:txBody>
                    <a:bodyPr/>
                    <a:lstStyle/>
                    <a:p>
                      <a:pPr indent="0" lvl="0" marL="0" marR="0" rtl="0" algn="just">
                        <a:lnSpc>
                          <a:spcPct val="150000"/>
                        </a:lnSpc>
                        <a:spcBef>
                          <a:spcPts val="0"/>
                        </a:spcBef>
                        <a:spcAft>
                          <a:spcPts val="0"/>
                        </a:spcAft>
                        <a:buClr>
                          <a:srgbClr val="FF0000"/>
                        </a:buClr>
                        <a:buSzPts val="1800"/>
                        <a:buFont typeface="Arial"/>
                        <a:buNone/>
                      </a:pPr>
                      <a:r>
                        <a:rPr b="1" i="0" lang="en-US" sz="1800" u="none">
                          <a:solidFill>
                            <a:srgbClr val="FF0000"/>
                          </a:solidFill>
                          <a:latin typeface="Arial"/>
                          <a:ea typeface="Arial"/>
                          <a:cs typeface="Arial"/>
                          <a:sym typeface="Arial"/>
                        </a:rPr>
                        <a:t>1. Sơ chế nông sản và chế biến thực phẩm</a:t>
                      </a:r>
                      <a:endParaRPr/>
                    </a:p>
                  </a:txBody>
                  <a:tcPr marT="41100" marB="41100" marR="82175" marL="821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c rowSpan="3">
                  <a:txBody>
                    <a:bodyPr/>
                    <a:lstStyle/>
                    <a:p>
                      <a:pPr indent="0" lvl="0" marL="0" marR="0" rtl="0" algn="just">
                        <a:lnSpc>
                          <a:spcPct val="150000"/>
                        </a:lnSpc>
                        <a:spcBef>
                          <a:spcPts val="0"/>
                        </a:spcBef>
                        <a:spcAft>
                          <a:spcPts val="0"/>
                        </a:spcAft>
                        <a:buClr>
                          <a:schemeClr val="dk1"/>
                        </a:buClr>
                        <a:buSzPts val="1800"/>
                        <a:buFont typeface="Calibri"/>
                        <a:buNone/>
                      </a:pPr>
                      <a:r>
                        <a:t/>
                      </a:r>
                      <a:endParaRPr b="1" i="0" sz="1800" u="non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800"/>
                        <a:buFont typeface="Arial"/>
                        <a:buNone/>
                      </a:pPr>
                      <a:r>
                        <a:rPr b="1" i="0" lang="en-US" sz="1800" u="none">
                          <a:solidFill>
                            <a:srgbClr val="000000"/>
                          </a:solidFill>
                          <a:latin typeface="Arial"/>
                          <a:ea typeface="Arial"/>
                          <a:cs typeface="Arial"/>
                          <a:sym typeface="Arial"/>
                        </a:rPr>
                        <a:t>1-….</a:t>
                      </a:r>
                      <a:endParaRPr/>
                    </a:p>
                    <a:p>
                      <a:pPr indent="0" lvl="0" marL="0" marR="0" rtl="0" algn="just">
                        <a:lnSpc>
                          <a:spcPct val="150000"/>
                        </a:lnSpc>
                        <a:spcBef>
                          <a:spcPts val="0"/>
                        </a:spcBef>
                        <a:spcAft>
                          <a:spcPts val="0"/>
                        </a:spcAft>
                        <a:buClr>
                          <a:schemeClr val="dk1"/>
                        </a:buClr>
                        <a:buSzPts val="1800"/>
                        <a:buFont typeface="Calibri"/>
                        <a:buNone/>
                      </a:pPr>
                      <a:r>
                        <a:t/>
                      </a:r>
                      <a:endParaRPr b="1" i="0" sz="1800" u="non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chemeClr val="dk1"/>
                        </a:buClr>
                        <a:buSzPts val="1800"/>
                        <a:buFont typeface="Calibri"/>
                        <a:buNone/>
                      </a:pPr>
                      <a:r>
                        <a:t/>
                      </a:r>
                      <a:endParaRPr b="1" i="0" sz="1800" u="non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chemeClr val="dk1"/>
                        </a:buClr>
                        <a:buSzPts val="1800"/>
                        <a:buFont typeface="Calibri"/>
                        <a:buNone/>
                      </a:pPr>
                      <a:r>
                        <a:t/>
                      </a:r>
                      <a:endParaRPr b="1" i="0" sz="1800" u="non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800"/>
                        <a:buFont typeface="Arial"/>
                        <a:buNone/>
                      </a:pPr>
                      <a:r>
                        <a:rPr b="1" i="0" lang="en-US" sz="1800" u="none">
                          <a:solidFill>
                            <a:srgbClr val="000000"/>
                          </a:solidFill>
                          <a:latin typeface="Arial"/>
                          <a:ea typeface="Arial"/>
                          <a:cs typeface="Arial"/>
                          <a:sym typeface="Arial"/>
                        </a:rPr>
                        <a:t>2-….</a:t>
                      </a:r>
                      <a:endParaRPr/>
                    </a:p>
                  </a:txBody>
                  <a:tcPr marT="41100" marB="41100" marR="82175" marL="821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c>
                  <a:txBody>
                    <a:bodyPr/>
                    <a:lstStyle/>
                    <a:p>
                      <a:pPr indent="0" lvl="0" marL="0" marR="0" rtl="0" algn="just">
                        <a:lnSpc>
                          <a:spcPct val="150000"/>
                        </a:lnSpc>
                        <a:spcBef>
                          <a:spcPts val="0"/>
                        </a:spcBef>
                        <a:spcAft>
                          <a:spcPts val="0"/>
                        </a:spcAft>
                        <a:buClr>
                          <a:srgbClr val="FF0000"/>
                        </a:buClr>
                        <a:buSzPts val="1800"/>
                        <a:buFont typeface="Arial"/>
                        <a:buNone/>
                      </a:pPr>
                      <a:r>
                        <a:rPr b="1" i="0" lang="en-US" sz="1800" u="none">
                          <a:solidFill>
                            <a:srgbClr val="FF0000"/>
                          </a:solidFill>
                          <a:latin typeface="Arial"/>
                          <a:ea typeface="Arial"/>
                          <a:cs typeface="Arial"/>
                          <a:sym typeface="Arial"/>
                        </a:rPr>
                        <a:t>a. </a:t>
                      </a:r>
                      <a:r>
                        <a:rPr b="1" i="0" lang="en-US" sz="1800" u="none">
                          <a:solidFill>
                            <a:srgbClr val="000000"/>
                          </a:solidFill>
                          <a:latin typeface="Arial"/>
                          <a:ea typeface="Arial"/>
                          <a:cs typeface="Arial"/>
                          <a:sym typeface="Arial"/>
                        </a:rPr>
                        <a:t>Các nước ở khu vực An-đét và eo đất Trung Mĩ.</a:t>
                      </a:r>
                      <a:endParaRPr/>
                    </a:p>
                  </a:txBody>
                  <a:tcPr marT="41100" marB="41100" marR="82175" marL="821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r>
              <a:tr h="1317625">
                <a:tc>
                  <a:txBody>
                    <a:bodyPr/>
                    <a:lstStyle/>
                    <a:p>
                      <a:pPr indent="0" lvl="0" marL="0" marR="0" rtl="0" algn="just">
                        <a:lnSpc>
                          <a:spcPct val="150000"/>
                        </a:lnSpc>
                        <a:spcBef>
                          <a:spcPts val="0"/>
                        </a:spcBef>
                        <a:spcAft>
                          <a:spcPts val="0"/>
                        </a:spcAft>
                        <a:buClr>
                          <a:srgbClr val="FF0000"/>
                        </a:buClr>
                        <a:buSzPts val="1800"/>
                        <a:buFont typeface="Arial"/>
                        <a:buNone/>
                      </a:pPr>
                      <a:r>
                        <a:rPr b="1" i="0" lang="en-US" sz="1800" u="none">
                          <a:solidFill>
                            <a:srgbClr val="FF0000"/>
                          </a:solidFill>
                          <a:latin typeface="Arial"/>
                          <a:ea typeface="Arial"/>
                          <a:cs typeface="Arial"/>
                          <a:sym typeface="Arial"/>
                        </a:rPr>
                        <a:t>2. Khai thác khoáng sản</a:t>
                      </a:r>
                      <a:endParaRPr/>
                    </a:p>
                  </a:txBody>
                  <a:tcPr marT="41100" marB="41100" marR="82175" marL="821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vMerge="1"/>
                <a:tc>
                  <a:txBody>
                    <a:bodyPr/>
                    <a:lstStyle/>
                    <a:p>
                      <a:pPr indent="0" lvl="0" marL="0" marR="0" rtl="0" algn="just">
                        <a:lnSpc>
                          <a:spcPct val="150000"/>
                        </a:lnSpc>
                        <a:spcBef>
                          <a:spcPts val="0"/>
                        </a:spcBef>
                        <a:spcAft>
                          <a:spcPts val="0"/>
                        </a:spcAft>
                        <a:buClr>
                          <a:srgbClr val="FF0000"/>
                        </a:buClr>
                        <a:buSzPts val="1800"/>
                        <a:buFont typeface="Arial"/>
                        <a:buNone/>
                      </a:pPr>
                      <a:r>
                        <a:rPr b="1" i="0" lang="en-US" sz="1800" u="none">
                          <a:solidFill>
                            <a:srgbClr val="FF0000"/>
                          </a:solidFill>
                          <a:latin typeface="Arial"/>
                          <a:ea typeface="Arial"/>
                          <a:cs typeface="Arial"/>
                          <a:sym typeface="Arial"/>
                        </a:rPr>
                        <a:t>b. </a:t>
                      </a:r>
                      <a:r>
                        <a:rPr b="1" i="0" lang="en-US" sz="1800" u="none">
                          <a:solidFill>
                            <a:srgbClr val="000000"/>
                          </a:solidFill>
                          <a:latin typeface="Arial"/>
                          <a:ea typeface="Arial"/>
                          <a:cs typeface="Arial"/>
                          <a:sym typeface="Arial"/>
                        </a:rPr>
                        <a:t>Vùng trung tâm của khu vực Nam Mĩ</a:t>
                      </a:r>
                      <a:endParaRPr/>
                    </a:p>
                  </a:txBody>
                  <a:tcPr marT="41100" marB="41100" marR="82175" marL="821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r>
              <a:tr h="1316025">
                <a:tc>
                  <a:txBody>
                    <a:bodyPr/>
                    <a:lstStyle/>
                    <a:p>
                      <a:pPr indent="0" lvl="0" marL="0" marR="0" rtl="0" algn="just">
                        <a:lnSpc>
                          <a:spcPct val="150000"/>
                        </a:lnSpc>
                        <a:spcBef>
                          <a:spcPts val="0"/>
                        </a:spcBef>
                        <a:spcAft>
                          <a:spcPts val="0"/>
                        </a:spcAft>
                        <a:buClr>
                          <a:srgbClr val="000000"/>
                        </a:buClr>
                        <a:buSzPts val="1800"/>
                        <a:buFont typeface="Arial"/>
                        <a:buNone/>
                      </a:pPr>
                      <a:r>
                        <a:rPr b="1" i="0" lang="en-US" sz="1800" u="none">
                          <a:solidFill>
                            <a:srgbClr val="000000"/>
                          </a:solidFill>
                          <a:latin typeface="Arial"/>
                          <a:ea typeface="Arial"/>
                          <a:cs typeface="Arial"/>
                          <a:sym typeface="Arial"/>
                        </a:rPr>
                        <a:t> </a:t>
                      </a:r>
                      <a:endParaRPr/>
                    </a:p>
                  </a:txBody>
                  <a:tcPr marT="41100" marB="41100" marR="82175" marL="821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c vMerge="1"/>
                <a:tc>
                  <a:txBody>
                    <a:bodyPr/>
                    <a:lstStyle/>
                    <a:p>
                      <a:pPr indent="0" lvl="0" marL="0" marR="0" rtl="0" algn="just">
                        <a:lnSpc>
                          <a:spcPct val="150000"/>
                        </a:lnSpc>
                        <a:spcBef>
                          <a:spcPts val="0"/>
                        </a:spcBef>
                        <a:spcAft>
                          <a:spcPts val="0"/>
                        </a:spcAft>
                        <a:buClr>
                          <a:srgbClr val="FF0000"/>
                        </a:buClr>
                        <a:buSzPts val="1800"/>
                        <a:buFont typeface="Arial"/>
                        <a:buNone/>
                      </a:pPr>
                      <a:r>
                        <a:rPr b="1" i="0" lang="en-US" sz="1800" u="none">
                          <a:solidFill>
                            <a:srgbClr val="FF0000"/>
                          </a:solidFill>
                          <a:latin typeface="Arial"/>
                          <a:ea typeface="Arial"/>
                          <a:cs typeface="Arial"/>
                          <a:sym typeface="Arial"/>
                        </a:rPr>
                        <a:t>c. </a:t>
                      </a:r>
                      <a:r>
                        <a:rPr b="1" i="0" lang="en-US" sz="1800" u="none">
                          <a:solidFill>
                            <a:srgbClr val="000000"/>
                          </a:solidFill>
                          <a:latin typeface="Arial"/>
                          <a:ea typeface="Arial"/>
                          <a:cs typeface="Arial"/>
                          <a:sym typeface="Arial"/>
                        </a:rPr>
                        <a:t>Các nước trong vùng biển Ca-ri-bê.</a:t>
                      </a:r>
                      <a:endParaRPr/>
                    </a:p>
                  </a:txBody>
                  <a:tcPr marT="41100" marB="41100" marR="82175" marL="821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r>
            </a:tbl>
          </a:graphicData>
        </a:graphic>
      </p:graphicFrame>
      <p:sp>
        <p:nvSpPr>
          <p:cNvPr id="808" name="Google Shape;808;p11"/>
          <p:cNvSpPr txBox="1"/>
          <p:nvPr/>
        </p:nvSpPr>
        <p:spPr>
          <a:xfrm>
            <a:off x="2263775" y="2852737"/>
            <a:ext cx="720725" cy="4619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400"/>
              <a:buFont typeface="Arial"/>
              <a:buNone/>
            </a:pPr>
            <a:r>
              <a:rPr b="1" i="0" lang="en-US" sz="2400" u="none">
                <a:solidFill>
                  <a:srgbClr val="FF0000"/>
                </a:solidFill>
                <a:latin typeface="Arial"/>
                <a:ea typeface="Arial"/>
                <a:cs typeface="Arial"/>
                <a:sym typeface="Arial"/>
              </a:rPr>
              <a:t>c</a:t>
            </a:r>
            <a:endParaRPr/>
          </a:p>
        </p:txBody>
      </p:sp>
      <p:sp>
        <p:nvSpPr>
          <p:cNvPr id="809" name="Google Shape;809;p11"/>
          <p:cNvSpPr txBox="1"/>
          <p:nvPr/>
        </p:nvSpPr>
        <p:spPr>
          <a:xfrm>
            <a:off x="2263775" y="4508500"/>
            <a:ext cx="720725" cy="4619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400"/>
              <a:buFont typeface="Arial"/>
              <a:buNone/>
            </a:pPr>
            <a:r>
              <a:rPr b="1" i="0" lang="en-US" sz="2400" u="none">
                <a:solidFill>
                  <a:srgbClr val="FF0000"/>
                </a:solidFill>
                <a:latin typeface="Arial"/>
                <a:ea typeface="Arial"/>
                <a:cs typeface="Arial"/>
                <a:sym typeface="Arial"/>
              </a:rPr>
              <a:t>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4"/>
                                        </p:tgtEl>
                                        <p:attrNameLst>
                                          <p:attrName>style.visibility</p:attrName>
                                        </p:attrNameLst>
                                      </p:cBhvr>
                                      <p:to>
                                        <p:strVal val="visible"/>
                                      </p:to>
                                    </p:set>
                                    <p:animEffect filter="fade" transition="in">
                                      <p:cBhvr>
                                        <p:cTn dur="500"/>
                                        <p:tgtEl>
                                          <p:spTgt spid="8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8"/>
                                        </p:tgtEl>
                                        <p:attrNameLst>
                                          <p:attrName>style.visibility</p:attrName>
                                        </p:attrNameLst>
                                      </p:cBhvr>
                                      <p:to>
                                        <p:strVal val="visible"/>
                                      </p:to>
                                    </p:set>
                                    <p:animEffect filter="fade" transition="in">
                                      <p:cBhvr>
                                        <p:cTn dur="500"/>
                                        <p:tgtEl>
                                          <p:spTgt spid="808"/>
                                        </p:tgtEl>
                                      </p:cBhvr>
                                    </p:animEffect>
                                  </p:childTnLst>
                                </p:cTn>
                              </p:par>
                              <p:par>
                                <p:cTn fill="hold" nodeType="withEffect" presetClass="entr" presetID="10" presetSubtype="0">
                                  <p:stCondLst>
                                    <p:cond delay="0"/>
                                  </p:stCondLst>
                                  <p:childTnLst>
                                    <p:set>
                                      <p:cBhvr>
                                        <p:cTn dur="1" fill="hold">
                                          <p:stCondLst>
                                            <p:cond delay="0"/>
                                          </p:stCondLst>
                                        </p:cTn>
                                        <p:tgtEl>
                                          <p:spTgt spid="809"/>
                                        </p:tgtEl>
                                        <p:attrNameLst>
                                          <p:attrName>style.visibility</p:attrName>
                                        </p:attrNameLst>
                                      </p:cBhvr>
                                      <p:to>
                                        <p:strVal val="visible"/>
                                      </p:to>
                                    </p:set>
                                    <p:animEffect filter="fade" transition="in">
                                      <p:cBhvr>
                                        <p:cTn dur="500"/>
                                        <p:tgtEl>
                                          <p:spTgt spid="8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pic>
        <p:nvPicPr>
          <p:cNvPr descr="Luoc do phan bo cong nghiep Trung va Nam Mi" id="814" name="Google Shape;814;p12"/>
          <p:cNvPicPr preferRelativeResize="0"/>
          <p:nvPr/>
        </p:nvPicPr>
        <p:blipFill rotWithShape="1">
          <a:blip r:embed="rId3">
            <a:alphaModFix/>
          </a:blip>
          <a:srcRect b="0" l="0" r="0" t="0"/>
          <a:stretch/>
        </p:blipFill>
        <p:spPr>
          <a:xfrm>
            <a:off x="6259512" y="26987"/>
            <a:ext cx="5464175" cy="6145212"/>
          </a:xfrm>
          <a:prstGeom prst="rect">
            <a:avLst/>
          </a:prstGeom>
          <a:noFill/>
          <a:ln>
            <a:noFill/>
          </a:ln>
        </p:spPr>
      </p:pic>
      <p:grpSp>
        <p:nvGrpSpPr>
          <p:cNvPr id="815" name="Google Shape;815;p12"/>
          <p:cNvGrpSpPr/>
          <p:nvPr/>
        </p:nvGrpSpPr>
        <p:grpSpPr>
          <a:xfrm>
            <a:off x="911225" y="0"/>
            <a:ext cx="5040312" cy="6813550"/>
            <a:chOff x="0" y="0"/>
            <a:chExt cx="2592" cy="3324"/>
          </a:xfrm>
        </p:grpSpPr>
        <p:pic>
          <p:nvPicPr>
            <p:cNvPr id="816" name="Google Shape;816;p12"/>
            <p:cNvPicPr preferRelativeResize="0"/>
            <p:nvPr/>
          </p:nvPicPr>
          <p:blipFill rotWithShape="1">
            <a:blip r:embed="rId4">
              <a:alphaModFix/>
            </a:blip>
            <a:srcRect b="0" l="0" r="0" t="0"/>
            <a:stretch/>
          </p:blipFill>
          <p:spPr>
            <a:xfrm>
              <a:off x="3" y="0"/>
              <a:ext cx="2550" cy="2998"/>
            </a:xfrm>
            <a:prstGeom prst="rect">
              <a:avLst/>
            </a:prstGeom>
            <a:noFill/>
            <a:ln cap="flat" cmpd="sng" w="28575">
              <a:solidFill>
                <a:srgbClr val="000000"/>
              </a:solidFill>
              <a:prstDash val="solid"/>
              <a:miter lim="800000"/>
              <a:headEnd len="sm" w="sm" type="none"/>
              <a:tailEnd len="sm" w="sm" type="none"/>
            </a:ln>
          </p:spPr>
        </p:pic>
        <p:sp>
          <p:nvSpPr>
            <p:cNvPr id="817" name="Google Shape;817;p12"/>
            <p:cNvSpPr/>
            <p:nvPr/>
          </p:nvSpPr>
          <p:spPr>
            <a:xfrm>
              <a:off x="0" y="2988"/>
              <a:ext cx="2592" cy="336"/>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rPr b="1" i="0" lang="en-US" sz="1600" u="none">
                  <a:solidFill>
                    <a:schemeClr val="dk1"/>
                  </a:solidFill>
                  <a:latin typeface="Calibri"/>
                  <a:ea typeface="Calibri"/>
                  <a:cs typeface="Calibri"/>
                  <a:sym typeface="Calibri"/>
                </a:rPr>
                <a:t>Hình 41.1-Lược đồ tự nhiên Trung và Nam Mĩ</a:t>
              </a:r>
              <a:r>
                <a:rPr b="1" i="0" lang="en-US" sz="1600" u="none">
                  <a:solidFill>
                    <a:schemeClr val="dk1"/>
                  </a:solidFill>
                  <a:latin typeface="Helvetica Neue"/>
                  <a:ea typeface="Helvetica Neue"/>
                  <a:cs typeface="Helvetica Neue"/>
                  <a:sym typeface="Helvetica Neue"/>
                </a:rPr>
                <a:t> </a:t>
              </a:r>
              <a:endParaRPr/>
            </a:p>
          </p:txBody>
        </p:sp>
      </p:grpSp>
      <p:sp>
        <p:nvSpPr>
          <p:cNvPr id="818" name="Google Shape;818;p12"/>
          <p:cNvSpPr txBox="1"/>
          <p:nvPr/>
        </p:nvSpPr>
        <p:spPr>
          <a:xfrm>
            <a:off x="6527800" y="6315075"/>
            <a:ext cx="4926012"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a:solidFill>
                  <a:schemeClr val="dk1"/>
                </a:solidFill>
                <a:latin typeface="Arial"/>
                <a:ea typeface="Arial"/>
                <a:cs typeface="Arial"/>
                <a:sym typeface="Arial"/>
              </a:rPr>
              <a:t>H45.1- Lược đồ phân bố công nghiệp Trung và Nam Mĩ</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graphicFrame>
        <p:nvGraphicFramePr>
          <p:cNvPr id="823" name="Google Shape;823;p13"/>
          <p:cNvGraphicFramePr/>
          <p:nvPr/>
        </p:nvGraphicFramePr>
        <p:xfrm>
          <a:off x="1547812" y="557212"/>
          <a:ext cx="3000000" cy="3000000"/>
        </p:xfrm>
        <a:graphic>
          <a:graphicData uri="http://schemas.openxmlformats.org/drawingml/2006/table">
            <a:tbl>
              <a:tblPr>
                <a:noFill/>
                <a:tableStyleId>{CA6A873E-8CFC-4CE7-9509-C9D5D6B9D0FB}</a:tableStyleId>
              </a:tblPr>
              <a:tblGrid>
                <a:gridCol w="1452550"/>
                <a:gridCol w="2830500"/>
              </a:tblGrid>
              <a:tr h="365125">
                <a:tc>
                  <a:txBody>
                    <a:bodyPr/>
                    <a:lstStyle/>
                    <a:p>
                      <a:pPr indent="0" lvl="0" marL="0" marR="0" rtl="0" algn="ctr">
                        <a:lnSpc>
                          <a:spcPct val="150000"/>
                        </a:lnSpc>
                        <a:spcBef>
                          <a:spcPts val="0"/>
                        </a:spcBef>
                        <a:spcAft>
                          <a:spcPts val="0"/>
                        </a:spcAft>
                        <a:buClr>
                          <a:srgbClr val="0070C0"/>
                        </a:buClr>
                        <a:buSzPts val="1600"/>
                        <a:buFont typeface="Calibri"/>
                        <a:buNone/>
                      </a:pPr>
                      <a:r>
                        <a:rPr b="1" i="0" lang="en-US" sz="1600" u="none">
                          <a:solidFill>
                            <a:srgbClr val="0070C0"/>
                          </a:solidFill>
                          <a:latin typeface="Calibri"/>
                          <a:ea typeface="Calibri"/>
                          <a:cs typeface="Calibri"/>
                          <a:sym typeface="Calibri"/>
                        </a:rPr>
                        <a:t>Ngành </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50000"/>
                        </a:lnSpc>
                        <a:spcBef>
                          <a:spcPts val="0"/>
                        </a:spcBef>
                        <a:spcAft>
                          <a:spcPts val="0"/>
                        </a:spcAft>
                        <a:buClr>
                          <a:srgbClr val="0070C0"/>
                        </a:buClr>
                        <a:buSzPts val="1600"/>
                        <a:buFont typeface="Calibri"/>
                        <a:buNone/>
                      </a:pPr>
                      <a:r>
                        <a:rPr b="1" i="0" lang="en-US" sz="1600" u="none">
                          <a:solidFill>
                            <a:srgbClr val="0070C0"/>
                          </a:solidFill>
                          <a:latin typeface="Calibri"/>
                          <a:ea typeface="Calibri"/>
                          <a:cs typeface="Calibri"/>
                          <a:sym typeface="Calibri"/>
                        </a:rPr>
                        <a:t>Phân bố ở các nước</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31825">
                <a:tc>
                  <a:txBody>
                    <a:bodyPr/>
                    <a:lstStyle/>
                    <a:p>
                      <a:pPr indent="0" lvl="0" marL="0" marR="0" rtl="0" algn="just">
                        <a:lnSpc>
                          <a:spcPct val="150000"/>
                        </a:lnSpc>
                        <a:spcBef>
                          <a:spcPts val="0"/>
                        </a:spcBef>
                        <a:spcAft>
                          <a:spcPts val="0"/>
                        </a:spcAft>
                        <a:buClr>
                          <a:schemeClr val="dk1"/>
                        </a:buClr>
                        <a:buSzPts val="1600"/>
                        <a:buFont typeface="Arial"/>
                        <a:buNone/>
                      </a:pPr>
                      <a:r>
                        <a:rPr b="1" i="0" lang="en-US" sz="1600" u="none">
                          <a:solidFill>
                            <a:schemeClr val="dk1"/>
                          </a:solidFill>
                          <a:latin typeface="Arial"/>
                          <a:ea typeface="Arial"/>
                          <a:cs typeface="Arial"/>
                          <a:sym typeface="Arial"/>
                        </a:rPr>
                        <a:t>Khai thác </a:t>
                      </a:r>
                      <a:r>
                        <a:rPr b="1" i="0" lang="en-US" sz="1600" u="none">
                          <a:solidFill>
                            <a:schemeClr val="dk1"/>
                          </a:solidFill>
                          <a:latin typeface="Calibri"/>
                          <a:ea typeface="Calibri"/>
                          <a:cs typeface="Calibri"/>
                          <a:sym typeface="Calibri"/>
                        </a:rPr>
                        <a:t>dầu</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50000"/>
                        </a:lnSpc>
                        <a:spcBef>
                          <a:spcPts val="0"/>
                        </a:spcBef>
                        <a:spcAft>
                          <a:spcPts val="0"/>
                        </a:spcAft>
                        <a:buClr>
                          <a:schemeClr val="dk1"/>
                        </a:buClr>
                        <a:buSzPts val="1600"/>
                        <a:buFont typeface="Calibri"/>
                        <a:buNone/>
                      </a:pPr>
                      <a:r>
                        <a:t/>
                      </a:r>
                      <a:endParaRPr b="0" i="0" sz="1600" u="none">
                        <a:solidFill>
                          <a:schemeClr val="dk1"/>
                        </a:solidFill>
                        <a:latin typeface="Arial"/>
                        <a:ea typeface="Arial"/>
                        <a:cs typeface="Arial"/>
                        <a:sym typeface="Arial"/>
                      </a:endParaRPr>
                    </a:p>
                    <a:p>
                      <a:pPr indent="0" lvl="0" marL="0" marR="0" rtl="0" algn="l">
                        <a:spcBef>
                          <a:spcPts val="0"/>
                        </a:spcBef>
                        <a:spcAft>
                          <a:spcPts val="0"/>
                        </a:spcAft>
                        <a:buNone/>
                      </a:pPr>
                      <a:r>
                        <a:t/>
                      </a:r>
                      <a:endParaRPr b="0" i="0" sz="1600" u="none">
                        <a:solidFill>
                          <a:schemeClr val="dk1"/>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66700">
                <a:tc>
                  <a:txBody>
                    <a:bodyPr/>
                    <a:lstStyle/>
                    <a:p>
                      <a:pPr indent="0" lvl="0" marL="0" marR="0" rtl="0" algn="just">
                        <a:lnSpc>
                          <a:spcPct val="150000"/>
                        </a:lnSpc>
                        <a:spcBef>
                          <a:spcPts val="0"/>
                        </a:spcBef>
                        <a:spcAft>
                          <a:spcPts val="0"/>
                        </a:spcAft>
                        <a:buClr>
                          <a:schemeClr val="dk1"/>
                        </a:buClr>
                        <a:buSzPts val="1600"/>
                        <a:buFont typeface="Calibri"/>
                        <a:buNone/>
                      </a:pPr>
                      <a:r>
                        <a:rPr b="1" i="0" lang="en-US" sz="1600" u="none">
                          <a:solidFill>
                            <a:schemeClr val="dk1"/>
                          </a:solidFill>
                          <a:latin typeface="Calibri"/>
                          <a:ea typeface="Calibri"/>
                          <a:cs typeface="Calibri"/>
                          <a:sym typeface="Calibri"/>
                        </a:rPr>
                        <a:t>Luyện kim đen</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65125">
                <a:tc>
                  <a:txBody>
                    <a:bodyPr/>
                    <a:lstStyle/>
                    <a:p>
                      <a:pPr indent="0" lvl="0" marL="0" marR="0" rtl="0" algn="just">
                        <a:lnSpc>
                          <a:spcPct val="150000"/>
                        </a:lnSpc>
                        <a:spcBef>
                          <a:spcPts val="0"/>
                        </a:spcBef>
                        <a:spcAft>
                          <a:spcPts val="0"/>
                        </a:spcAft>
                        <a:buClr>
                          <a:schemeClr val="dk1"/>
                        </a:buClr>
                        <a:buSzPts val="1600"/>
                        <a:buFont typeface="Calibri"/>
                        <a:buNone/>
                      </a:pPr>
                      <a:r>
                        <a:rPr b="1" i="0" lang="en-US" sz="1600" u="none">
                          <a:solidFill>
                            <a:schemeClr val="dk1"/>
                          </a:solidFill>
                          <a:latin typeface="Calibri"/>
                          <a:ea typeface="Calibri"/>
                          <a:cs typeface="Calibri"/>
                          <a:sym typeface="Calibri"/>
                        </a:rPr>
                        <a:t>Luyện kim màu</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31825">
                <a:tc>
                  <a:txBody>
                    <a:bodyPr/>
                    <a:lstStyle/>
                    <a:p>
                      <a:pPr indent="0" lvl="0" marL="0" marR="0" rtl="0" algn="just">
                        <a:lnSpc>
                          <a:spcPct val="150000"/>
                        </a:lnSpc>
                        <a:spcBef>
                          <a:spcPts val="0"/>
                        </a:spcBef>
                        <a:spcAft>
                          <a:spcPts val="0"/>
                        </a:spcAft>
                        <a:buClr>
                          <a:schemeClr val="dk1"/>
                        </a:buClr>
                        <a:buSzPts val="1600"/>
                        <a:buFont typeface="Calibri"/>
                        <a:buNone/>
                      </a:pPr>
                      <a:r>
                        <a:rPr b="1" i="0" lang="en-US" sz="1600" u="none">
                          <a:solidFill>
                            <a:schemeClr val="dk1"/>
                          </a:solidFill>
                          <a:latin typeface="Calibri"/>
                          <a:ea typeface="Calibri"/>
                          <a:cs typeface="Calibri"/>
                          <a:sym typeface="Calibri"/>
                        </a:rPr>
                        <a:t>Lọc dầu</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50000"/>
                        </a:lnSpc>
                        <a:spcBef>
                          <a:spcPts val="0"/>
                        </a:spcBef>
                        <a:spcAft>
                          <a:spcPts val="0"/>
                        </a:spcAft>
                        <a:buClr>
                          <a:schemeClr val="dk1"/>
                        </a:buClr>
                        <a:buSzPts val="1600"/>
                        <a:buFont typeface="Calibri"/>
                        <a:buNone/>
                      </a:pPr>
                      <a:r>
                        <a:t/>
                      </a:r>
                      <a:endParaRPr b="0" i="0" sz="1600" u="none">
                        <a:solidFill>
                          <a:schemeClr val="dk1"/>
                        </a:solidFill>
                        <a:latin typeface="Arial"/>
                        <a:ea typeface="Arial"/>
                        <a:cs typeface="Arial"/>
                        <a:sym typeface="Arial"/>
                      </a:endParaRPr>
                    </a:p>
                    <a:p>
                      <a:pPr indent="0" lvl="0" marL="0" marR="0" rtl="0" algn="l">
                        <a:spcBef>
                          <a:spcPts val="0"/>
                        </a:spcBef>
                        <a:spcAft>
                          <a:spcPts val="0"/>
                        </a:spcAft>
                        <a:buNone/>
                      </a:pPr>
                      <a:r>
                        <a:t/>
                      </a:r>
                      <a:endParaRPr b="0" i="0" sz="1600" u="none">
                        <a:solidFill>
                          <a:schemeClr val="dk1"/>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66700">
                <a:tc>
                  <a:txBody>
                    <a:bodyPr/>
                    <a:lstStyle/>
                    <a:p>
                      <a:pPr indent="0" lvl="0" marL="0" marR="0" rtl="0" algn="just">
                        <a:lnSpc>
                          <a:spcPct val="150000"/>
                        </a:lnSpc>
                        <a:spcBef>
                          <a:spcPts val="0"/>
                        </a:spcBef>
                        <a:spcAft>
                          <a:spcPts val="0"/>
                        </a:spcAft>
                        <a:buClr>
                          <a:schemeClr val="dk1"/>
                        </a:buClr>
                        <a:buSzPts val="1600"/>
                        <a:buFont typeface="Calibri"/>
                        <a:buNone/>
                      </a:pPr>
                      <a:r>
                        <a:rPr b="1" i="0" lang="en-US" sz="1600" u="none">
                          <a:solidFill>
                            <a:schemeClr val="dk1"/>
                          </a:solidFill>
                          <a:latin typeface="Calibri"/>
                          <a:ea typeface="Calibri"/>
                          <a:cs typeface="Calibri"/>
                          <a:sym typeface="Calibri"/>
                        </a:rPr>
                        <a:t>Đóng tàu</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49250">
                <a:tc>
                  <a:txBody>
                    <a:bodyPr/>
                    <a:lstStyle/>
                    <a:p>
                      <a:pPr indent="0" lvl="0" marL="0" marR="0" rtl="0" algn="l">
                        <a:lnSpc>
                          <a:spcPct val="100000"/>
                        </a:lnSpc>
                        <a:spcBef>
                          <a:spcPts val="0"/>
                        </a:spcBef>
                        <a:spcAft>
                          <a:spcPts val="0"/>
                        </a:spcAft>
                        <a:buClr>
                          <a:schemeClr val="dk1"/>
                        </a:buClr>
                        <a:buSzPts val="1600"/>
                        <a:buFont typeface="Calibri"/>
                        <a:buNone/>
                      </a:pPr>
                      <a:r>
                        <a:rPr b="1" i="0" lang="en-US" sz="1600" u="none">
                          <a:solidFill>
                            <a:schemeClr val="dk1"/>
                          </a:solidFill>
                          <a:latin typeface="Calibri"/>
                          <a:ea typeface="Calibri"/>
                          <a:cs typeface="Calibri"/>
                          <a:sym typeface="Calibri"/>
                        </a:rPr>
                        <a:t>Cơ khí</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079500">
                <a:tc>
                  <a:txBody>
                    <a:bodyPr/>
                    <a:lstStyle/>
                    <a:p>
                      <a:pPr indent="0" lvl="0" marL="0" marR="0" rtl="0" algn="just">
                        <a:lnSpc>
                          <a:spcPct val="150000"/>
                        </a:lnSpc>
                        <a:spcBef>
                          <a:spcPts val="0"/>
                        </a:spcBef>
                        <a:spcAft>
                          <a:spcPts val="0"/>
                        </a:spcAft>
                        <a:buClr>
                          <a:schemeClr val="dk1"/>
                        </a:buClr>
                        <a:buSzPts val="1600"/>
                        <a:buFont typeface="Calibri"/>
                        <a:buNone/>
                      </a:pPr>
                      <a:r>
                        <a:rPr b="1" i="0" lang="en-US" sz="1600" u="none">
                          <a:solidFill>
                            <a:schemeClr val="dk1"/>
                          </a:solidFill>
                          <a:latin typeface="Calibri"/>
                          <a:ea typeface="Calibri"/>
                          <a:cs typeface="Calibri"/>
                          <a:sym typeface="Calibri"/>
                        </a:rPr>
                        <a:t>Thực phẩm</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50000"/>
                        </a:lnSpc>
                        <a:spcBef>
                          <a:spcPts val="0"/>
                        </a:spcBef>
                        <a:spcAft>
                          <a:spcPts val="0"/>
                        </a:spcAft>
                        <a:buClr>
                          <a:schemeClr val="dk1"/>
                        </a:buClr>
                        <a:buSzPts val="1600"/>
                        <a:buFont typeface="Calibri"/>
                        <a:buNone/>
                      </a:pPr>
                      <a:r>
                        <a:t/>
                      </a:r>
                      <a:endParaRPr b="0" i="0" sz="1600" u="none">
                        <a:solidFill>
                          <a:schemeClr val="dk1"/>
                        </a:solidFill>
                        <a:latin typeface="Arial"/>
                        <a:ea typeface="Arial"/>
                        <a:cs typeface="Arial"/>
                        <a:sym typeface="Arial"/>
                      </a:endParaRPr>
                    </a:p>
                    <a:p>
                      <a:pPr indent="0" lvl="0" marL="0" marR="0" rtl="0" algn="l">
                        <a:spcBef>
                          <a:spcPts val="0"/>
                        </a:spcBef>
                        <a:spcAft>
                          <a:spcPts val="0"/>
                        </a:spcAft>
                        <a:buNone/>
                      </a:pPr>
                      <a:r>
                        <a:t/>
                      </a:r>
                      <a:endParaRPr b="0" i="0" sz="1600" u="none">
                        <a:solidFill>
                          <a:schemeClr val="dk1"/>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31825">
                <a:tc>
                  <a:txBody>
                    <a:bodyPr/>
                    <a:lstStyle/>
                    <a:p>
                      <a:pPr indent="0" lvl="0" marL="0" marR="0" rtl="0" algn="just">
                        <a:lnSpc>
                          <a:spcPct val="150000"/>
                        </a:lnSpc>
                        <a:spcBef>
                          <a:spcPts val="0"/>
                        </a:spcBef>
                        <a:spcAft>
                          <a:spcPts val="0"/>
                        </a:spcAft>
                        <a:buClr>
                          <a:schemeClr val="dk1"/>
                        </a:buClr>
                        <a:buSzPts val="1600"/>
                        <a:buFont typeface="Calibri"/>
                        <a:buNone/>
                      </a:pPr>
                      <a:r>
                        <a:rPr b="1" i="0" lang="en-US" sz="1600" u="none">
                          <a:solidFill>
                            <a:schemeClr val="dk1"/>
                          </a:solidFill>
                          <a:latin typeface="Calibri"/>
                          <a:ea typeface="Calibri"/>
                          <a:cs typeface="Calibri"/>
                          <a:sym typeface="Calibri"/>
                        </a:rPr>
                        <a:t>Hóa chất</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50000"/>
                        </a:lnSpc>
                        <a:spcBef>
                          <a:spcPts val="0"/>
                        </a:spcBef>
                        <a:spcAft>
                          <a:spcPts val="0"/>
                        </a:spcAft>
                        <a:buClr>
                          <a:schemeClr val="dk1"/>
                        </a:buClr>
                        <a:buSzPts val="1600"/>
                        <a:buFont typeface="Calibri"/>
                        <a:buNone/>
                      </a:pPr>
                      <a:r>
                        <a:t/>
                      </a:r>
                      <a:endParaRPr b="0" i="0" sz="1600" u="none">
                        <a:solidFill>
                          <a:schemeClr val="dk1"/>
                        </a:solidFill>
                        <a:latin typeface="Arial"/>
                        <a:ea typeface="Arial"/>
                        <a:cs typeface="Arial"/>
                        <a:sym typeface="Arial"/>
                      </a:endParaRPr>
                    </a:p>
                    <a:p>
                      <a:pPr indent="0" lvl="0" marL="0" marR="0" rtl="0" algn="l">
                        <a:spcBef>
                          <a:spcPts val="0"/>
                        </a:spcBef>
                        <a:spcAft>
                          <a:spcPts val="0"/>
                        </a:spcAft>
                        <a:buNone/>
                      </a:pPr>
                      <a:r>
                        <a:t/>
                      </a:r>
                      <a:endParaRPr b="0" i="0" sz="1600" u="none">
                        <a:solidFill>
                          <a:schemeClr val="dk1"/>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09600">
                <a:tc>
                  <a:txBody>
                    <a:bodyPr/>
                    <a:lstStyle/>
                    <a:p>
                      <a:pPr indent="0" lvl="0" marL="0" marR="0" rtl="0" algn="just">
                        <a:lnSpc>
                          <a:spcPct val="150000"/>
                        </a:lnSpc>
                        <a:spcBef>
                          <a:spcPts val="0"/>
                        </a:spcBef>
                        <a:spcAft>
                          <a:spcPts val="0"/>
                        </a:spcAft>
                        <a:buClr>
                          <a:schemeClr val="dk1"/>
                        </a:buClr>
                        <a:buSzPts val="1600"/>
                        <a:buFont typeface="Calibri"/>
                        <a:buNone/>
                      </a:pPr>
                      <a:r>
                        <a:rPr b="1" i="0" lang="en-US" sz="1600" u="none">
                          <a:solidFill>
                            <a:schemeClr val="dk1"/>
                          </a:solidFill>
                          <a:latin typeface="Calibri"/>
                          <a:ea typeface="Calibri"/>
                          <a:cs typeface="Calibri"/>
                          <a:sym typeface="Calibri"/>
                        </a:rPr>
                        <a:t>Dệt</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65125">
                <a:tc>
                  <a:txBody>
                    <a:bodyPr/>
                    <a:lstStyle/>
                    <a:p>
                      <a:pPr indent="0" lvl="0" marL="0" marR="0" rtl="0" algn="just">
                        <a:lnSpc>
                          <a:spcPct val="150000"/>
                        </a:lnSpc>
                        <a:spcBef>
                          <a:spcPts val="0"/>
                        </a:spcBef>
                        <a:spcAft>
                          <a:spcPts val="0"/>
                        </a:spcAft>
                        <a:buClr>
                          <a:schemeClr val="dk1"/>
                        </a:buClr>
                        <a:buSzPts val="1600"/>
                        <a:buFont typeface="Calibri"/>
                        <a:buNone/>
                      </a:pPr>
                      <a:r>
                        <a:rPr b="1" i="0" lang="en-US" sz="1600" u="none">
                          <a:solidFill>
                            <a:schemeClr val="dk1"/>
                          </a:solidFill>
                          <a:latin typeface="Calibri"/>
                          <a:ea typeface="Calibri"/>
                          <a:cs typeface="Calibri"/>
                          <a:sym typeface="Calibri"/>
                        </a:rPr>
                        <a:t>Sản xuất ô tô</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pic>
        <p:nvPicPr>
          <p:cNvPr descr="Luoc do phan bo cong nghiep Trung va Nam Mi" id="824" name="Google Shape;824;p13"/>
          <p:cNvPicPr preferRelativeResize="0"/>
          <p:nvPr/>
        </p:nvPicPr>
        <p:blipFill rotWithShape="1">
          <a:blip r:embed="rId3">
            <a:alphaModFix/>
          </a:blip>
          <a:srcRect b="0" l="0" r="0" t="0"/>
          <a:stretch/>
        </p:blipFill>
        <p:spPr>
          <a:xfrm>
            <a:off x="5888037" y="44450"/>
            <a:ext cx="4783137" cy="6453187"/>
          </a:xfrm>
          <a:prstGeom prst="rect">
            <a:avLst/>
          </a:prstGeom>
          <a:noFill/>
          <a:ln>
            <a:noFill/>
          </a:ln>
        </p:spPr>
      </p:pic>
      <p:sp>
        <p:nvSpPr>
          <p:cNvPr id="825" name="Google Shape;825;p13"/>
          <p:cNvSpPr txBox="1"/>
          <p:nvPr/>
        </p:nvSpPr>
        <p:spPr>
          <a:xfrm>
            <a:off x="5735637" y="6473825"/>
            <a:ext cx="4926012"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a:solidFill>
                  <a:schemeClr val="dk1"/>
                </a:solidFill>
                <a:latin typeface="Arial"/>
                <a:ea typeface="Arial"/>
                <a:cs typeface="Arial"/>
                <a:sym typeface="Arial"/>
              </a:rPr>
              <a:t>H45.1- Lược đồ phân bố công nghiệp Trung và Nam Mĩ</a:t>
            </a:r>
            <a:endParaRPr/>
          </a:p>
        </p:txBody>
      </p:sp>
      <p:sp>
        <p:nvSpPr>
          <p:cNvPr id="826" name="Google Shape;826;p13"/>
          <p:cNvSpPr txBox="1"/>
          <p:nvPr/>
        </p:nvSpPr>
        <p:spPr>
          <a:xfrm>
            <a:off x="3000375" y="881062"/>
            <a:ext cx="2808287" cy="87788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1700"/>
              <a:buFont typeface="Calibri"/>
              <a:buNone/>
            </a:pPr>
            <a:r>
              <a:rPr b="1" i="0" lang="en-US" sz="1700" u="none">
                <a:solidFill>
                  <a:schemeClr val="dk1"/>
                </a:solidFill>
                <a:latin typeface="Calibri"/>
                <a:ea typeface="Calibri"/>
                <a:cs typeface="Calibri"/>
                <a:sym typeface="Calibri"/>
              </a:rPr>
              <a:t>Vê-nê-xu-ê-na, Cô-lôm-bia, </a:t>
            </a:r>
            <a:endParaRPr/>
          </a:p>
          <a:p>
            <a:pPr indent="0" lvl="0" marL="0" marR="0" rtl="0" algn="l">
              <a:lnSpc>
                <a:spcPct val="150000"/>
              </a:lnSpc>
              <a:spcBef>
                <a:spcPts val="0"/>
              </a:spcBef>
              <a:spcAft>
                <a:spcPts val="0"/>
              </a:spcAft>
              <a:buClr>
                <a:schemeClr val="dk1"/>
              </a:buClr>
              <a:buSzPts val="1700"/>
              <a:buFont typeface="Calibri"/>
              <a:buNone/>
            </a:pPr>
            <a:r>
              <a:rPr b="1" i="0" lang="en-US" sz="1700" u="none">
                <a:solidFill>
                  <a:schemeClr val="dk1"/>
                </a:solidFill>
                <a:latin typeface="Calibri"/>
                <a:ea typeface="Calibri"/>
                <a:cs typeface="Calibri"/>
                <a:sym typeface="Calibri"/>
              </a:rPr>
              <a:t>Ac-hen-ti-na, Bra-xin</a:t>
            </a:r>
            <a:endParaRPr/>
          </a:p>
        </p:txBody>
      </p:sp>
      <p:sp>
        <p:nvSpPr>
          <p:cNvPr id="827" name="Google Shape;827;p13"/>
          <p:cNvSpPr txBox="1"/>
          <p:nvPr/>
        </p:nvSpPr>
        <p:spPr>
          <a:xfrm>
            <a:off x="3000375" y="1595437"/>
            <a:ext cx="2808287" cy="48418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1700"/>
              <a:buFont typeface="Calibri"/>
              <a:buNone/>
            </a:pPr>
            <a:r>
              <a:rPr b="1" i="0" lang="en-US" sz="1700" u="none">
                <a:solidFill>
                  <a:schemeClr val="dk1"/>
                </a:solidFill>
                <a:latin typeface="Calibri"/>
                <a:ea typeface="Calibri"/>
                <a:cs typeface="Calibri"/>
                <a:sym typeface="Calibri"/>
              </a:rPr>
              <a:t>Ac-hen-ti-na, Bra-xin, Chi-lê</a:t>
            </a:r>
            <a:endParaRPr/>
          </a:p>
        </p:txBody>
      </p:sp>
      <p:sp>
        <p:nvSpPr>
          <p:cNvPr id="828" name="Google Shape;828;p13"/>
          <p:cNvSpPr txBox="1"/>
          <p:nvPr/>
        </p:nvSpPr>
        <p:spPr>
          <a:xfrm>
            <a:off x="3000375" y="1955800"/>
            <a:ext cx="2808287" cy="48418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1700"/>
              <a:buFont typeface="Calibri"/>
              <a:buNone/>
            </a:pPr>
            <a:r>
              <a:rPr b="1" i="0" lang="en-US" sz="1700" u="none">
                <a:solidFill>
                  <a:schemeClr val="dk1"/>
                </a:solidFill>
                <a:latin typeface="Calibri"/>
                <a:ea typeface="Calibri"/>
                <a:cs typeface="Calibri"/>
                <a:sym typeface="Calibri"/>
              </a:rPr>
              <a:t>Chi-lê, Bra-xin, Guy-a-na.</a:t>
            </a:r>
            <a:endParaRPr/>
          </a:p>
        </p:txBody>
      </p:sp>
      <p:sp>
        <p:nvSpPr>
          <p:cNvPr id="829" name="Google Shape;829;p13"/>
          <p:cNvSpPr txBox="1"/>
          <p:nvPr/>
        </p:nvSpPr>
        <p:spPr>
          <a:xfrm>
            <a:off x="3000375" y="2274887"/>
            <a:ext cx="2808287" cy="87788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1700"/>
              <a:buFont typeface="Calibri"/>
              <a:buNone/>
            </a:pPr>
            <a:r>
              <a:rPr b="1" i="0" lang="en-US" sz="1700" u="none">
                <a:solidFill>
                  <a:schemeClr val="dk1"/>
                </a:solidFill>
                <a:latin typeface="Calibri"/>
                <a:ea typeface="Calibri"/>
                <a:cs typeface="Calibri"/>
                <a:sym typeface="Calibri"/>
              </a:rPr>
              <a:t>Vê-nê-xu-ê-na, Cô-lôm-bia, Guy-a-na, U-ru-guay, Bra-xin.</a:t>
            </a:r>
            <a:endParaRPr/>
          </a:p>
        </p:txBody>
      </p:sp>
      <p:sp>
        <p:nvSpPr>
          <p:cNvPr id="830" name="Google Shape;830;p13"/>
          <p:cNvSpPr txBox="1"/>
          <p:nvPr/>
        </p:nvSpPr>
        <p:spPr>
          <a:xfrm>
            <a:off x="3071812" y="3429000"/>
            <a:ext cx="2808287" cy="48418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1700"/>
              <a:buFont typeface="Calibri"/>
              <a:buNone/>
            </a:pPr>
            <a:r>
              <a:rPr b="1" i="0" lang="en-US" sz="1700" u="none">
                <a:solidFill>
                  <a:schemeClr val="dk1"/>
                </a:solidFill>
                <a:latin typeface="Calibri"/>
                <a:ea typeface="Calibri"/>
                <a:cs typeface="Calibri"/>
                <a:sym typeface="Calibri"/>
              </a:rPr>
              <a:t>Bra-xin, Ac-hen-ti-na..</a:t>
            </a:r>
            <a:endParaRPr/>
          </a:p>
        </p:txBody>
      </p:sp>
      <p:sp>
        <p:nvSpPr>
          <p:cNvPr id="831" name="Google Shape;831;p13"/>
          <p:cNvSpPr txBox="1"/>
          <p:nvPr/>
        </p:nvSpPr>
        <p:spPr>
          <a:xfrm>
            <a:off x="3000375" y="3803650"/>
            <a:ext cx="2808287" cy="1270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1700"/>
              <a:buFont typeface="Calibri"/>
              <a:buNone/>
            </a:pPr>
            <a:r>
              <a:rPr b="1" i="0" lang="en-US" sz="1700" u="none">
                <a:solidFill>
                  <a:schemeClr val="dk1"/>
                </a:solidFill>
                <a:latin typeface="Calibri"/>
                <a:ea typeface="Calibri"/>
                <a:cs typeface="Calibri"/>
                <a:sym typeface="Calibri"/>
              </a:rPr>
              <a:t>Bra-xin, Ac-hen-ti-na, Pa-ra-guay, Cu-ba, các nước ở eo đất Trung Mĩ.</a:t>
            </a:r>
            <a:endParaRPr/>
          </a:p>
        </p:txBody>
      </p:sp>
      <p:sp>
        <p:nvSpPr>
          <p:cNvPr id="832" name="Google Shape;832;p13"/>
          <p:cNvSpPr txBox="1"/>
          <p:nvPr/>
        </p:nvSpPr>
        <p:spPr>
          <a:xfrm>
            <a:off x="3000375" y="4910137"/>
            <a:ext cx="2808287" cy="87788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1700"/>
              <a:buFont typeface="Calibri"/>
              <a:buNone/>
            </a:pPr>
            <a:r>
              <a:rPr b="1" i="0" lang="en-US" sz="1700" u="none">
                <a:solidFill>
                  <a:schemeClr val="dk1"/>
                </a:solidFill>
                <a:latin typeface="Calibri"/>
                <a:ea typeface="Calibri"/>
                <a:cs typeface="Calibri"/>
                <a:sym typeface="Calibri"/>
              </a:rPr>
              <a:t>Bra-xin, Ac-hen-ti-na, </a:t>
            </a:r>
            <a:endParaRPr/>
          </a:p>
          <a:p>
            <a:pPr indent="0" lvl="0" marL="0" marR="0" rtl="0" algn="l">
              <a:lnSpc>
                <a:spcPct val="150000"/>
              </a:lnSpc>
              <a:spcBef>
                <a:spcPts val="0"/>
              </a:spcBef>
              <a:spcAft>
                <a:spcPts val="0"/>
              </a:spcAft>
              <a:buClr>
                <a:schemeClr val="dk1"/>
              </a:buClr>
              <a:buSzPts val="1700"/>
              <a:buFont typeface="Calibri"/>
              <a:buNone/>
            </a:pPr>
            <a:r>
              <a:rPr b="1" i="0" lang="en-US" sz="1700" u="none">
                <a:solidFill>
                  <a:schemeClr val="dk1"/>
                </a:solidFill>
                <a:latin typeface="Calibri"/>
                <a:ea typeface="Calibri"/>
                <a:cs typeface="Calibri"/>
                <a:sym typeface="Calibri"/>
              </a:rPr>
              <a:t>Vê-nê-xu-ê-na</a:t>
            </a:r>
            <a:endParaRPr/>
          </a:p>
        </p:txBody>
      </p:sp>
      <p:sp>
        <p:nvSpPr>
          <p:cNvPr id="833" name="Google Shape;833;p13"/>
          <p:cNvSpPr txBox="1"/>
          <p:nvPr/>
        </p:nvSpPr>
        <p:spPr>
          <a:xfrm>
            <a:off x="3000375" y="5618162"/>
            <a:ext cx="2808287" cy="87788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1700"/>
              <a:buFont typeface="Calibri"/>
              <a:buNone/>
            </a:pPr>
            <a:r>
              <a:rPr b="1" i="0" lang="en-US" sz="1700" u="none">
                <a:solidFill>
                  <a:schemeClr val="dk1"/>
                </a:solidFill>
                <a:latin typeface="Calibri"/>
                <a:ea typeface="Calibri"/>
                <a:cs typeface="Calibri"/>
                <a:sym typeface="Calibri"/>
              </a:rPr>
              <a:t>Bra-xin, Ac-hen-ti-na, </a:t>
            </a:r>
            <a:endParaRPr/>
          </a:p>
          <a:p>
            <a:pPr indent="0" lvl="0" marL="0" marR="0" rtl="0" algn="l">
              <a:lnSpc>
                <a:spcPct val="150000"/>
              </a:lnSpc>
              <a:spcBef>
                <a:spcPts val="0"/>
              </a:spcBef>
              <a:spcAft>
                <a:spcPts val="0"/>
              </a:spcAft>
              <a:buClr>
                <a:schemeClr val="dk1"/>
              </a:buClr>
              <a:buSzPts val="1700"/>
              <a:buFont typeface="Calibri"/>
              <a:buNone/>
            </a:pPr>
            <a:r>
              <a:rPr b="1" i="0" lang="en-US" sz="1700" u="none">
                <a:solidFill>
                  <a:schemeClr val="dk1"/>
                </a:solidFill>
                <a:latin typeface="Calibri"/>
                <a:ea typeface="Calibri"/>
                <a:cs typeface="Calibri"/>
                <a:sym typeface="Calibri"/>
              </a:rPr>
              <a:t>Vê-nê-xu-ê-na, Cô-lôm-bia.</a:t>
            </a:r>
            <a:endParaRPr/>
          </a:p>
        </p:txBody>
      </p:sp>
      <p:sp>
        <p:nvSpPr>
          <p:cNvPr id="834" name="Google Shape;834;p13"/>
          <p:cNvSpPr txBox="1"/>
          <p:nvPr/>
        </p:nvSpPr>
        <p:spPr>
          <a:xfrm>
            <a:off x="3000375" y="3016250"/>
            <a:ext cx="2808287" cy="48418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1700"/>
              <a:buFont typeface="Calibri"/>
              <a:buNone/>
            </a:pPr>
            <a:r>
              <a:rPr b="1" i="0" lang="en-US" sz="1700" u="none">
                <a:solidFill>
                  <a:schemeClr val="dk1"/>
                </a:solidFill>
                <a:latin typeface="Calibri"/>
                <a:ea typeface="Calibri"/>
                <a:cs typeface="Calibri"/>
                <a:sym typeface="Calibri"/>
              </a:rPr>
              <a:t>Bra-xin</a:t>
            </a:r>
            <a:endParaRPr/>
          </a:p>
        </p:txBody>
      </p:sp>
      <p:sp>
        <p:nvSpPr>
          <p:cNvPr id="835" name="Google Shape;835;p13"/>
          <p:cNvSpPr txBox="1"/>
          <p:nvPr/>
        </p:nvSpPr>
        <p:spPr>
          <a:xfrm>
            <a:off x="3000375" y="6372225"/>
            <a:ext cx="2808287" cy="48418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1700"/>
              <a:buFont typeface="Calibri"/>
              <a:buNone/>
            </a:pPr>
            <a:r>
              <a:rPr b="1" i="0" lang="en-US" sz="1700" u="none">
                <a:solidFill>
                  <a:schemeClr val="dk1"/>
                </a:solidFill>
                <a:latin typeface="Calibri"/>
                <a:ea typeface="Calibri"/>
                <a:cs typeface="Calibri"/>
                <a:sym typeface="Calibri"/>
              </a:rPr>
              <a:t>Bra-xin</a:t>
            </a:r>
            <a:endParaRPr/>
          </a:p>
        </p:txBody>
      </p:sp>
      <p:sp>
        <p:nvSpPr>
          <p:cNvPr id="836" name="Google Shape;836;p13"/>
          <p:cNvSpPr txBox="1"/>
          <p:nvPr/>
        </p:nvSpPr>
        <p:spPr>
          <a:xfrm>
            <a:off x="3000375" y="879475"/>
            <a:ext cx="2808287" cy="87788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FF0000"/>
              </a:buClr>
              <a:buSzPts val="1700"/>
              <a:buFont typeface="Calibri"/>
              <a:buNone/>
            </a:pPr>
            <a:r>
              <a:rPr b="1" i="0" lang="en-US" sz="1700" u="none">
                <a:solidFill>
                  <a:srgbClr val="FF0000"/>
                </a:solidFill>
                <a:latin typeface="Calibri"/>
                <a:ea typeface="Calibri"/>
                <a:cs typeface="Calibri"/>
                <a:sym typeface="Calibri"/>
              </a:rPr>
              <a:t>Vê-nê-xu-ê-na</a:t>
            </a:r>
            <a:r>
              <a:rPr b="1" i="0" lang="en-US" sz="1700" u="none">
                <a:solidFill>
                  <a:schemeClr val="dk1"/>
                </a:solidFill>
                <a:latin typeface="Calibri"/>
                <a:ea typeface="Calibri"/>
                <a:cs typeface="Calibri"/>
                <a:sym typeface="Calibri"/>
              </a:rPr>
              <a:t>, Cô-lôm-bia, </a:t>
            </a:r>
            <a:endParaRPr/>
          </a:p>
          <a:p>
            <a:pPr indent="0" lvl="0" marL="0" marR="0" rtl="0" algn="l">
              <a:lnSpc>
                <a:spcPct val="150000"/>
              </a:lnSpc>
              <a:spcBef>
                <a:spcPts val="0"/>
              </a:spcBef>
              <a:spcAft>
                <a:spcPts val="0"/>
              </a:spcAft>
              <a:buClr>
                <a:srgbClr val="FF0000"/>
              </a:buClr>
              <a:buSzPts val="1700"/>
              <a:buFont typeface="Calibri"/>
              <a:buNone/>
            </a:pPr>
            <a:r>
              <a:rPr b="1" i="0" lang="en-US" sz="1700" u="none">
                <a:solidFill>
                  <a:srgbClr val="FF0000"/>
                </a:solidFill>
                <a:latin typeface="Calibri"/>
                <a:ea typeface="Calibri"/>
                <a:cs typeface="Calibri"/>
                <a:sym typeface="Calibri"/>
              </a:rPr>
              <a:t>Ac-hen-ti-na, Bra-xin</a:t>
            </a:r>
            <a:endParaRPr/>
          </a:p>
        </p:txBody>
      </p:sp>
      <p:sp>
        <p:nvSpPr>
          <p:cNvPr id="837" name="Google Shape;837;p13"/>
          <p:cNvSpPr txBox="1"/>
          <p:nvPr/>
        </p:nvSpPr>
        <p:spPr>
          <a:xfrm>
            <a:off x="3000375" y="1585912"/>
            <a:ext cx="2808287" cy="48418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FF0000"/>
              </a:buClr>
              <a:buSzPts val="1700"/>
              <a:buFont typeface="Calibri"/>
              <a:buNone/>
            </a:pPr>
            <a:r>
              <a:rPr b="1" i="0" lang="en-US" sz="1700" u="none">
                <a:solidFill>
                  <a:srgbClr val="FF0000"/>
                </a:solidFill>
                <a:latin typeface="Calibri"/>
                <a:ea typeface="Calibri"/>
                <a:cs typeface="Calibri"/>
                <a:sym typeface="Calibri"/>
              </a:rPr>
              <a:t>Ac-hen-ti-na, Bra-xin, Chi-lê</a:t>
            </a:r>
            <a:endParaRPr/>
          </a:p>
        </p:txBody>
      </p:sp>
      <p:sp>
        <p:nvSpPr>
          <p:cNvPr id="838" name="Google Shape;838;p13"/>
          <p:cNvSpPr txBox="1"/>
          <p:nvPr/>
        </p:nvSpPr>
        <p:spPr>
          <a:xfrm>
            <a:off x="3014662" y="1946275"/>
            <a:ext cx="2808287" cy="48418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FF0000"/>
              </a:buClr>
              <a:buSzPts val="1700"/>
              <a:buFont typeface="Calibri"/>
              <a:buNone/>
            </a:pPr>
            <a:r>
              <a:rPr b="1" i="0" lang="en-US" sz="1700" u="none">
                <a:solidFill>
                  <a:srgbClr val="FF0000"/>
                </a:solidFill>
                <a:latin typeface="Calibri"/>
                <a:ea typeface="Calibri"/>
                <a:cs typeface="Calibri"/>
                <a:sym typeface="Calibri"/>
              </a:rPr>
              <a:t>Chi-lê, Bra-xin, </a:t>
            </a:r>
            <a:r>
              <a:rPr b="1" i="0" lang="en-US" sz="1700" u="none">
                <a:solidFill>
                  <a:schemeClr val="dk1"/>
                </a:solidFill>
                <a:latin typeface="Calibri"/>
                <a:ea typeface="Calibri"/>
                <a:cs typeface="Calibri"/>
                <a:sym typeface="Calibri"/>
              </a:rPr>
              <a:t>Guy-a-na.</a:t>
            </a:r>
            <a:endParaRPr/>
          </a:p>
        </p:txBody>
      </p:sp>
      <p:sp>
        <p:nvSpPr>
          <p:cNvPr id="839" name="Google Shape;839;p13"/>
          <p:cNvSpPr txBox="1"/>
          <p:nvPr/>
        </p:nvSpPr>
        <p:spPr>
          <a:xfrm>
            <a:off x="3000375" y="2276475"/>
            <a:ext cx="2808287" cy="87788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FF0000"/>
              </a:buClr>
              <a:buSzPts val="1700"/>
              <a:buFont typeface="Calibri"/>
              <a:buNone/>
            </a:pPr>
            <a:r>
              <a:rPr b="1" i="0" lang="en-US" sz="1700" u="none">
                <a:solidFill>
                  <a:srgbClr val="FF0000"/>
                </a:solidFill>
                <a:latin typeface="Calibri"/>
                <a:ea typeface="Calibri"/>
                <a:cs typeface="Calibri"/>
                <a:sym typeface="Calibri"/>
              </a:rPr>
              <a:t>Vê-nê-xu-ê-na</a:t>
            </a:r>
            <a:r>
              <a:rPr b="1" i="0" lang="en-US" sz="1700" u="none">
                <a:solidFill>
                  <a:schemeClr val="dk1"/>
                </a:solidFill>
                <a:latin typeface="Calibri"/>
                <a:ea typeface="Calibri"/>
                <a:cs typeface="Calibri"/>
                <a:sym typeface="Calibri"/>
              </a:rPr>
              <a:t>, Cô-lôm-bia, Guy-a-na, U-ru-guay, </a:t>
            </a:r>
            <a:r>
              <a:rPr b="1" i="0" lang="en-US" sz="1700" u="none">
                <a:solidFill>
                  <a:srgbClr val="FF0000"/>
                </a:solidFill>
                <a:latin typeface="Calibri"/>
                <a:ea typeface="Calibri"/>
                <a:cs typeface="Calibri"/>
                <a:sym typeface="Calibri"/>
              </a:rPr>
              <a:t>Bra-xin</a:t>
            </a:r>
            <a:r>
              <a:rPr b="1" i="0" lang="en-US" sz="1700" u="none">
                <a:solidFill>
                  <a:schemeClr val="dk1"/>
                </a:solidFill>
                <a:latin typeface="Calibri"/>
                <a:ea typeface="Calibri"/>
                <a:cs typeface="Calibri"/>
                <a:sym typeface="Calibri"/>
              </a:rPr>
              <a:t>.</a:t>
            </a:r>
            <a:endParaRPr/>
          </a:p>
        </p:txBody>
      </p:sp>
      <p:sp>
        <p:nvSpPr>
          <p:cNvPr id="840" name="Google Shape;840;p13"/>
          <p:cNvSpPr txBox="1"/>
          <p:nvPr/>
        </p:nvSpPr>
        <p:spPr>
          <a:xfrm>
            <a:off x="3000375" y="3814762"/>
            <a:ext cx="2808287" cy="1270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FF0000"/>
              </a:buClr>
              <a:buSzPts val="1700"/>
              <a:buFont typeface="Calibri"/>
              <a:buNone/>
            </a:pPr>
            <a:r>
              <a:rPr b="1" i="0" lang="en-US" sz="1700" u="none">
                <a:solidFill>
                  <a:srgbClr val="FF0000"/>
                </a:solidFill>
                <a:latin typeface="Calibri"/>
                <a:ea typeface="Calibri"/>
                <a:cs typeface="Calibri"/>
                <a:sym typeface="Calibri"/>
              </a:rPr>
              <a:t>Bra-xin, Ac-hen-ti-na</a:t>
            </a:r>
            <a:r>
              <a:rPr b="1" i="0" lang="en-US" sz="1700" u="none">
                <a:solidFill>
                  <a:schemeClr val="dk1"/>
                </a:solidFill>
                <a:latin typeface="Calibri"/>
                <a:ea typeface="Calibri"/>
                <a:cs typeface="Calibri"/>
                <a:sym typeface="Calibri"/>
              </a:rPr>
              <a:t>, Pa-ra-guay, Cu-ba, các nước ở eo đất Trung Mĩ.</a:t>
            </a:r>
            <a:endParaRPr/>
          </a:p>
        </p:txBody>
      </p:sp>
      <p:sp>
        <p:nvSpPr>
          <p:cNvPr id="841" name="Google Shape;841;p13"/>
          <p:cNvSpPr txBox="1"/>
          <p:nvPr/>
        </p:nvSpPr>
        <p:spPr>
          <a:xfrm>
            <a:off x="3071812" y="3433762"/>
            <a:ext cx="2808287" cy="48418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FF0000"/>
              </a:buClr>
              <a:buSzPts val="1700"/>
              <a:buFont typeface="Calibri"/>
              <a:buNone/>
            </a:pPr>
            <a:r>
              <a:rPr b="1" i="0" lang="en-US" sz="1700" u="none">
                <a:solidFill>
                  <a:srgbClr val="FF0000"/>
                </a:solidFill>
                <a:latin typeface="Calibri"/>
                <a:ea typeface="Calibri"/>
                <a:cs typeface="Calibri"/>
                <a:sym typeface="Calibri"/>
              </a:rPr>
              <a:t>Bra-xin, Ac-hen-ti-na..</a:t>
            </a:r>
            <a:endParaRPr/>
          </a:p>
        </p:txBody>
      </p:sp>
      <p:sp>
        <p:nvSpPr>
          <p:cNvPr id="842" name="Google Shape;842;p13"/>
          <p:cNvSpPr txBox="1"/>
          <p:nvPr/>
        </p:nvSpPr>
        <p:spPr>
          <a:xfrm>
            <a:off x="3000375" y="4913312"/>
            <a:ext cx="2808287" cy="876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FF0000"/>
              </a:buClr>
              <a:buSzPts val="1700"/>
              <a:buFont typeface="Calibri"/>
              <a:buNone/>
            </a:pPr>
            <a:r>
              <a:rPr b="1" i="0" lang="en-US" sz="1700" u="none">
                <a:solidFill>
                  <a:srgbClr val="FF0000"/>
                </a:solidFill>
                <a:latin typeface="Calibri"/>
                <a:ea typeface="Calibri"/>
                <a:cs typeface="Calibri"/>
                <a:sym typeface="Calibri"/>
              </a:rPr>
              <a:t>Bra-xin, Ac-hen-ti-na, </a:t>
            </a:r>
            <a:endParaRPr/>
          </a:p>
          <a:p>
            <a:pPr indent="0" lvl="0" marL="0" marR="0" rtl="0" algn="l">
              <a:lnSpc>
                <a:spcPct val="150000"/>
              </a:lnSpc>
              <a:spcBef>
                <a:spcPts val="0"/>
              </a:spcBef>
              <a:spcAft>
                <a:spcPts val="0"/>
              </a:spcAft>
              <a:buClr>
                <a:srgbClr val="FF0000"/>
              </a:buClr>
              <a:buSzPts val="1700"/>
              <a:buFont typeface="Calibri"/>
              <a:buNone/>
            </a:pPr>
            <a:r>
              <a:rPr b="1" i="0" lang="en-US" sz="1700" u="none">
                <a:solidFill>
                  <a:srgbClr val="FF0000"/>
                </a:solidFill>
                <a:latin typeface="Calibri"/>
                <a:ea typeface="Calibri"/>
                <a:cs typeface="Calibri"/>
                <a:sym typeface="Calibri"/>
              </a:rPr>
              <a:t>Vê-nê-xu-ê-na</a:t>
            </a:r>
            <a:endParaRPr/>
          </a:p>
        </p:txBody>
      </p:sp>
      <p:sp>
        <p:nvSpPr>
          <p:cNvPr id="843" name="Google Shape;843;p13"/>
          <p:cNvSpPr txBox="1"/>
          <p:nvPr/>
        </p:nvSpPr>
        <p:spPr>
          <a:xfrm>
            <a:off x="3000375" y="5618162"/>
            <a:ext cx="2808287" cy="876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FF0000"/>
              </a:buClr>
              <a:buSzPts val="1700"/>
              <a:buFont typeface="Calibri"/>
              <a:buNone/>
            </a:pPr>
            <a:r>
              <a:rPr b="1" i="0" lang="en-US" sz="1700" u="none">
                <a:solidFill>
                  <a:srgbClr val="FF0000"/>
                </a:solidFill>
                <a:latin typeface="Calibri"/>
                <a:ea typeface="Calibri"/>
                <a:cs typeface="Calibri"/>
                <a:sym typeface="Calibri"/>
              </a:rPr>
              <a:t>Bra-xin, Ac-hen-ti-na, </a:t>
            </a:r>
            <a:endParaRPr/>
          </a:p>
          <a:p>
            <a:pPr indent="0" lvl="0" marL="0" marR="0" rtl="0" algn="l">
              <a:lnSpc>
                <a:spcPct val="150000"/>
              </a:lnSpc>
              <a:spcBef>
                <a:spcPts val="0"/>
              </a:spcBef>
              <a:spcAft>
                <a:spcPts val="0"/>
              </a:spcAft>
              <a:buClr>
                <a:srgbClr val="FF0000"/>
              </a:buClr>
              <a:buSzPts val="1700"/>
              <a:buFont typeface="Calibri"/>
              <a:buNone/>
            </a:pPr>
            <a:r>
              <a:rPr b="1" i="0" lang="en-US" sz="1700" u="none">
                <a:solidFill>
                  <a:srgbClr val="FF0000"/>
                </a:solidFill>
                <a:latin typeface="Calibri"/>
                <a:ea typeface="Calibri"/>
                <a:cs typeface="Calibri"/>
                <a:sym typeface="Calibri"/>
              </a:rPr>
              <a:t>Vê-nê-xu-ê-na</a:t>
            </a:r>
            <a:r>
              <a:rPr b="1" i="0" lang="en-US" sz="1700" u="none">
                <a:solidFill>
                  <a:schemeClr val="dk1"/>
                </a:solidFill>
                <a:latin typeface="Calibri"/>
                <a:ea typeface="Calibri"/>
                <a:cs typeface="Calibri"/>
                <a:sym typeface="Calibri"/>
              </a:rPr>
              <a:t>, Cô-lôm-bia.</a:t>
            </a:r>
            <a:endParaRPr/>
          </a:p>
        </p:txBody>
      </p:sp>
      <p:sp>
        <p:nvSpPr>
          <p:cNvPr id="844" name="Google Shape;844;p13"/>
          <p:cNvSpPr txBox="1"/>
          <p:nvPr/>
        </p:nvSpPr>
        <p:spPr>
          <a:xfrm>
            <a:off x="3000375" y="3011487"/>
            <a:ext cx="2808287" cy="48418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FF0000"/>
              </a:buClr>
              <a:buSzPts val="1700"/>
              <a:buFont typeface="Calibri"/>
              <a:buNone/>
            </a:pPr>
            <a:r>
              <a:rPr b="1" i="0" lang="en-US" sz="1700" u="none">
                <a:solidFill>
                  <a:srgbClr val="FF0000"/>
                </a:solidFill>
                <a:latin typeface="Calibri"/>
                <a:ea typeface="Calibri"/>
                <a:cs typeface="Calibri"/>
                <a:sym typeface="Calibri"/>
              </a:rPr>
              <a:t>Bra-xin</a:t>
            </a:r>
            <a:endParaRPr/>
          </a:p>
        </p:txBody>
      </p:sp>
      <p:sp>
        <p:nvSpPr>
          <p:cNvPr id="845" name="Google Shape;845;p13"/>
          <p:cNvSpPr txBox="1"/>
          <p:nvPr/>
        </p:nvSpPr>
        <p:spPr>
          <a:xfrm>
            <a:off x="3000375" y="6364287"/>
            <a:ext cx="2808287" cy="48577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FF0000"/>
              </a:buClr>
              <a:buSzPts val="1700"/>
              <a:buFont typeface="Calibri"/>
              <a:buNone/>
            </a:pPr>
            <a:r>
              <a:rPr b="1" i="0" lang="en-US" sz="1700" u="none">
                <a:solidFill>
                  <a:srgbClr val="FF0000"/>
                </a:solidFill>
                <a:latin typeface="Calibri"/>
                <a:ea typeface="Calibri"/>
                <a:cs typeface="Calibri"/>
                <a:sym typeface="Calibri"/>
              </a:rPr>
              <a:t>Bra-xin</a:t>
            </a:r>
            <a:endParaRPr/>
          </a:p>
        </p:txBody>
      </p:sp>
      <p:sp>
        <p:nvSpPr>
          <p:cNvPr id="846" name="Google Shape;846;p13"/>
          <p:cNvSpPr txBox="1"/>
          <p:nvPr/>
        </p:nvSpPr>
        <p:spPr>
          <a:xfrm>
            <a:off x="8199437" y="1722437"/>
            <a:ext cx="1525587" cy="3381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600"/>
              <a:buFont typeface="Arial"/>
              <a:buNone/>
            </a:pPr>
            <a:r>
              <a:rPr b="1" i="0" lang="en-US" sz="1600" u="none">
                <a:solidFill>
                  <a:srgbClr val="FF0000"/>
                </a:solidFill>
                <a:latin typeface="Arial"/>
                <a:ea typeface="Arial"/>
                <a:cs typeface="Arial"/>
                <a:sym typeface="Arial"/>
              </a:rPr>
              <a:t>Vê-nê-xu-ê-la</a:t>
            </a:r>
            <a:endParaRPr/>
          </a:p>
        </p:txBody>
      </p:sp>
      <p:sp>
        <p:nvSpPr>
          <p:cNvPr id="847" name="Google Shape;847;p13"/>
          <p:cNvSpPr txBox="1"/>
          <p:nvPr/>
        </p:nvSpPr>
        <p:spPr>
          <a:xfrm>
            <a:off x="9042400" y="2784475"/>
            <a:ext cx="990600" cy="3381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600"/>
              <a:buFont typeface="Arial"/>
              <a:buNone/>
            </a:pPr>
            <a:r>
              <a:rPr b="1" i="0" lang="en-US" sz="1600" u="none">
                <a:solidFill>
                  <a:srgbClr val="FF0000"/>
                </a:solidFill>
                <a:latin typeface="Arial"/>
                <a:ea typeface="Arial"/>
                <a:cs typeface="Arial"/>
                <a:sym typeface="Arial"/>
              </a:rPr>
              <a:t>Bra-xin</a:t>
            </a:r>
            <a:endParaRPr/>
          </a:p>
        </p:txBody>
      </p:sp>
      <p:sp>
        <p:nvSpPr>
          <p:cNvPr id="848" name="Google Shape;848;p13"/>
          <p:cNvSpPr txBox="1"/>
          <p:nvPr/>
        </p:nvSpPr>
        <p:spPr>
          <a:xfrm>
            <a:off x="8575675" y="4699000"/>
            <a:ext cx="1408112" cy="3381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600"/>
              <a:buFont typeface="Arial"/>
              <a:buNone/>
            </a:pPr>
            <a:r>
              <a:rPr b="1" i="0" lang="en-US" sz="1600" u="none">
                <a:solidFill>
                  <a:srgbClr val="FF0000"/>
                </a:solidFill>
                <a:latin typeface="Arial"/>
                <a:ea typeface="Arial"/>
                <a:cs typeface="Arial"/>
                <a:sym typeface="Arial"/>
              </a:rPr>
              <a:t>Ac-hen-ti-na</a:t>
            </a:r>
            <a:endParaRPr/>
          </a:p>
        </p:txBody>
      </p:sp>
      <p:sp>
        <p:nvSpPr>
          <p:cNvPr id="849" name="Google Shape;849;p13"/>
          <p:cNvSpPr txBox="1"/>
          <p:nvPr/>
        </p:nvSpPr>
        <p:spPr>
          <a:xfrm>
            <a:off x="8040687" y="4076700"/>
            <a:ext cx="869950" cy="3381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600"/>
              <a:buFont typeface="Arial"/>
              <a:buNone/>
            </a:pPr>
            <a:r>
              <a:rPr b="1" i="0" lang="en-US" sz="1600" u="none">
                <a:solidFill>
                  <a:srgbClr val="FF0000"/>
                </a:solidFill>
                <a:latin typeface="Arial"/>
                <a:ea typeface="Arial"/>
                <a:cs typeface="Arial"/>
                <a:sym typeface="Arial"/>
              </a:rPr>
              <a:t>Chi-lê</a:t>
            </a:r>
            <a:endParaRPr/>
          </a:p>
        </p:txBody>
      </p:sp>
      <p:sp>
        <p:nvSpPr>
          <p:cNvPr id="850" name="Google Shape;850;p13"/>
          <p:cNvSpPr txBox="1"/>
          <p:nvPr/>
        </p:nvSpPr>
        <p:spPr>
          <a:xfrm>
            <a:off x="1524000" y="-26987"/>
            <a:ext cx="4500562" cy="5222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Arial"/>
              <a:buNone/>
            </a:pPr>
            <a:r>
              <a:rPr b="1" i="0" lang="en-US" sz="1400" u="none">
                <a:solidFill>
                  <a:schemeClr val="dk1"/>
                </a:solidFill>
                <a:latin typeface="Arial"/>
                <a:ea typeface="Arial"/>
                <a:cs typeface="Arial"/>
                <a:sym typeface="Arial"/>
              </a:rPr>
              <a:t>Bảng phân bố sản xuất công nghiệp ở Trung và Nam Mĩ</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6"/>
                                        </p:tgtEl>
                                        <p:attrNameLst>
                                          <p:attrName>style.visibility</p:attrName>
                                        </p:attrNameLst>
                                      </p:cBhvr>
                                      <p:to>
                                        <p:strVal val="visible"/>
                                      </p:to>
                                    </p:set>
                                    <p:animEffect filter="fade" transition="in">
                                      <p:cBhvr>
                                        <p:cTn dur="2000"/>
                                        <p:tgtEl>
                                          <p:spTgt spid="836"/>
                                        </p:tgtEl>
                                      </p:cBhvr>
                                    </p:animEffect>
                                  </p:childTnLst>
                                </p:cTn>
                              </p:par>
                              <p:par>
                                <p:cTn fill="hold" nodeType="withEffect" presetClass="entr" presetID="10" presetSubtype="0">
                                  <p:stCondLst>
                                    <p:cond delay="0"/>
                                  </p:stCondLst>
                                  <p:childTnLst>
                                    <p:set>
                                      <p:cBhvr>
                                        <p:cTn dur="1" fill="hold">
                                          <p:stCondLst>
                                            <p:cond delay="0"/>
                                          </p:stCondLst>
                                        </p:cTn>
                                        <p:tgtEl>
                                          <p:spTgt spid="837"/>
                                        </p:tgtEl>
                                        <p:attrNameLst>
                                          <p:attrName>style.visibility</p:attrName>
                                        </p:attrNameLst>
                                      </p:cBhvr>
                                      <p:to>
                                        <p:strVal val="visible"/>
                                      </p:to>
                                    </p:set>
                                    <p:animEffect filter="fade" transition="in">
                                      <p:cBhvr>
                                        <p:cTn dur="2000"/>
                                        <p:tgtEl>
                                          <p:spTgt spid="837"/>
                                        </p:tgtEl>
                                      </p:cBhvr>
                                    </p:animEffect>
                                  </p:childTnLst>
                                </p:cTn>
                              </p:par>
                              <p:par>
                                <p:cTn fill="hold" nodeType="withEffect" presetClass="entr" presetID="10" presetSubtype="0">
                                  <p:stCondLst>
                                    <p:cond delay="0"/>
                                  </p:stCondLst>
                                  <p:childTnLst>
                                    <p:set>
                                      <p:cBhvr>
                                        <p:cTn dur="1" fill="hold">
                                          <p:stCondLst>
                                            <p:cond delay="0"/>
                                          </p:stCondLst>
                                        </p:cTn>
                                        <p:tgtEl>
                                          <p:spTgt spid="839"/>
                                        </p:tgtEl>
                                        <p:attrNameLst>
                                          <p:attrName>style.visibility</p:attrName>
                                        </p:attrNameLst>
                                      </p:cBhvr>
                                      <p:to>
                                        <p:strVal val="visible"/>
                                      </p:to>
                                    </p:set>
                                    <p:animEffect filter="fade" transition="in">
                                      <p:cBhvr>
                                        <p:cTn dur="2000"/>
                                        <p:tgtEl>
                                          <p:spTgt spid="839"/>
                                        </p:tgtEl>
                                      </p:cBhvr>
                                    </p:animEffect>
                                  </p:childTnLst>
                                </p:cTn>
                              </p:par>
                              <p:par>
                                <p:cTn fill="hold" nodeType="withEffect" presetClass="entr" presetID="10" presetSubtype="0">
                                  <p:stCondLst>
                                    <p:cond delay="0"/>
                                  </p:stCondLst>
                                  <p:childTnLst>
                                    <p:set>
                                      <p:cBhvr>
                                        <p:cTn dur="1" fill="hold">
                                          <p:stCondLst>
                                            <p:cond delay="0"/>
                                          </p:stCondLst>
                                        </p:cTn>
                                        <p:tgtEl>
                                          <p:spTgt spid="838"/>
                                        </p:tgtEl>
                                        <p:attrNameLst>
                                          <p:attrName>style.visibility</p:attrName>
                                        </p:attrNameLst>
                                      </p:cBhvr>
                                      <p:to>
                                        <p:strVal val="visible"/>
                                      </p:to>
                                    </p:set>
                                    <p:animEffect filter="fade" transition="in">
                                      <p:cBhvr>
                                        <p:cTn dur="2000"/>
                                        <p:tgtEl>
                                          <p:spTgt spid="838"/>
                                        </p:tgtEl>
                                      </p:cBhvr>
                                    </p:animEffect>
                                  </p:childTnLst>
                                </p:cTn>
                              </p:par>
                              <p:par>
                                <p:cTn fill="hold" nodeType="withEffect" presetClass="entr" presetID="10" presetSubtype="0">
                                  <p:stCondLst>
                                    <p:cond delay="0"/>
                                  </p:stCondLst>
                                  <p:childTnLst>
                                    <p:set>
                                      <p:cBhvr>
                                        <p:cTn dur="1" fill="hold">
                                          <p:stCondLst>
                                            <p:cond delay="0"/>
                                          </p:stCondLst>
                                        </p:cTn>
                                        <p:tgtEl>
                                          <p:spTgt spid="841"/>
                                        </p:tgtEl>
                                        <p:attrNameLst>
                                          <p:attrName>style.visibility</p:attrName>
                                        </p:attrNameLst>
                                      </p:cBhvr>
                                      <p:to>
                                        <p:strVal val="visible"/>
                                      </p:to>
                                    </p:set>
                                    <p:animEffect filter="fade" transition="in">
                                      <p:cBhvr>
                                        <p:cTn dur="2000"/>
                                        <p:tgtEl>
                                          <p:spTgt spid="841"/>
                                        </p:tgtEl>
                                      </p:cBhvr>
                                    </p:animEffect>
                                  </p:childTnLst>
                                </p:cTn>
                              </p:par>
                              <p:par>
                                <p:cTn fill="hold" nodeType="withEffect" presetClass="entr" presetID="10" presetSubtype="0">
                                  <p:stCondLst>
                                    <p:cond delay="0"/>
                                  </p:stCondLst>
                                  <p:childTnLst>
                                    <p:set>
                                      <p:cBhvr>
                                        <p:cTn dur="1" fill="hold">
                                          <p:stCondLst>
                                            <p:cond delay="0"/>
                                          </p:stCondLst>
                                        </p:cTn>
                                        <p:tgtEl>
                                          <p:spTgt spid="840"/>
                                        </p:tgtEl>
                                        <p:attrNameLst>
                                          <p:attrName>style.visibility</p:attrName>
                                        </p:attrNameLst>
                                      </p:cBhvr>
                                      <p:to>
                                        <p:strVal val="visible"/>
                                      </p:to>
                                    </p:set>
                                    <p:animEffect filter="fade" transition="in">
                                      <p:cBhvr>
                                        <p:cTn dur="2000"/>
                                        <p:tgtEl>
                                          <p:spTgt spid="840"/>
                                        </p:tgtEl>
                                      </p:cBhvr>
                                    </p:animEffect>
                                  </p:childTnLst>
                                </p:cTn>
                              </p:par>
                              <p:par>
                                <p:cTn fill="hold" nodeType="withEffect" presetClass="entr" presetID="10" presetSubtype="0">
                                  <p:stCondLst>
                                    <p:cond delay="0"/>
                                  </p:stCondLst>
                                  <p:childTnLst>
                                    <p:set>
                                      <p:cBhvr>
                                        <p:cTn dur="1" fill="hold">
                                          <p:stCondLst>
                                            <p:cond delay="0"/>
                                          </p:stCondLst>
                                        </p:cTn>
                                        <p:tgtEl>
                                          <p:spTgt spid="842"/>
                                        </p:tgtEl>
                                        <p:attrNameLst>
                                          <p:attrName>style.visibility</p:attrName>
                                        </p:attrNameLst>
                                      </p:cBhvr>
                                      <p:to>
                                        <p:strVal val="visible"/>
                                      </p:to>
                                    </p:set>
                                    <p:animEffect filter="fade" transition="in">
                                      <p:cBhvr>
                                        <p:cTn dur="2000"/>
                                        <p:tgtEl>
                                          <p:spTgt spid="842"/>
                                        </p:tgtEl>
                                      </p:cBhvr>
                                    </p:animEffect>
                                  </p:childTnLst>
                                </p:cTn>
                              </p:par>
                              <p:par>
                                <p:cTn fill="hold" nodeType="withEffect" presetClass="entr" presetID="10" presetSubtype="0">
                                  <p:stCondLst>
                                    <p:cond delay="0"/>
                                  </p:stCondLst>
                                  <p:childTnLst>
                                    <p:set>
                                      <p:cBhvr>
                                        <p:cTn dur="1" fill="hold">
                                          <p:stCondLst>
                                            <p:cond delay="0"/>
                                          </p:stCondLst>
                                        </p:cTn>
                                        <p:tgtEl>
                                          <p:spTgt spid="843"/>
                                        </p:tgtEl>
                                        <p:attrNameLst>
                                          <p:attrName>style.visibility</p:attrName>
                                        </p:attrNameLst>
                                      </p:cBhvr>
                                      <p:to>
                                        <p:strVal val="visible"/>
                                      </p:to>
                                    </p:set>
                                    <p:animEffect filter="fade" transition="in">
                                      <p:cBhvr>
                                        <p:cTn dur="2000"/>
                                        <p:tgtEl>
                                          <p:spTgt spid="843"/>
                                        </p:tgtEl>
                                      </p:cBhvr>
                                    </p:animEffect>
                                  </p:childTnLst>
                                </p:cTn>
                              </p:par>
                              <p:par>
                                <p:cTn fill="hold" nodeType="withEffect" presetClass="entr" presetID="10" presetSubtype="0">
                                  <p:stCondLst>
                                    <p:cond delay="0"/>
                                  </p:stCondLst>
                                  <p:childTnLst>
                                    <p:set>
                                      <p:cBhvr>
                                        <p:cTn dur="1" fill="hold">
                                          <p:stCondLst>
                                            <p:cond delay="0"/>
                                          </p:stCondLst>
                                        </p:cTn>
                                        <p:tgtEl>
                                          <p:spTgt spid="844"/>
                                        </p:tgtEl>
                                        <p:attrNameLst>
                                          <p:attrName>style.visibility</p:attrName>
                                        </p:attrNameLst>
                                      </p:cBhvr>
                                      <p:to>
                                        <p:strVal val="visible"/>
                                      </p:to>
                                    </p:set>
                                    <p:animEffect filter="fade" transition="in">
                                      <p:cBhvr>
                                        <p:cTn dur="2000"/>
                                        <p:tgtEl>
                                          <p:spTgt spid="844"/>
                                        </p:tgtEl>
                                      </p:cBhvr>
                                    </p:animEffect>
                                  </p:childTnLst>
                                </p:cTn>
                              </p:par>
                              <p:par>
                                <p:cTn fill="hold" nodeType="withEffect" presetClass="entr" presetID="10" presetSubtype="0">
                                  <p:stCondLst>
                                    <p:cond delay="0"/>
                                  </p:stCondLst>
                                  <p:childTnLst>
                                    <p:set>
                                      <p:cBhvr>
                                        <p:cTn dur="1" fill="hold">
                                          <p:stCondLst>
                                            <p:cond delay="0"/>
                                          </p:stCondLst>
                                        </p:cTn>
                                        <p:tgtEl>
                                          <p:spTgt spid="845"/>
                                        </p:tgtEl>
                                        <p:attrNameLst>
                                          <p:attrName>style.visibility</p:attrName>
                                        </p:attrNameLst>
                                      </p:cBhvr>
                                      <p:to>
                                        <p:strVal val="visible"/>
                                      </p:to>
                                    </p:set>
                                    <p:animEffect filter="fade" transition="in">
                                      <p:cBhvr>
                                        <p:cTn dur="2000"/>
                                        <p:tgtEl>
                                          <p:spTgt spid="845"/>
                                        </p:tgtEl>
                                      </p:cBhvr>
                                    </p:animEffect>
                                  </p:childTnLst>
                                </p:cTn>
                              </p:par>
                              <p:par>
                                <p:cTn fill="hold" nodeType="withEffect" presetClass="entr" presetID="10" presetSubtype="0">
                                  <p:stCondLst>
                                    <p:cond delay="0"/>
                                  </p:stCondLst>
                                  <p:childTnLst>
                                    <p:set>
                                      <p:cBhvr>
                                        <p:cTn dur="1" fill="hold">
                                          <p:stCondLst>
                                            <p:cond delay="0"/>
                                          </p:stCondLst>
                                        </p:cTn>
                                        <p:tgtEl>
                                          <p:spTgt spid="847"/>
                                        </p:tgtEl>
                                        <p:attrNameLst>
                                          <p:attrName>style.visibility</p:attrName>
                                        </p:attrNameLst>
                                      </p:cBhvr>
                                      <p:to>
                                        <p:strVal val="visible"/>
                                      </p:to>
                                    </p:set>
                                    <p:animEffect filter="fade" transition="in">
                                      <p:cBhvr>
                                        <p:cTn dur="500"/>
                                        <p:tgtEl>
                                          <p:spTgt spid="847"/>
                                        </p:tgtEl>
                                      </p:cBhvr>
                                    </p:animEffect>
                                  </p:childTnLst>
                                </p:cTn>
                              </p:par>
                              <p:par>
                                <p:cTn fill="hold" nodeType="withEffect" presetClass="entr" presetID="10" presetSubtype="0">
                                  <p:stCondLst>
                                    <p:cond delay="0"/>
                                  </p:stCondLst>
                                  <p:childTnLst>
                                    <p:set>
                                      <p:cBhvr>
                                        <p:cTn dur="1" fill="hold">
                                          <p:stCondLst>
                                            <p:cond delay="0"/>
                                          </p:stCondLst>
                                        </p:cTn>
                                        <p:tgtEl>
                                          <p:spTgt spid="848"/>
                                        </p:tgtEl>
                                        <p:attrNameLst>
                                          <p:attrName>style.visibility</p:attrName>
                                        </p:attrNameLst>
                                      </p:cBhvr>
                                      <p:to>
                                        <p:strVal val="visible"/>
                                      </p:to>
                                    </p:set>
                                    <p:animEffect filter="fade" transition="in">
                                      <p:cBhvr>
                                        <p:cTn dur="500"/>
                                        <p:tgtEl>
                                          <p:spTgt spid="848"/>
                                        </p:tgtEl>
                                      </p:cBhvr>
                                    </p:animEffect>
                                  </p:childTnLst>
                                </p:cTn>
                              </p:par>
                              <p:par>
                                <p:cTn fill="hold" nodeType="withEffect" presetClass="entr" presetID="10" presetSubtype="0">
                                  <p:stCondLst>
                                    <p:cond delay="0"/>
                                  </p:stCondLst>
                                  <p:childTnLst>
                                    <p:set>
                                      <p:cBhvr>
                                        <p:cTn dur="1" fill="hold">
                                          <p:stCondLst>
                                            <p:cond delay="0"/>
                                          </p:stCondLst>
                                        </p:cTn>
                                        <p:tgtEl>
                                          <p:spTgt spid="849"/>
                                        </p:tgtEl>
                                        <p:attrNameLst>
                                          <p:attrName>style.visibility</p:attrName>
                                        </p:attrNameLst>
                                      </p:cBhvr>
                                      <p:to>
                                        <p:strVal val="visible"/>
                                      </p:to>
                                    </p:set>
                                    <p:animEffect filter="fade" transition="in">
                                      <p:cBhvr>
                                        <p:cTn dur="500"/>
                                        <p:tgtEl>
                                          <p:spTgt spid="849"/>
                                        </p:tgtEl>
                                      </p:cBhvr>
                                    </p:animEffect>
                                  </p:childTnLst>
                                </p:cTn>
                              </p:par>
                              <p:par>
                                <p:cTn fill="hold" nodeType="withEffect" presetClass="entr" presetID="10" presetSubtype="0">
                                  <p:stCondLst>
                                    <p:cond delay="0"/>
                                  </p:stCondLst>
                                  <p:childTnLst>
                                    <p:set>
                                      <p:cBhvr>
                                        <p:cTn dur="1" fill="hold">
                                          <p:stCondLst>
                                            <p:cond delay="0"/>
                                          </p:stCondLst>
                                        </p:cTn>
                                        <p:tgtEl>
                                          <p:spTgt spid="846"/>
                                        </p:tgtEl>
                                        <p:attrNameLst>
                                          <p:attrName>style.visibility</p:attrName>
                                        </p:attrNameLst>
                                      </p:cBhvr>
                                      <p:to>
                                        <p:strVal val="visible"/>
                                      </p:to>
                                    </p:set>
                                    <p:animEffect filter="fade" transition="in">
                                      <p:cBhvr>
                                        <p:cTn dur="500"/>
                                        <p:tgtEl>
                                          <p:spTgt spid="8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14"/>
          <p:cNvSpPr/>
          <p:nvPr/>
        </p:nvSpPr>
        <p:spPr>
          <a:xfrm>
            <a:off x="3505876" y="218374"/>
            <a:ext cx="8151277" cy="1839384"/>
          </a:xfrm>
          <a:prstGeom prst="roundRect">
            <a:avLst>
              <a:gd fmla="val 16667" name="adj"/>
            </a:avLst>
          </a:prstGeom>
          <a:solidFill>
            <a:srgbClr val="C00000"/>
          </a:soli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00"/>
              </a:buClr>
              <a:buSzPts val="3600"/>
              <a:buFont typeface="Calibri"/>
              <a:buNone/>
            </a:pPr>
            <a:r>
              <a:rPr b="1" i="1" lang="en-US" sz="3600" u="none" cap="none" strike="noStrike">
                <a:solidFill>
                  <a:srgbClr val="FFFF00"/>
                </a:solidFill>
                <a:latin typeface="Calibri"/>
                <a:ea typeface="Calibri"/>
                <a:cs typeface="Calibri"/>
                <a:sym typeface="Calibri"/>
              </a:rPr>
              <a:t>Ngành công nghiệp chủ yếu ở các nước công nghiệp mới là</a:t>
            </a:r>
            <a:endParaRPr/>
          </a:p>
        </p:txBody>
      </p:sp>
      <p:grpSp>
        <p:nvGrpSpPr>
          <p:cNvPr id="857" name="Google Shape;857;p14"/>
          <p:cNvGrpSpPr/>
          <p:nvPr/>
        </p:nvGrpSpPr>
        <p:grpSpPr>
          <a:xfrm>
            <a:off x="-760412" y="-455612"/>
            <a:ext cx="3048000" cy="3122612"/>
            <a:chOff x="819" y="1243"/>
            <a:chExt cx="454" cy="518"/>
          </a:xfrm>
        </p:grpSpPr>
        <p:grpSp>
          <p:nvGrpSpPr>
            <p:cNvPr id="858" name="Google Shape;858;p14"/>
            <p:cNvGrpSpPr/>
            <p:nvPr/>
          </p:nvGrpSpPr>
          <p:grpSpPr>
            <a:xfrm>
              <a:off x="819" y="1243"/>
              <a:ext cx="454" cy="518"/>
              <a:chOff x="192" y="1917"/>
              <a:chExt cx="1042" cy="1102"/>
            </a:xfrm>
          </p:grpSpPr>
          <p:pic>
            <p:nvPicPr>
              <p:cNvPr descr="light_shadow" id="859" name="Google Shape;859;p14"/>
              <p:cNvPicPr preferRelativeResize="0"/>
              <p:nvPr/>
            </p:nvPicPr>
            <p:blipFill rotWithShape="1">
              <a:blip r:embed="rId3">
                <a:alphaModFix/>
              </a:blip>
              <a:srcRect b="0" l="0" r="0" t="0"/>
              <a:stretch/>
            </p:blipFill>
            <p:spPr>
              <a:xfrm>
                <a:off x="291" y="2781"/>
                <a:ext cx="858" cy="238"/>
              </a:xfrm>
              <a:prstGeom prst="rect">
                <a:avLst/>
              </a:prstGeom>
              <a:noFill/>
              <a:ln>
                <a:noFill/>
              </a:ln>
            </p:spPr>
          </p:pic>
          <p:pic>
            <p:nvPicPr>
              <p:cNvPr descr="circuler_1" id="860" name="Google Shape;860;p14"/>
              <p:cNvPicPr preferRelativeResize="0"/>
              <p:nvPr/>
            </p:nvPicPr>
            <p:blipFill rotWithShape="1">
              <a:blip r:embed="rId4">
                <a:alphaModFix/>
              </a:blip>
              <a:srcRect b="0" l="0" r="0" t="0"/>
              <a:stretch/>
            </p:blipFill>
            <p:spPr>
              <a:xfrm>
                <a:off x="192" y="1917"/>
                <a:ext cx="1042" cy="1016"/>
              </a:xfrm>
              <a:prstGeom prst="rect">
                <a:avLst/>
              </a:prstGeom>
              <a:noFill/>
              <a:ln>
                <a:noFill/>
              </a:ln>
            </p:spPr>
          </p:pic>
          <p:sp>
            <p:nvSpPr>
              <p:cNvPr id="861" name="Google Shape;861;p14"/>
              <p:cNvSpPr/>
              <p:nvPr/>
            </p:nvSpPr>
            <p:spPr>
              <a:xfrm>
                <a:off x="192" y="1917"/>
                <a:ext cx="1035" cy="1019"/>
              </a:xfrm>
              <a:prstGeom prst="ellipse">
                <a:avLst/>
              </a:prstGeom>
              <a:gradFill>
                <a:gsLst>
                  <a:gs pos="0">
                    <a:srgbClr val="9B2D2A"/>
                  </a:gs>
                  <a:gs pos="80000">
                    <a:srgbClr val="CB3D3A"/>
                  </a:gs>
                  <a:gs pos="100000">
                    <a:srgbClr val="CE3B37"/>
                  </a:gs>
                </a:gsLst>
                <a:lin ang="16200000" scaled="0"/>
              </a:gradFill>
              <a:ln cap="flat" cmpd="sng" w="9525">
                <a:solidFill>
                  <a:srgbClr val="BE4B48"/>
                </a:solidFill>
                <a:prstDash val="solid"/>
                <a:miter lim="800000"/>
                <a:headEnd len="sm" w="sm" type="none"/>
                <a:tailEnd len="sm" w="sm" type="none"/>
              </a:ln>
              <a:effectLst>
                <a:outerShdw blurRad="6350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grpSp>
        <p:pic>
          <p:nvPicPr>
            <p:cNvPr descr="Picture2" id="862" name="Google Shape;862;p14"/>
            <p:cNvPicPr preferRelativeResize="0"/>
            <p:nvPr/>
          </p:nvPicPr>
          <p:blipFill rotWithShape="1">
            <a:blip r:embed="rId5">
              <a:alphaModFix/>
            </a:blip>
            <a:srcRect b="0" l="0" r="0" t="0"/>
            <a:stretch/>
          </p:blipFill>
          <p:spPr>
            <a:xfrm>
              <a:off x="864" y="1248"/>
              <a:ext cx="359" cy="169"/>
            </a:xfrm>
            <a:prstGeom prst="rect">
              <a:avLst/>
            </a:prstGeom>
            <a:noFill/>
            <a:ln>
              <a:noFill/>
            </a:ln>
          </p:spPr>
        </p:pic>
      </p:grpSp>
      <p:pic>
        <p:nvPicPr>
          <p:cNvPr id="863" name="Google Shape;863;p14"/>
          <p:cNvPicPr preferRelativeResize="0"/>
          <p:nvPr/>
        </p:nvPicPr>
        <p:blipFill rotWithShape="1">
          <a:blip r:embed="rId6">
            <a:alphaModFix/>
          </a:blip>
          <a:srcRect b="49512" l="50000" r="0" t="0"/>
          <a:stretch/>
        </p:blipFill>
        <p:spPr>
          <a:xfrm>
            <a:off x="105546" y="2006491"/>
            <a:ext cx="761803" cy="769233"/>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id="864" name="Google Shape;864;p14"/>
          <p:cNvPicPr preferRelativeResize="0"/>
          <p:nvPr/>
        </p:nvPicPr>
        <p:blipFill rotWithShape="1">
          <a:blip r:embed="rId7">
            <a:alphaModFix/>
          </a:blip>
          <a:srcRect b="0" l="0" r="0" t="0"/>
          <a:stretch/>
        </p:blipFill>
        <p:spPr>
          <a:xfrm>
            <a:off x="-2322512" y="317500"/>
            <a:ext cx="549275" cy="549275"/>
          </a:xfrm>
          <a:prstGeom prst="rect">
            <a:avLst/>
          </a:prstGeom>
          <a:noFill/>
          <a:ln>
            <a:noFill/>
          </a:ln>
        </p:spPr>
      </p:pic>
      <p:pic>
        <p:nvPicPr>
          <p:cNvPr id="865" name="Google Shape;865;p14"/>
          <p:cNvPicPr preferRelativeResize="0"/>
          <p:nvPr/>
        </p:nvPicPr>
        <p:blipFill rotWithShape="1">
          <a:blip r:embed="rId8">
            <a:alphaModFix/>
          </a:blip>
          <a:srcRect b="0" l="0" r="0" t="0"/>
          <a:stretch/>
        </p:blipFill>
        <p:spPr>
          <a:xfrm>
            <a:off x="2363787" y="280987"/>
            <a:ext cx="785812" cy="785812"/>
          </a:xfrm>
          <a:prstGeom prst="rect">
            <a:avLst/>
          </a:prstGeom>
          <a:noFill/>
          <a:ln>
            <a:noFill/>
          </a:ln>
        </p:spPr>
      </p:pic>
      <p:pic>
        <p:nvPicPr>
          <p:cNvPr id="866" name="Google Shape;866;p14"/>
          <p:cNvPicPr preferRelativeResize="0"/>
          <p:nvPr/>
        </p:nvPicPr>
        <p:blipFill rotWithShape="1">
          <a:blip r:embed="rId7">
            <a:alphaModFix/>
          </a:blip>
          <a:srcRect b="0" l="0" r="0" t="0"/>
          <a:stretch/>
        </p:blipFill>
        <p:spPr>
          <a:xfrm>
            <a:off x="-2147887" y="1066800"/>
            <a:ext cx="547687" cy="549275"/>
          </a:xfrm>
          <a:prstGeom prst="rect">
            <a:avLst/>
          </a:prstGeom>
          <a:noFill/>
          <a:ln>
            <a:noFill/>
          </a:ln>
        </p:spPr>
      </p:pic>
      <p:sp>
        <p:nvSpPr>
          <p:cNvPr id="867" name="Google Shape;867;p14"/>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00</a:t>
            </a:r>
            <a:endParaRPr/>
          </a:p>
        </p:txBody>
      </p:sp>
      <p:sp>
        <p:nvSpPr>
          <p:cNvPr id="868" name="Google Shape;868;p14"/>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01</a:t>
            </a:r>
            <a:endParaRPr/>
          </a:p>
        </p:txBody>
      </p:sp>
      <p:sp>
        <p:nvSpPr>
          <p:cNvPr id="869" name="Google Shape;869;p14"/>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02</a:t>
            </a:r>
            <a:endParaRPr/>
          </a:p>
        </p:txBody>
      </p:sp>
      <p:sp>
        <p:nvSpPr>
          <p:cNvPr id="870" name="Google Shape;870;p14"/>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03</a:t>
            </a:r>
            <a:endParaRPr/>
          </a:p>
        </p:txBody>
      </p:sp>
      <p:sp>
        <p:nvSpPr>
          <p:cNvPr id="871" name="Google Shape;871;p14"/>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04</a:t>
            </a:r>
            <a:endParaRPr/>
          </a:p>
        </p:txBody>
      </p:sp>
      <p:sp>
        <p:nvSpPr>
          <p:cNvPr id="872" name="Google Shape;872;p14"/>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05</a:t>
            </a:r>
            <a:endParaRPr/>
          </a:p>
        </p:txBody>
      </p:sp>
      <p:sp>
        <p:nvSpPr>
          <p:cNvPr id="873" name="Google Shape;873;p14"/>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06</a:t>
            </a:r>
            <a:endParaRPr/>
          </a:p>
        </p:txBody>
      </p:sp>
      <p:sp>
        <p:nvSpPr>
          <p:cNvPr id="874" name="Google Shape;874;p14"/>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07</a:t>
            </a:r>
            <a:endParaRPr/>
          </a:p>
        </p:txBody>
      </p:sp>
      <p:sp>
        <p:nvSpPr>
          <p:cNvPr id="875" name="Google Shape;875;p14"/>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08</a:t>
            </a:r>
            <a:endParaRPr/>
          </a:p>
        </p:txBody>
      </p:sp>
      <p:sp>
        <p:nvSpPr>
          <p:cNvPr id="876" name="Google Shape;876;p14"/>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09</a:t>
            </a:r>
            <a:endParaRPr/>
          </a:p>
        </p:txBody>
      </p:sp>
      <p:sp>
        <p:nvSpPr>
          <p:cNvPr id="877" name="Google Shape;877;p14"/>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10</a:t>
            </a:r>
            <a:endParaRPr/>
          </a:p>
        </p:txBody>
      </p:sp>
      <p:sp>
        <p:nvSpPr>
          <p:cNvPr id="878" name="Google Shape;878;p14"/>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11</a:t>
            </a:r>
            <a:endParaRPr/>
          </a:p>
        </p:txBody>
      </p:sp>
      <p:sp>
        <p:nvSpPr>
          <p:cNvPr id="879" name="Google Shape;879;p14"/>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12</a:t>
            </a:r>
            <a:endParaRPr/>
          </a:p>
        </p:txBody>
      </p:sp>
      <p:sp>
        <p:nvSpPr>
          <p:cNvPr id="880" name="Google Shape;880;p14"/>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13</a:t>
            </a:r>
            <a:endParaRPr/>
          </a:p>
        </p:txBody>
      </p:sp>
      <p:sp>
        <p:nvSpPr>
          <p:cNvPr id="881" name="Google Shape;881;p14"/>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14</a:t>
            </a:r>
            <a:endParaRPr/>
          </a:p>
        </p:txBody>
      </p:sp>
      <p:sp>
        <p:nvSpPr>
          <p:cNvPr id="882" name="Google Shape;882;p14"/>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15</a:t>
            </a:r>
            <a:endParaRPr/>
          </a:p>
        </p:txBody>
      </p:sp>
      <p:sp>
        <p:nvSpPr>
          <p:cNvPr id="883" name="Google Shape;883;p14"/>
          <p:cNvSpPr/>
          <p:nvPr/>
        </p:nvSpPr>
        <p:spPr>
          <a:xfrm>
            <a:off x="2065337" y="1371600"/>
            <a:ext cx="1287462" cy="1295400"/>
          </a:xfrm>
          <a:custGeom>
            <a:rect b="b" l="l" r="r" t="t"/>
            <a:pathLst>
              <a:path extrusionOk="0" h="1295400" w="1287462">
                <a:moveTo>
                  <a:pt x="0" y="647700"/>
                </a:moveTo>
                <a:cubicBezTo>
                  <a:pt x="0" y="289985"/>
                  <a:pt x="288208" y="0"/>
                  <a:pt x="643731" y="0"/>
                </a:cubicBezTo>
                <a:cubicBezTo>
                  <a:pt x="999254" y="0"/>
                  <a:pt x="1287462" y="289985"/>
                  <a:pt x="1287462" y="647700"/>
                </a:cubicBezTo>
                <a:cubicBezTo>
                  <a:pt x="1287462" y="1005415"/>
                  <a:pt x="999254" y="1295400"/>
                  <a:pt x="643731" y="1295400"/>
                </a:cubicBezTo>
                <a:cubicBezTo>
                  <a:pt x="288208" y="1295400"/>
                  <a:pt x="0" y="1005415"/>
                  <a:pt x="0" y="647700"/>
                </a:cubicBezTo>
                <a:close/>
                <a:moveTo>
                  <a:pt x="133510" y="647700"/>
                </a:moveTo>
                <a:cubicBezTo>
                  <a:pt x="133510" y="931679"/>
                  <a:pt x="361944" y="1161890"/>
                  <a:pt x="643731" y="1161890"/>
                </a:cubicBezTo>
                <a:cubicBezTo>
                  <a:pt x="925518" y="1161890"/>
                  <a:pt x="1153952" y="931679"/>
                  <a:pt x="1153952" y="647700"/>
                </a:cubicBezTo>
                <a:cubicBezTo>
                  <a:pt x="1153952" y="363721"/>
                  <a:pt x="925518" y="133510"/>
                  <a:pt x="643731" y="133510"/>
                </a:cubicBezTo>
                <a:cubicBezTo>
                  <a:pt x="361944" y="133510"/>
                  <a:pt x="133510" y="363721"/>
                  <a:pt x="133510" y="647700"/>
                </a:cubicBezTo>
                <a:close/>
              </a:path>
            </a:pathLst>
          </a:custGeom>
          <a:solidFill>
            <a:srgbClr val="C0504D"/>
          </a:solidFill>
          <a:ln cap="flat" cmpd="sng" w="38100">
            <a:solidFill>
              <a:srgbClr val="646464"/>
            </a:solidFill>
            <a:prstDash val="solid"/>
            <a:miter lim="800000"/>
            <a:headEnd len="sm" w="sm" type="none"/>
            <a:tailEnd len="sm" w="sm" type="none"/>
          </a:ln>
          <a:effectLst>
            <a:outerShdw blurRad="63500" dir="5400000" dist="20000">
              <a:srgbClr val="000000">
                <a:alpha val="3764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884" name="Google Shape;884;p14"/>
          <p:cNvSpPr/>
          <p:nvPr/>
        </p:nvSpPr>
        <p:spPr>
          <a:xfrm rot="5400000">
            <a:off x="257968" y="2931318"/>
            <a:ext cx="906462" cy="752475"/>
          </a:xfrm>
          <a:prstGeom prst="triangle">
            <a:avLst>
              <a:gd fmla="val 50000" name="adj"/>
            </a:avLst>
          </a:prstGeom>
          <a:solidFill>
            <a:srgbClr val="00B050"/>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885" name="Google Shape;885;p14"/>
          <p:cNvSpPr/>
          <p:nvPr/>
        </p:nvSpPr>
        <p:spPr>
          <a:xfrm rot="5400000">
            <a:off x="257175" y="3910012"/>
            <a:ext cx="908050" cy="752475"/>
          </a:xfrm>
          <a:prstGeom prst="triangle">
            <a:avLst>
              <a:gd fmla="val 50000" name="adj"/>
            </a:avLst>
          </a:prstGeom>
          <a:solidFill>
            <a:srgbClr val="953735"/>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886" name="Google Shape;886;p14"/>
          <p:cNvSpPr/>
          <p:nvPr/>
        </p:nvSpPr>
        <p:spPr>
          <a:xfrm rot="5400000">
            <a:off x="257968" y="5950743"/>
            <a:ext cx="906462" cy="752475"/>
          </a:xfrm>
          <a:prstGeom prst="triangle">
            <a:avLst>
              <a:gd fmla="val 50000" name="adj"/>
            </a:avLst>
          </a:prstGeom>
          <a:solidFill>
            <a:srgbClr val="4A452A"/>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887" name="Google Shape;887;p14"/>
          <p:cNvSpPr/>
          <p:nvPr/>
        </p:nvSpPr>
        <p:spPr>
          <a:xfrm rot="5400000">
            <a:off x="257968" y="4928393"/>
            <a:ext cx="906462" cy="752475"/>
          </a:xfrm>
          <a:prstGeom prst="triangle">
            <a:avLst>
              <a:gd fmla="val 50000" name="adj"/>
            </a:avLst>
          </a:prstGeom>
          <a:solidFill>
            <a:srgbClr val="604A7B"/>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888" name="Google Shape;888;p14"/>
          <p:cNvSpPr/>
          <p:nvPr/>
        </p:nvSpPr>
        <p:spPr>
          <a:xfrm>
            <a:off x="1087437" y="2798762"/>
            <a:ext cx="10798175" cy="954087"/>
          </a:xfrm>
          <a:prstGeom prst="roundRect">
            <a:avLst>
              <a:gd fmla="val 16667" name="adj"/>
            </a:avLst>
          </a:prstGeom>
          <a:solidFill>
            <a:srgbClr val="00B050"/>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3200"/>
              <a:buFont typeface="Calibri"/>
              <a:buNone/>
            </a:pPr>
            <a:r>
              <a:rPr b="1" i="0" lang="en-US" sz="3200" u="none">
                <a:solidFill>
                  <a:srgbClr val="FFFFFF"/>
                </a:solidFill>
                <a:latin typeface="Calibri"/>
                <a:ea typeface="Calibri"/>
                <a:cs typeface="Calibri"/>
                <a:sym typeface="Calibri"/>
              </a:rPr>
              <a:t>s</a:t>
            </a:r>
            <a:r>
              <a:rPr b="1" i="0" lang="en-US" sz="3200" u="none">
                <a:solidFill>
                  <a:srgbClr val="FFFFFF"/>
                </a:solidFill>
                <a:latin typeface="Arial"/>
                <a:ea typeface="Arial"/>
                <a:cs typeface="Arial"/>
                <a:sym typeface="Arial"/>
              </a:rPr>
              <a:t>ơ chế nông nghiệp và chế biến nông sản.</a:t>
            </a:r>
            <a:r>
              <a:rPr b="1" i="0" lang="en-US" sz="3200" u="none">
                <a:solidFill>
                  <a:srgbClr val="FFFFFF"/>
                </a:solidFill>
                <a:latin typeface="Calibri"/>
                <a:ea typeface="Calibri"/>
                <a:cs typeface="Calibri"/>
                <a:sym typeface="Calibri"/>
              </a:rPr>
              <a:t>.</a:t>
            </a:r>
            <a:endParaRPr/>
          </a:p>
        </p:txBody>
      </p:sp>
      <p:sp>
        <p:nvSpPr>
          <p:cNvPr id="889" name="Google Shape;889;p14"/>
          <p:cNvSpPr/>
          <p:nvPr/>
        </p:nvSpPr>
        <p:spPr>
          <a:xfrm>
            <a:off x="1087437" y="3808412"/>
            <a:ext cx="10798175" cy="952500"/>
          </a:xfrm>
          <a:prstGeom prst="roundRect">
            <a:avLst>
              <a:gd fmla="val 16667" name="adj"/>
            </a:avLst>
          </a:prstGeom>
          <a:solidFill>
            <a:srgbClr val="953735"/>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3200"/>
              <a:buFont typeface="Calibri"/>
              <a:buNone/>
            </a:pPr>
            <a:r>
              <a:rPr b="1" i="0" lang="en-US" sz="3200" u="none">
                <a:solidFill>
                  <a:srgbClr val="FFFFFF"/>
                </a:solidFill>
                <a:latin typeface="Calibri"/>
                <a:ea typeface="Calibri"/>
                <a:cs typeface="Calibri"/>
                <a:sym typeface="Calibri"/>
              </a:rPr>
              <a:t>c</a:t>
            </a:r>
            <a:r>
              <a:rPr b="1" i="0" lang="en-US" sz="3200" u="none">
                <a:solidFill>
                  <a:srgbClr val="FFFFFF"/>
                </a:solidFill>
                <a:latin typeface="Arial"/>
                <a:ea typeface="Arial"/>
                <a:cs typeface="Arial"/>
                <a:sym typeface="Arial"/>
              </a:rPr>
              <a:t>ơ khí chế tạo, lọc dầu, hóa chất, dệt, thực phẩm...</a:t>
            </a:r>
            <a:endParaRPr/>
          </a:p>
        </p:txBody>
      </p:sp>
      <p:sp>
        <p:nvSpPr>
          <p:cNvPr id="890" name="Google Shape;890;p14"/>
          <p:cNvSpPr/>
          <p:nvPr/>
        </p:nvSpPr>
        <p:spPr>
          <a:xfrm>
            <a:off x="1101725" y="4827587"/>
            <a:ext cx="10798175" cy="954087"/>
          </a:xfrm>
          <a:prstGeom prst="roundRect">
            <a:avLst>
              <a:gd fmla="val 16667" name="adj"/>
            </a:avLst>
          </a:prstGeom>
          <a:solidFill>
            <a:srgbClr val="604A7B"/>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3200"/>
              <a:buFont typeface="Arial"/>
              <a:buNone/>
            </a:pPr>
            <a:r>
              <a:rPr b="1" i="0" lang="en-US" sz="3200" u="none">
                <a:solidFill>
                  <a:srgbClr val="FFFFFF"/>
                </a:solidFill>
                <a:latin typeface="Arial"/>
                <a:ea typeface="Arial"/>
                <a:cs typeface="Arial"/>
                <a:sym typeface="Arial"/>
              </a:rPr>
              <a:t>khai thác khoáng sản.</a:t>
            </a:r>
            <a:endParaRPr/>
          </a:p>
        </p:txBody>
      </p:sp>
      <p:sp>
        <p:nvSpPr>
          <p:cNvPr id="891" name="Google Shape;891;p14"/>
          <p:cNvSpPr/>
          <p:nvPr/>
        </p:nvSpPr>
        <p:spPr>
          <a:xfrm>
            <a:off x="1101725" y="5832475"/>
            <a:ext cx="10798175" cy="952500"/>
          </a:xfrm>
          <a:prstGeom prst="roundRect">
            <a:avLst>
              <a:gd fmla="val 16667" name="adj"/>
            </a:avLst>
          </a:prstGeom>
          <a:solidFill>
            <a:srgbClr val="4A452A"/>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điện tử, công nghiệp hàng không vũ trụ.</a:t>
            </a:r>
            <a:endParaRPr/>
          </a:p>
        </p:txBody>
      </p:sp>
      <p:sp>
        <p:nvSpPr>
          <p:cNvPr id="892" name="Google Shape;892;p14"/>
          <p:cNvSpPr txBox="1"/>
          <p:nvPr/>
        </p:nvSpPr>
        <p:spPr>
          <a:xfrm>
            <a:off x="306387" y="2990850"/>
            <a:ext cx="427037"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500"/>
              <a:buFont typeface="Calibri"/>
              <a:buNone/>
            </a:pPr>
            <a:r>
              <a:rPr b="1" i="0" lang="en-US" sz="3500" u="none">
                <a:solidFill>
                  <a:srgbClr val="FFFFFF"/>
                </a:solidFill>
                <a:latin typeface="Calibri"/>
                <a:ea typeface="Calibri"/>
                <a:cs typeface="Calibri"/>
                <a:sym typeface="Calibri"/>
              </a:rPr>
              <a:t>A</a:t>
            </a:r>
            <a:endParaRPr/>
          </a:p>
        </p:txBody>
      </p:sp>
      <p:sp>
        <p:nvSpPr>
          <p:cNvPr id="893" name="Google Shape;893;p14"/>
          <p:cNvSpPr txBox="1"/>
          <p:nvPr/>
        </p:nvSpPr>
        <p:spPr>
          <a:xfrm>
            <a:off x="290512" y="3962400"/>
            <a:ext cx="427037"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500"/>
              <a:buFont typeface="Calibri"/>
              <a:buNone/>
            </a:pPr>
            <a:r>
              <a:rPr b="1" i="0" lang="en-US" sz="3500" u="none">
                <a:solidFill>
                  <a:srgbClr val="FFFFFF"/>
                </a:solidFill>
                <a:latin typeface="Calibri"/>
                <a:ea typeface="Calibri"/>
                <a:cs typeface="Calibri"/>
                <a:sym typeface="Calibri"/>
              </a:rPr>
              <a:t>B</a:t>
            </a:r>
            <a:endParaRPr/>
          </a:p>
        </p:txBody>
      </p:sp>
      <p:sp>
        <p:nvSpPr>
          <p:cNvPr id="894" name="Google Shape;894;p14"/>
          <p:cNvSpPr txBox="1"/>
          <p:nvPr/>
        </p:nvSpPr>
        <p:spPr>
          <a:xfrm>
            <a:off x="273050" y="4981575"/>
            <a:ext cx="427037"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500"/>
              <a:buFont typeface="Calibri"/>
              <a:buNone/>
            </a:pPr>
            <a:r>
              <a:rPr b="1" i="0" lang="en-US" sz="3500" u="none">
                <a:solidFill>
                  <a:srgbClr val="FFFFFF"/>
                </a:solidFill>
                <a:latin typeface="Calibri"/>
                <a:ea typeface="Calibri"/>
                <a:cs typeface="Calibri"/>
                <a:sym typeface="Calibri"/>
              </a:rPr>
              <a:t>C</a:t>
            </a:r>
            <a:endParaRPr/>
          </a:p>
        </p:txBody>
      </p:sp>
      <p:sp>
        <p:nvSpPr>
          <p:cNvPr id="895" name="Google Shape;895;p14"/>
          <p:cNvSpPr txBox="1"/>
          <p:nvPr/>
        </p:nvSpPr>
        <p:spPr>
          <a:xfrm>
            <a:off x="306387" y="6003925"/>
            <a:ext cx="427037"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500"/>
              <a:buFont typeface="Calibri"/>
              <a:buNone/>
            </a:pPr>
            <a:r>
              <a:rPr b="1" i="0" lang="en-US" sz="3500" u="none">
                <a:solidFill>
                  <a:srgbClr val="FFFFFF"/>
                </a:solidFill>
                <a:latin typeface="Calibri"/>
                <a:ea typeface="Calibri"/>
                <a:cs typeface="Calibri"/>
                <a:sym typeface="Calibri"/>
              </a:rPr>
              <a:t>D</a:t>
            </a:r>
            <a:endParaRPr/>
          </a:p>
        </p:txBody>
      </p:sp>
      <p:pic>
        <p:nvPicPr>
          <p:cNvPr descr="Cuốn sách đang mở" id="896" name="Google Shape;896;p14"/>
          <p:cNvPicPr preferRelativeResize="0"/>
          <p:nvPr/>
        </p:nvPicPr>
        <p:blipFill rotWithShape="1">
          <a:blip r:embed="rId9">
            <a:alphaModFix/>
          </a:blip>
          <a:srcRect b="0" l="0" r="0" t="0"/>
          <a:stretch/>
        </p:blipFill>
        <p:spPr>
          <a:xfrm>
            <a:off x="6096000" y="1974850"/>
            <a:ext cx="914400" cy="914400"/>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65"/>
                                        </p:tgtEl>
                                        <p:attrNameLst>
                                          <p:attrName>style.visibility</p:attrName>
                                        </p:attrNameLst>
                                      </p:cBhvr>
                                      <p:to>
                                        <p:strVal val="visible"/>
                                      </p:to>
                                    </p:set>
                                    <p:animEffect filter="fade" transition="in">
                                      <p:cBhvr>
                                        <p:cTn dur="3000"/>
                                        <p:tgtEl>
                                          <p:spTgt spid="8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884"/>
                                        </p:tgtEl>
                                        <p:attrNameLst>
                                          <p:attrName>style.visibility</p:attrName>
                                        </p:attrNameLst>
                                      </p:cBhvr>
                                      <p:to>
                                        <p:strVal val="visible"/>
                                      </p:to>
                                    </p:set>
                                    <p:anim calcmode="lin" valueType="num">
                                      <p:cBhvr additive="base">
                                        <p:cTn dur="750"/>
                                        <p:tgtEl>
                                          <p:spTgt spid="88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892"/>
                                        </p:tgtEl>
                                        <p:attrNameLst>
                                          <p:attrName>style.visibility</p:attrName>
                                        </p:attrNameLst>
                                      </p:cBhvr>
                                      <p:to>
                                        <p:strVal val="visible"/>
                                      </p:to>
                                    </p:set>
                                    <p:anim calcmode="lin" valueType="num">
                                      <p:cBhvr additive="base">
                                        <p:cTn dur="750"/>
                                        <p:tgtEl>
                                          <p:spTgt spid="892"/>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750"/>
                                  </p:stCondLst>
                                  <p:childTnLst>
                                    <p:set>
                                      <p:cBhvr>
                                        <p:cTn dur="1" fill="hold">
                                          <p:stCondLst>
                                            <p:cond delay="0"/>
                                          </p:stCondLst>
                                        </p:cTn>
                                        <p:tgtEl>
                                          <p:spTgt spid="888"/>
                                        </p:tgtEl>
                                        <p:attrNameLst>
                                          <p:attrName>style.visibility</p:attrName>
                                        </p:attrNameLst>
                                      </p:cBhvr>
                                      <p:to>
                                        <p:strVal val="visible"/>
                                      </p:to>
                                    </p:set>
                                    <p:animEffect filter="fade" transition="in">
                                      <p:cBhvr>
                                        <p:cTn dur="1250"/>
                                        <p:tgtEl>
                                          <p:spTgt spid="8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885"/>
                                        </p:tgtEl>
                                        <p:attrNameLst>
                                          <p:attrName>style.visibility</p:attrName>
                                        </p:attrNameLst>
                                      </p:cBhvr>
                                      <p:to>
                                        <p:strVal val="visible"/>
                                      </p:to>
                                    </p:set>
                                    <p:anim calcmode="lin" valueType="num">
                                      <p:cBhvr additive="base">
                                        <p:cTn dur="750"/>
                                        <p:tgtEl>
                                          <p:spTgt spid="88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893"/>
                                        </p:tgtEl>
                                        <p:attrNameLst>
                                          <p:attrName>style.visibility</p:attrName>
                                        </p:attrNameLst>
                                      </p:cBhvr>
                                      <p:to>
                                        <p:strVal val="visible"/>
                                      </p:to>
                                    </p:set>
                                    <p:anim calcmode="lin" valueType="num">
                                      <p:cBhvr additive="base">
                                        <p:cTn dur="750"/>
                                        <p:tgtEl>
                                          <p:spTgt spid="893"/>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750"/>
                                  </p:stCondLst>
                                  <p:childTnLst>
                                    <p:set>
                                      <p:cBhvr>
                                        <p:cTn dur="1" fill="hold">
                                          <p:stCondLst>
                                            <p:cond delay="0"/>
                                          </p:stCondLst>
                                        </p:cTn>
                                        <p:tgtEl>
                                          <p:spTgt spid="889"/>
                                        </p:tgtEl>
                                        <p:attrNameLst>
                                          <p:attrName>style.visibility</p:attrName>
                                        </p:attrNameLst>
                                      </p:cBhvr>
                                      <p:to>
                                        <p:strVal val="visible"/>
                                      </p:to>
                                    </p:set>
                                    <p:animEffect filter="fade" transition="in">
                                      <p:cBhvr>
                                        <p:cTn dur="1250"/>
                                        <p:tgtEl>
                                          <p:spTgt spid="8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887"/>
                                        </p:tgtEl>
                                        <p:attrNameLst>
                                          <p:attrName>style.visibility</p:attrName>
                                        </p:attrNameLst>
                                      </p:cBhvr>
                                      <p:to>
                                        <p:strVal val="visible"/>
                                      </p:to>
                                    </p:set>
                                    <p:anim calcmode="lin" valueType="num">
                                      <p:cBhvr additive="base">
                                        <p:cTn dur="750"/>
                                        <p:tgtEl>
                                          <p:spTgt spid="88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894"/>
                                        </p:tgtEl>
                                        <p:attrNameLst>
                                          <p:attrName>style.visibility</p:attrName>
                                        </p:attrNameLst>
                                      </p:cBhvr>
                                      <p:to>
                                        <p:strVal val="visible"/>
                                      </p:to>
                                    </p:set>
                                    <p:anim calcmode="lin" valueType="num">
                                      <p:cBhvr additive="base">
                                        <p:cTn dur="750"/>
                                        <p:tgtEl>
                                          <p:spTgt spid="894"/>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750"/>
                                  </p:stCondLst>
                                  <p:childTnLst>
                                    <p:set>
                                      <p:cBhvr>
                                        <p:cTn dur="1" fill="hold">
                                          <p:stCondLst>
                                            <p:cond delay="0"/>
                                          </p:stCondLst>
                                        </p:cTn>
                                        <p:tgtEl>
                                          <p:spTgt spid="890"/>
                                        </p:tgtEl>
                                        <p:attrNameLst>
                                          <p:attrName>style.visibility</p:attrName>
                                        </p:attrNameLst>
                                      </p:cBhvr>
                                      <p:to>
                                        <p:strVal val="visible"/>
                                      </p:to>
                                    </p:set>
                                    <p:animEffect filter="fade" transition="in">
                                      <p:cBhvr>
                                        <p:cTn dur="1250"/>
                                        <p:tgtEl>
                                          <p:spTgt spid="8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886"/>
                                        </p:tgtEl>
                                        <p:attrNameLst>
                                          <p:attrName>style.visibility</p:attrName>
                                        </p:attrNameLst>
                                      </p:cBhvr>
                                      <p:to>
                                        <p:strVal val="visible"/>
                                      </p:to>
                                    </p:set>
                                    <p:anim calcmode="lin" valueType="num">
                                      <p:cBhvr additive="base">
                                        <p:cTn dur="750"/>
                                        <p:tgtEl>
                                          <p:spTgt spid="88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895"/>
                                        </p:tgtEl>
                                        <p:attrNameLst>
                                          <p:attrName>style.visibility</p:attrName>
                                        </p:attrNameLst>
                                      </p:cBhvr>
                                      <p:to>
                                        <p:strVal val="visible"/>
                                      </p:to>
                                    </p:set>
                                    <p:anim calcmode="lin" valueType="num">
                                      <p:cBhvr additive="base">
                                        <p:cTn dur="750"/>
                                        <p:tgtEl>
                                          <p:spTgt spid="895"/>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750"/>
                                  </p:stCondLst>
                                  <p:childTnLst>
                                    <p:set>
                                      <p:cBhvr>
                                        <p:cTn dur="1" fill="hold">
                                          <p:stCondLst>
                                            <p:cond delay="0"/>
                                          </p:stCondLst>
                                        </p:cTn>
                                        <p:tgtEl>
                                          <p:spTgt spid="891"/>
                                        </p:tgtEl>
                                        <p:attrNameLst>
                                          <p:attrName>style.visibility</p:attrName>
                                        </p:attrNameLst>
                                      </p:cBhvr>
                                      <p:to>
                                        <p:strVal val="visible"/>
                                      </p:to>
                                    </p:set>
                                    <p:animEffect filter="fade" transition="in">
                                      <p:cBhvr>
                                        <p:cTn dur="1250"/>
                                        <p:tgtEl>
                                          <p:spTgt spid="8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2"/>
                                        </p:tgtEl>
                                        <p:attrNameLst>
                                          <p:attrName>style.visibility</p:attrName>
                                        </p:attrNameLst>
                                      </p:cBhvr>
                                      <p:to>
                                        <p:strVal val="visible"/>
                                      </p:to>
                                    </p:set>
                                  </p:childTnLst>
                                </p:cTn>
                              </p:par>
                              <p:par>
                                <p:cTn fill="hold" nodeType="withEffect" presetClass="exit" presetID="1" presetSubtype="0">
                                  <p:stCondLst>
                                    <p:cond delay="1000"/>
                                  </p:stCondLst>
                                  <p:childTnLst>
                                    <p:set>
                                      <p:cBhvr>
                                        <p:cTn dur="1" fill="hold">
                                          <p:stCondLst>
                                            <p:cond delay="1"/>
                                          </p:stCondLst>
                                        </p:cTn>
                                        <p:tgtEl>
                                          <p:spTgt spid="88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883"/>
                                        </p:tgtEl>
                                        <p:attrNameLst>
                                          <p:attrName>style.visibility</p:attrName>
                                        </p:attrNameLst>
                                      </p:cBhvr>
                                      <p:to>
                                        <p:strVal val="visible"/>
                                      </p:to>
                                    </p:set>
                                    <p:animEffect filter="fade" transition="in">
                                      <p:cBhvr>
                                        <p:cTn dur="1000"/>
                                        <p:tgtEl>
                                          <p:spTgt spid="883"/>
                                        </p:tgtEl>
                                      </p:cBhvr>
                                    </p:animEffect>
                                  </p:childTnLst>
                                </p:cTn>
                              </p:par>
                              <p:par>
                                <p:cTn fill="hold" nodeType="withEffect" presetClass="entr" presetID="1" presetSubtype="0">
                                  <p:stCondLst>
                                    <p:cond delay="1000"/>
                                  </p:stCondLst>
                                  <p:childTnLst>
                                    <p:set>
                                      <p:cBhvr>
                                        <p:cTn dur="1" fill="hold">
                                          <p:stCondLst>
                                            <p:cond delay="0"/>
                                          </p:stCondLst>
                                        </p:cTn>
                                        <p:tgtEl>
                                          <p:spTgt spid="881"/>
                                        </p:tgtEl>
                                        <p:attrNameLst>
                                          <p:attrName>style.visibility</p:attrName>
                                        </p:attrNameLst>
                                      </p:cBhvr>
                                      <p:to>
                                        <p:strVal val="visible"/>
                                      </p:to>
                                    </p:set>
                                  </p:childTnLst>
                                </p:cTn>
                              </p:par>
                              <p:par>
                                <p:cTn fill="hold" nodeType="withEffect" presetClass="exit" presetID="1" presetSubtype="0">
                                  <p:stCondLst>
                                    <p:cond delay="2000"/>
                                  </p:stCondLst>
                                  <p:childTnLst>
                                    <p:set>
                                      <p:cBhvr>
                                        <p:cTn dur="1" fill="hold">
                                          <p:stCondLst>
                                            <p:cond delay="1"/>
                                          </p:stCondLst>
                                        </p:cTn>
                                        <p:tgtEl>
                                          <p:spTgt spid="881"/>
                                        </p:tgtEl>
                                        <p:attrNameLst>
                                          <p:attrName>style.visibility</p:attrName>
                                        </p:attrNameLst>
                                      </p:cBhvr>
                                      <p:to>
                                        <p:strVal val="hidden"/>
                                      </p:to>
                                    </p:set>
                                  </p:childTnLst>
                                </p:cTn>
                              </p:par>
                              <p:par>
                                <p:cTn fill="hold" nodeType="withEffect" presetClass="entr" presetID="10" presetSubtype="0">
                                  <p:stCondLst>
                                    <p:cond delay="1000"/>
                                  </p:stCondLst>
                                  <p:childTnLst>
                                    <p:set>
                                      <p:cBhvr>
                                        <p:cTn dur="1" fill="hold">
                                          <p:stCondLst>
                                            <p:cond delay="0"/>
                                          </p:stCondLst>
                                        </p:cTn>
                                        <p:tgtEl>
                                          <p:spTgt spid="883"/>
                                        </p:tgtEl>
                                        <p:attrNameLst>
                                          <p:attrName>style.visibility</p:attrName>
                                        </p:attrNameLst>
                                      </p:cBhvr>
                                      <p:to>
                                        <p:strVal val="visible"/>
                                      </p:to>
                                    </p:set>
                                    <p:animEffect filter="fade" transition="in">
                                      <p:cBhvr>
                                        <p:cTn dur="1000"/>
                                        <p:tgtEl>
                                          <p:spTgt spid="883"/>
                                        </p:tgtEl>
                                      </p:cBhvr>
                                    </p:animEffect>
                                  </p:childTnLst>
                                </p:cTn>
                              </p:par>
                              <p:par>
                                <p:cTn fill="hold" nodeType="withEffect" presetClass="entr" presetID="1" presetSubtype="0">
                                  <p:stCondLst>
                                    <p:cond delay="2000"/>
                                  </p:stCondLst>
                                  <p:childTnLst>
                                    <p:set>
                                      <p:cBhvr>
                                        <p:cTn dur="1" fill="hold">
                                          <p:stCondLst>
                                            <p:cond delay="0"/>
                                          </p:stCondLst>
                                        </p:cTn>
                                        <p:tgtEl>
                                          <p:spTgt spid="880"/>
                                        </p:tgtEl>
                                        <p:attrNameLst>
                                          <p:attrName>style.visibility</p:attrName>
                                        </p:attrNameLst>
                                      </p:cBhvr>
                                      <p:to>
                                        <p:strVal val="visible"/>
                                      </p:to>
                                    </p:set>
                                  </p:childTnLst>
                                </p:cTn>
                              </p:par>
                              <p:par>
                                <p:cTn fill="hold" nodeType="withEffect" presetClass="exit" presetID="1" presetSubtype="0">
                                  <p:stCondLst>
                                    <p:cond delay="3000"/>
                                  </p:stCondLst>
                                  <p:childTnLst>
                                    <p:set>
                                      <p:cBhvr>
                                        <p:cTn dur="1" fill="hold">
                                          <p:stCondLst>
                                            <p:cond delay="1"/>
                                          </p:stCondLst>
                                        </p:cTn>
                                        <p:tgtEl>
                                          <p:spTgt spid="880"/>
                                        </p:tgtEl>
                                        <p:attrNameLst>
                                          <p:attrName>style.visibility</p:attrName>
                                        </p:attrNameLst>
                                      </p:cBhvr>
                                      <p:to>
                                        <p:strVal val="hidden"/>
                                      </p:to>
                                    </p:set>
                                  </p:childTnLst>
                                </p:cTn>
                              </p:par>
                              <p:par>
                                <p:cTn fill="hold" nodeType="withEffect" presetClass="entr" presetID="10" presetSubtype="0">
                                  <p:stCondLst>
                                    <p:cond delay="2000"/>
                                  </p:stCondLst>
                                  <p:childTnLst>
                                    <p:set>
                                      <p:cBhvr>
                                        <p:cTn dur="1" fill="hold">
                                          <p:stCondLst>
                                            <p:cond delay="0"/>
                                          </p:stCondLst>
                                        </p:cTn>
                                        <p:tgtEl>
                                          <p:spTgt spid="883"/>
                                        </p:tgtEl>
                                        <p:attrNameLst>
                                          <p:attrName>style.visibility</p:attrName>
                                        </p:attrNameLst>
                                      </p:cBhvr>
                                      <p:to>
                                        <p:strVal val="visible"/>
                                      </p:to>
                                    </p:set>
                                    <p:animEffect filter="fade" transition="in">
                                      <p:cBhvr>
                                        <p:cTn dur="1000"/>
                                        <p:tgtEl>
                                          <p:spTgt spid="883"/>
                                        </p:tgtEl>
                                      </p:cBhvr>
                                    </p:animEffect>
                                  </p:childTnLst>
                                </p:cTn>
                              </p:par>
                              <p:par>
                                <p:cTn fill="hold" nodeType="withEffect" presetClass="entr" presetID="1" presetSubtype="0">
                                  <p:stCondLst>
                                    <p:cond delay="3000"/>
                                  </p:stCondLst>
                                  <p:childTnLst>
                                    <p:set>
                                      <p:cBhvr>
                                        <p:cTn dur="1" fill="hold">
                                          <p:stCondLst>
                                            <p:cond delay="0"/>
                                          </p:stCondLst>
                                        </p:cTn>
                                        <p:tgtEl>
                                          <p:spTgt spid="879"/>
                                        </p:tgtEl>
                                        <p:attrNameLst>
                                          <p:attrName>style.visibility</p:attrName>
                                        </p:attrNameLst>
                                      </p:cBhvr>
                                      <p:to>
                                        <p:strVal val="visible"/>
                                      </p:to>
                                    </p:set>
                                  </p:childTnLst>
                                </p:cTn>
                              </p:par>
                              <p:par>
                                <p:cTn fill="hold" nodeType="withEffect" presetClass="exit" presetID="1" presetSubtype="0">
                                  <p:stCondLst>
                                    <p:cond delay="4000"/>
                                  </p:stCondLst>
                                  <p:childTnLst>
                                    <p:set>
                                      <p:cBhvr>
                                        <p:cTn dur="1" fill="hold">
                                          <p:stCondLst>
                                            <p:cond delay="1"/>
                                          </p:stCondLst>
                                        </p:cTn>
                                        <p:tgtEl>
                                          <p:spTgt spid="879"/>
                                        </p:tgtEl>
                                        <p:attrNameLst>
                                          <p:attrName>style.visibility</p:attrName>
                                        </p:attrNameLst>
                                      </p:cBhvr>
                                      <p:to>
                                        <p:strVal val="hidden"/>
                                      </p:to>
                                    </p:set>
                                  </p:childTnLst>
                                </p:cTn>
                              </p:par>
                              <p:par>
                                <p:cTn fill="hold" nodeType="withEffect" presetClass="entr" presetID="10" presetSubtype="0">
                                  <p:stCondLst>
                                    <p:cond delay="3000"/>
                                  </p:stCondLst>
                                  <p:childTnLst>
                                    <p:set>
                                      <p:cBhvr>
                                        <p:cTn dur="1" fill="hold">
                                          <p:stCondLst>
                                            <p:cond delay="0"/>
                                          </p:stCondLst>
                                        </p:cTn>
                                        <p:tgtEl>
                                          <p:spTgt spid="883"/>
                                        </p:tgtEl>
                                        <p:attrNameLst>
                                          <p:attrName>style.visibility</p:attrName>
                                        </p:attrNameLst>
                                      </p:cBhvr>
                                      <p:to>
                                        <p:strVal val="visible"/>
                                      </p:to>
                                    </p:set>
                                    <p:animEffect filter="fade" transition="in">
                                      <p:cBhvr>
                                        <p:cTn dur="1000"/>
                                        <p:tgtEl>
                                          <p:spTgt spid="883"/>
                                        </p:tgtEl>
                                      </p:cBhvr>
                                    </p:animEffect>
                                  </p:childTnLst>
                                </p:cTn>
                              </p:par>
                              <p:par>
                                <p:cTn fill="hold" nodeType="withEffect" presetClass="entr" presetID="1" presetSubtype="0">
                                  <p:stCondLst>
                                    <p:cond delay="4000"/>
                                  </p:stCondLst>
                                  <p:childTnLst>
                                    <p:set>
                                      <p:cBhvr>
                                        <p:cTn dur="1" fill="hold">
                                          <p:stCondLst>
                                            <p:cond delay="0"/>
                                          </p:stCondLst>
                                        </p:cTn>
                                        <p:tgtEl>
                                          <p:spTgt spid="878"/>
                                        </p:tgtEl>
                                        <p:attrNameLst>
                                          <p:attrName>style.visibility</p:attrName>
                                        </p:attrNameLst>
                                      </p:cBhvr>
                                      <p:to>
                                        <p:strVal val="visible"/>
                                      </p:to>
                                    </p:set>
                                  </p:childTnLst>
                                </p:cTn>
                              </p:par>
                              <p:par>
                                <p:cTn fill="hold" nodeType="withEffect" presetClass="exit" presetID="1" presetSubtype="0">
                                  <p:stCondLst>
                                    <p:cond delay="5000"/>
                                  </p:stCondLst>
                                  <p:childTnLst>
                                    <p:set>
                                      <p:cBhvr>
                                        <p:cTn dur="1" fill="hold">
                                          <p:stCondLst>
                                            <p:cond delay="1"/>
                                          </p:stCondLst>
                                        </p:cTn>
                                        <p:tgtEl>
                                          <p:spTgt spid="878"/>
                                        </p:tgtEl>
                                        <p:attrNameLst>
                                          <p:attrName>style.visibility</p:attrName>
                                        </p:attrNameLst>
                                      </p:cBhvr>
                                      <p:to>
                                        <p:strVal val="hidden"/>
                                      </p:to>
                                    </p:set>
                                  </p:childTnLst>
                                </p:cTn>
                              </p:par>
                              <p:par>
                                <p:cTn fill="hold" nodeType="withEffect" presetClass="entr" presetID="10" presetSubtype="0">
                                  <p:stCondLst>
                                    <p:cond delay="4000"/>
                                  </p:stCondLst>
                                  <p:childTnLst>
                                    <p:set>
                                      <p:cBhvr>
                                        <p:cTn dur="1" fill="hold">
                                          <p:stCondLst>
                                            <p:cond delay="0"/>
                                          </p:stCondLst>
                                        </p:cTn>
                                        <p:tgtEl>
                                          <p:spTgt spid="883"/>
                                        </p:tgtEl>
                                        <p:attrNameLst>
                                          <p:attrName>style.visibility</p:attrName>
                                        </p:attrNameLst>
                                      </p:cBhvr>
                                      <p:to>
                                        <p:strVal val="visible"/>
                                      </p:to>
                                    </p:set>
                                    <p:animEffect filter="fade" transition="in">
                                      <p:cBhvr>
                                        <p:cTn dur="1000"/>
                                        <p:tgtEl>
                                          <p:spTgt spid="883"/>
                                        </p:tgtEl>
                                      </p:cBhvr>
                                    </p:animEffect>
                                  </p:childTnLst>
                                </p:cTn>
                              </p:par>
                              <p:par>
                                <p:cTn fill="hold" nodeType="withEffect" presetClass="entr" presetID="1" presetSubtype="0">
                                  <p:stCondLst>
                                    <p:cond delay="5000"/>
                                  </p:stCondLst>
                                  <p:childTnLst>
                                    <p:set>
                                      <p:cBhvr>
                                        <p:cTn dur="1" fill="hold">
                                          <p:stCondLst>
                                            <p:cond delay="0"/>
                                          </p:stCondLst>
                                        </p:cTn>
                                        <p:tgtEl>
                                          <p:spTgt spid="877"/>
                                        </p:tgtEl>
                                        <p:attrNameLst>
                                          <p:attrName>style.visibility</p:attrName>
                                        </p:attrNameLst>
                                      </p:cBhvr>
                                      <p:to>
                                        <p:strVal val="visible"/>
                                      </p:to>
                                    </p:set>
                                  </p:childTnLst>
                                </p:cTn>
                              </p:par>
                              <p:par>
                                <p:cTn fill="hold" nodeType="withEffect" presetClass="exit" presetID="1" presetSubtype="0">
                                  <p:stCondLst>
                                    <p:cond delay="6000"/>
                                  </p:stCondLst>
                                  <p:childTnLst>
                                    <p:set>
                                      <p:cBhvr>
                                        <p:cTn dur="1" fill="hold">
                                          <p:stCondLst>
                                            <p:cond delay="1"/>
                                          </p:stCondLst>
                                        </p:cTn>
                                        <p:tgtEl>
                                          <p:spTgt spid="877"/>
                                        </p:tgtEl>
                                        <p:attrNameLst>
                                          <p:attrName>style.visibility</p:attrName>
                                        </p:attrNameLst>
                                      </p:cBhvr>
                                      <p:to>
                                        <p:strVal val="hidden"/>
                                      </p:to>
                                    </p:set>
                                  </p:childTnLst>
                                </p:cTn>
                              </p:par>
                              <p:par>
                                <p:cTn fill="hold" nodeType="withEffect" presetClass="entr" presetID="10" presetSubtype="0">
                                  <p:stCondLst>
                                    <p:cond delay="5000"/>
                                  </p:stCondLst>
                                  <p:childTnLst>
                                    <p:set>
                                      <p:cBhvr>
                                        <p:cTn dur="1" fill="hold">
                                          <p:stCondLst>
                                            <p:cond delay="0"/>
                                          </p:stCondLst>
                                        </p:cTn>
                                        <p:tgtEl>
                                          <p:spTgt spid="883"/>
                                        </p:tgtEl>
                                        <p:attrNameLst>
                                          <p:attrName>style.visibility</p:attrName>
                                        </p:attrNameLst>
                                      </p:cBhvr>
                                      <p:to>
                                        <p:strVal val="visible"/>
                                      </p:to>
                                    </p:set>
                                    <p:animEffect filter="fade" transition="in">
                                      <p:cBhvr>
                                        <p:cTn dur="1000"/>
                                        <p:tgtEl>
                                          <p:spTgt spid="883"/>
                                        </p:tgtEl>
                                      </p:cBhvr>
                                    </p:animEffect>
                                  </p:childTnLst>
                                </p:cTn>
                              </p:par>
                              <p:par>
                                <p:cTn fill="hold" nodeType="withEffect" presetClass="entr" presetID="1" presetSubtype="0">
                                  <p:stCondLst>
                                    <p:cond delay="6000"/>
                                  </p:stCondLst>
                                  <p:childTnLst>
                                    <p:set>
                                      <p:cBhvr>
                                        <p:cTn dur="1" fill="hold">
                                          <p:stCondLst>
                                            <p:cond delay="0"/>
                                          </p:stCondLst>
                                        </p:cTn>
                                        <p:tgtEl>
                                          <p:spTgt spid="876"/>
                                        </p:tgtEl>
                                        <p:attrNameLst>
                                          <p:attrName>style.visibility</p:attrName>
                                        </p:attrNameLst>
                                      </p:cBhvr>
                                      <p:to>
                                        <p:strVal val="visible"/>
                                      </p:to>
                                    </p:set>
                                  </p:childTnLst>
                                </p:cTn>
                              </p:par>
                              <p:par>
                                <p:cTn fill="hold" nodeType="withEffect" presetClass="exit" presetID="1" presetSubtype="0">
                                  <p:stCondLst>
                                    <p:cond delay="7000"/>
                                  </p:stCondLst>
                                  <p:childTnLst>
                                    <p:set>
                                      <p:cBhvr>
                                        <p:cTn dur="1" fill="hold">
                                          <p:stCondLst>
                                            <p:cond delay="1"/>
                                          </p:stCondLst>
                                        </p:cTn>
                                        <p:tgtEl>
                                          <p:spTgt spid="876"/>
                                        </p:tgtEl>
                                        <p:attrNameLst>
                                          <p:attrName>style.visibility</p:attrName>
                                        </p:attrNameLst>
                                      </p:cBhvr>
                                      <p:to>
                                        <p:strVal val="hidden"/>
                                      </p:to>
                                    </p:set>
                                  </p:childTnLst>
                                </p:cTn>
                              </p:par>
                              <p:par>
                                <p:cTn fill="hold" nodeType="withEffect" presetClass="entr" presetID="10" presetSubtype="0">
                                  <p:stCondLst>
                                    <p:cond delay="6000"/>
                                  </p:stCondLst>
                                  <p:childTnLst>
                                    <p:set>
                                      <p:cBhvr>
                                        <p:cTn dur="1" fill="hold">
                                          <p:stCondLst>
                                            <p:cond delay="0"/>
                                          </p:stCondLst>
                                        </p:cTn>
                                        <p:tgtEl>
                                          <p:spTgt spid="883"/>
                                        </p:tgtEl>
                                        <p:attrNameLst>
                                          <p:attrName>style.visibility</p:attrName>
                                        </p:attrNameLst>
                                      </p:cBhvr>
                                      <p:to>
                                        <p:strVal val="visible"/>
                                      </p:to>
                                    </p:set>
                                    <p:animEffect filter="fade" transition="in">
                                      <p:cBhvr>
                                        <p:cTn dur="1000"/>
                                        <p:tgtEl>
                                          <p:spTgt spid="883"/>
                                        </p:tgtEl>
                                      </p:cBhvr>
                                    </p:animEffect>
                                  </p:childTnLst>
                                </p:cTn>
                              </p:par>
                              <p:par>
                                <p:cTn fill="hold" nodeType="withEffect" presetClass="entr" presetID="1" presetSubtype="0">
                                  <p:stCondLst>
                                    <p:cond delay="7000"/>
                                  </p:stCondLst>
                                  <p:childTnLst>
                                    <p:set>
                                      <p:cBhvr>
                                        <p:cTn dur="1" fill="hold">
                                          <p:stCondLst>
                                            <p:cond delay="0"/>
                                          </p:stCondLst>
                                        </p:cTn>
                                        <p:tgtEl>
                                          <p:spTgt spid="875"/>
                                        </p:tgtEl>
                                        <p:attrNameLst>
                                          <p:attrName>style.visibility</p:attrName>
                                        </p:attrNameLst>
                                      </p:cBhvr>
                                      <p:to>
                                        <p:strVal val="visible"/>
                                      </p:to>
                                    </p:set>
                                  </p:childTnLst>
                                </p:cTn>
                              </p:par>
                              <p:par>
                                <p:cTn fill="hold" nodeType="withEffect" presetClass="exit" presetID="1" presetSubtype="0">
                                  <p:stCondLst>
                                    <p:cond delay="8000"/>
                                  </p:stCondLst>
                                  <p:childTnLst>
                                    <p:set>
                                      <p:cBhvr>
                                        <p:cTn dur="1" fill="hold">
                                          <p:stCondLst>
                                            <p:cond delay="1"/>
                                          </p:stCondLst>
                                        </p:cTn>
                                        <p:tgtEl>
                                          <p:spTgt spid="875"/>
                                        </p:tgtEl>
                                        <p:attrNameLst>
                                          <p:attrName>style.visibility</p:attrName>
                                        </p:attrNameLst>
                                      </p:cBhvr>
                                      <p:to>
                                        <p:strVal val="hidden"/>
                                      </p:to>
                                    </p:set>
                                  </p:childTnLst>
                                </p:cTn>
                              </p:par>
                              <p:par>
                                <p:cTn fill="hold" nodeType="withEffect" presetClass="entr" presetID="10" presetSubtype="0">
                                  <p:stCondLst>
                                    <p:cond delay="7000"/>
                                  </p:stCondLst>
                                  <p:childTnLst>
                                    <p:set>
                                      <p:cBhvr>
                                        <p:cTn dur="1" fill="hold">
                                          <p:stCondLst>
                                            <p:cond delay="0"/>
                                          </p:stCondLst>
                                        </p:cTn>
                                        <p:tgtEl>
                                          <p:spTgt spid="883"/>
                                        </p:tgtEl>
                                        <p:attrNameLst>
                                          <p:attrName>style.visibility</p:attrName>
                                        </p:attrNameLst>
                                      </p:cBhvr>
                                      <p:to>
                                        <p:strVal val="visible"/>
                                      </p:to>
                                    </p:set>
                                    <p:animEffect filter="fade" transition="in">
                                      <p:cBhvr>
                                        <p:cTn dur="1000"/>
                                        <p:tgtEl>
                                          <p:spTgt spid="883"/>
                                        </p:tgtEl>
                                      </p:cBhvr>
                                    </p:animEffect>
                                  </p:childTnLst>
                                </p:cTn>
                              </p:par>
                              <p:par>
                                <p:cTn fill="hold" nodeType="withEffect" presetClass="entr" presetID="1" presetSubtype="0">
                                  <p:stCondLst>
                                    <p:cond delay="8000"/>
                                  </p:stCondLst>
                                  <p:childTnLst>
                                    <p:set>
                                      <p:cBhvr>
                                        <p:cTn dur="1" fill="hold">
                                          <p:stCondLst>
                                            <p:cond delay="0"/>
                                          </p:stCondLst>
                                        </p:cTn>
                                        <p:tgtEl>
                                          <p:spTgt spid="874"/>
                                        </p:tgtEl>
                                        <p:attrNameLst>
                                          <p:attrName>style.visibility</p:attrName>
                                        </p:attrNameLst>
                                      </p:cBhvr>
                                      <p:to>
                                        <p:strVal val="visible"/>
                                      </p:to>
                                    </p:set>
                                  </p:childTnLst>
                                </p:cTn>
                              </p:par>
                              <p:par>
                                <p:cTn fill="hold" nodeType="withEffect" presetClass="exit" presetID="1" presetSubtype="0">
                                  <p:stCondLst>
                                    <p:cond delay="9000"/>
                                  </p:stCondLst>
                                  <p:childTnLst>
                                    <p:set>
                                      <p:cBhvr>
                                        <p:cTn dur="1" fill="hold">
                                          <p:stCondLst>
                                            <p:cond delay="1"/>
                                          </p:stCondLst>
                                        </p:cTn>
                                        <p:tgtEl>
                                          <p:spTgt spid="874"/>
                                        </p:tgtEl>
                                        <p:attrNameLst>
                                          <p:attrName>style.visibility</p:attrName>
                                        </p:attrNameLst>
                                      </p:cBhvr>
                                      <p:to>
                                        <p:strVal val="hidden"/>
                                      </p:to>
                                    </p:set>
                                  </p:childTnLst>
                                </p:cTn>
                              </p:par>
                              <p:par>
                                <p:cTn fill="hold" nodeType="withEffect" presetClass="entr" presetID="10" presetSubtype="0">
                                  <p:stCondLst>
                                    <p:cond delay="8000"/>
                                  </p:stCondLst>
                                  <p:childTnLst>
                                    <p:set>
                                      <p:cBhvr>
                                        <p:cTn dur="1" fill="hold">
                                          <p:stCondLst>
                                            <p:cond delay="0"/>
                                          </p:stCondLst>
                                        </p:cTn>
                                        <p:tgtEl>
                                          <p:spTgt spid="883"/>
                                        </p:tgtEl>
                                        <p:attrNameLst>
                                          <p:attrName>style.visibility</p:attrName>
                                        </p:attrNameLst>
                                      </p:cBhvr>
                                      <p:to>
                                        <p:strVal val="visible"/>
                                      </p:to>
                                    </p:set>
                                    <p:animEffect filter="fade" transition="in">
                                      <p:cBhvr>
                                        <p:cTn dur="1000"/>
                                        <p:tgtEl>
                                          <p:spTgt spid="883"/>
                                        </p:tgtEl>
                                      </p:cBhvr>
                                    </p:animEffect>
                                  </p:childTnLst>
                                </p:cTn>
                              </p:par>
                              <p:par>
                                <p:cTn fill="hold" nodeType="withEffect" presetClass="entr" presetID="1" presetSubtype="0">
                                  <p:stCondLst>
                                    <p:cond delay="9000"/>
                                  </p:stCondLst>
                                  <p:childTnLst>
                                    <p:set>
                                      <p:cBhvr>
                                        <p:cTn dur="1" fill="hold">
                                          <p:stCondLst>
                                            <p:cond delay="0"/>
                                          </p:stCondLst>
                                        </p:cTn>
                                        <p:tgtEl>
                                          <p:spTgt spid="873"/>
                                        </p:tgtEl>
                                        <p:attrNameLst>
                                          <p:attrName>style.visibility</p:attrName>
                                        </p:attrNameLst>
                                      </p:cBhvr>
                                      <p:to>
                                        <p:strVal val="visible"/>
                                      </p:to>
                                    </p:set>
                                  </p:childTnLst>
                                </p:cTn>
                              </p:par>
                              <p:par>
                                <p:cTn fill="hold" nodeType="withEffect" presetClass="exit" presetID="1" presetSubtype="0">
                                  <p:stCondLst>
                                    <p:cond delay="10000"/>
                                  </p:stCondLst>
                                  <p:childTnLst>
                                    <p:set>
                                      <p:cBhvr>
                                        <p:cTn dur="1" fill="hold">
                                          <p:stCondLst>
                                            <p:cond delay="1"/>
                                          </p:stCondLst>
                                        </p:cTn>
                                        <p:tgtEl>
                                          <p:spTgt spid="873"/>
                                        </p:tgtEl>
                                        <p:attrNameLst>
                                          <p:attrName>style.visibility</p:attrName>
                                        </p:attrNameLst>
                                      </p:cBhvr>
                                      <p:to>
                                        <p:strVal val="hidden"/>
                                      </p:to>
                                    </p:set>
                                  </p:childTnLst>
                                </p:cTn>
                              </p:par>
                              <p:par>
                                <p:cTn fill="hold" nodeType="withEffect" presetClass="entr" presetID="10" presetSubtype="0">
                                  <p:stCondLst>
                                    <p:cond delay="9000"/>
                                  </p:stCondLst>
                                  <p:childTnLst>
                                    <p:set>
                                      <p:cBhvr>
                                        <p:cTn dur="1" fill="hold">
                                          <p:stCondLst>
                                            <p:cond delay="0"/>
                                          </p:stCondLst>
                                        </p:cTn>
                                        <p:tgtEl>
                                          <p:spTgt spid="883"/>
                                        </p:tgtEl>
                                        <p:attrNameLst>
                                          <p:attrName>style.visibility</p:attrName>
                                        </p:attrNameLst>
                                      </p:cBhvr>
                                      <p:to>
                                        <p:strVal val="visible"/>
                                      </p:to>
                                    </p:set>
                                    <p:animEffect filter="fade" transition="in">
                                      <p:cBhvr>
                                        <p:cTn dur="1000"/>
                                        <p:tgtEl>
                                          <p:spTgt spid="883"/>
                                        </p:tgtEl>
                                      </p:cBhvr>
                                    </p:animEffect>
                                  </p:childTnLst>
                                </p:cTn>
                              </p:par>
                              <p:par>
                                <p:cTn fill="hold" nodeType="withEffect" presetClass="entr" presetID="1" presetSubtype="0">
                                  <p:stCondLst>
                                    <p:cond delay="10000"/>
                                  </p:stCondLst>
                                  <p:childTnLst>
                                    <p:set>
                                      <p:cBhvr>
                                        <p:cTn dur="1" fill="hold">
                                          <p:stCondLst>
                                            <p:cond delay="0"/>
                                          </p:stCondLst>
                                        </p:cTn>
                                        <p:tgtEl>
                                          <p:spTgt spid="872"/>
                                        </p:tgtEl>
                                        <p:attrNameLst>
                                          <p:attrName>style.visibility</p:attrName>
                                        </p:attrNameLst>
                                      </p:cBhvr>
                                      <p:to>
                                        <p:strVal val="visible"/>
                                      </p:to>
                                    </p:set>
                                  </p:childTnLst>
                                </p:cTn>
                              </p:par>
                              <p:par>
                                <p:cTn fill="hold" nodeType="withEffect" presetClass="exit" presetID="1" presetSubtype="0">
                                  <p:stCondLst>
                                    <p:cond delay="11000"/>
                                  </p:stCondLst>
                                  <p:childTnLst>
                                    <p:set>
                                      <p:cBhvr>
                                        <p:cTn dur="1" fill="hold">
                                          <p:stCondLst>
                                            <p:cond delay="1"/>
                                          </p:stCondLst>
                                        </p:cTn>
                                        <p:tgtEl>
                                          <p:spTgt spid="872"/>
                                        </p:tgtEl>
                                        <p:attrNameLst>
                                          <p:attrName>style.visibility</p:attrName>
                                        </p:attrNameLst>
                                      </p:cBhvr>
                                      <p:to>
                                        <p:strVal val="hidden"/>
                                      </p:to>
                                    </p:set>
                                  </p:childTnLst>
                                </p:cTn>
                              </p:par>
                              <p:par>
                                <p:cTn fill="hold" nodeType="withEffect" presetClass="entr" presetID="10" presetSubtype="0">
                                  <p:stCondLst>
                                    <p:cond delay="10000"/>
                                  </p:stCondLst>
                                  <p:childTnLst>
                                    <p:set>
                                      <p:cBhvr>
                                        <p:cTn dur="1" fill="hold">
                                          <p:stCondLst>
                                            <p:cond delay="0"/>
                                          </p:stCondLst>
                                        </p:cTn>
                                        <p:tgtEl>
                                          <p:spTgt spid="883"/>
                                        </p:tgtEl>
                                        <p:attrNameLst>
                                          <p:attrName>style.visibility</p:attrName>
                                        </p:attrNameLst>
                                      </p:cBhvr>
                                      <p:to>
                                        <p:strVal val="visible"/>
                                      </p:to>
                                    </p:set>
                                    <p:animEffect filter="fade" transition="in">
                                      <p:cBhvr>
                                        <p:cTn dur="1000"/>
                                        <p:tgtEl>
                                          <p:spTgt spid="883"/>
                                        </p:tgtEl>
                                      </p:cBhvr>
                                    </p:animEffect>
                                  </p:childTnLst>
                                </p:cTn>
                              </p:par>
                              <p:par>
                                <p:cTn fill="hold" nodeType="withEffect" presetClass="entr" presetID="1" presetSubtype="0">
                                  <p:stCondLst>
                                    <p:cond delay="11000"/>
                                  </p:stCondLst>
                                  <p:childTnLst>
                                    <p:set>
                                      <p:cBhvr>
                                        <p:cTn dur="1" fill="hold">
                                          <p:stCondLst>
                                            <p:cond delay="0"/>
                                          </p:stCondLst>
                                        </p:cTn>
                                        <p:tgtEl>
                                          <p:spTgt spid="871"/>
                                        </p:tgtEl>
                                        <p:attrNameLst>
                                          <p:attrName>style.visibility</p:attrName>
                                        </p:attrNameLst>
                                      </p:cBhvr>
                                      <p:to>
                                        <p:strVal val="visible"/>
                                      </p:to>
                                    </p:set>
                                  </p:childTnLst>
                                </p:cTn>
                              </p:par>
                              <p:par>
                                <p:cTn fill="hold" nodeType="withEffect" presetClass="exit" presetID="1" presetSubtype="0">
                                  <p:stCondLst>
                                    <p:cond delay="12000"/>
                                  </p:stCondLst>
                                  <p:childTnLst>
                                    <p:set>
                                      <p:cBhvr>
                                        <p:cTn dur="1" fill="hold">
                                          <p:stCondLst>
                                            <p:cond delay="1"/>
                                          </p:stCondLst>
                                        </p:cTn>
                                        <p:tgtEl>
                                          <p:spTgt spid="871"/>
                                        </p:tgtEl>
                                        <p:attrNameLst>
                                          <p:attrName>style.visibility</p:attrName>
                                        </p:attrNameLst>
                                      </p:cBhvr>
                                      <p:to>
                                        <p:strVal val="hidden"/>
                                      </p:to>
                                    </p:set>
                                  </p:childTnLst>
                                </p:cTn>
                              </p:par>
                              <p:par>
                                <p:cTn fill="hold" nodeType="withEffect" presetClass="entr" presetID="10" presetSubtype="0">
                                  <p:stCondLst>
                                    <p:cond delay="11000"/>
                                  </p:stCondLst>
                                  <p:childTnLst>
                                    <p:set>
                                      <p:cBhvr>
                                        <p:cTn dur="1" fill="hold">
                                          <p:stCondLst>
                                            <p:cond delay="0"/>
                                          </p:stCondLst>
                                        </p:cTn>
                                        <p:tgtEl>
                                          <p:spTgt spid="883"/>
                                        </p:tgtEl>
                                        <p:attrNameLst>
                                          <p:attrName>style.visibility</p:attrName>
                                        </p:attrNameLst>
                                      </p:cBhvr>
                                      <p:to>
                                        <p:strVal val="visible"/>
                                      </p:to>
                                    </p:set>
                                    <p:animEffect filter="fade" transition="in">
                                      <p:cBhvr>
                                        <p:cTn dur="1000"/>
                                        <p:tgtEl>
                                          <p:spTgt spid="883"/>
                                        </p:tgtEl>
                                      </p:cBhvr>
                                    </p:animEffect>
                                  </p:childTnLst>
                                </p:cTn>
                              </p:par>
                              <p:par>
                                <p:cTn fill="hold" nodeType="withEffect" presetClass="entr" presetID="1" presetSubtype="0">
                                  <p:stCondLst>
                                    <p:cond delay="12000"/>
                                  </p:stCondLst>
                                  <p:childTnLst>
                                    <p:set>
                                      <p:cBhvr>
                                        <p:cTn dur="1" fill="hold">
                                          <p:stCondLst>
                                            <p:cond delay="0"/>
                                          </p:stCondLst>
                                        </p:cTn>
                                        <p:tgtEl>
                                          <p:spTgt spid="870"/>
                                        </p:tgtEl>
                                        <p:attrNameLst>
                                          <p:attrName>style.visibility</p:attrName>
                                        </p:attrNameLst>
                                      </p:cBhvr>
                                      <p:to>
                                        <p:strVal val="visible"/>
                                      </p:to>
                                    </p:set>
                                  </p:childTnLst>
                                </p:cTn>
                              </p:par>
                              <p:par>
                                <p:cTn fill="hold" nodeType="withEffect" presetClass="exit" presetID="1" presetSubtype="0">
                                  <p:stCondLst>
                                    <p:cond delay="13000"/>
                                  </p:stCondLst>
                                  <p:childTnLst>
                                    <p:set>
                                      <p:cBhvr>
                                        <p:cTn dur="1" fill="hold">
                                          <p:stCondLst>
                                            <p:cond delay="1"/>
                                          </p:stCondLst>
                                        </p:cTn>
                                        <p:tgtEl>
                                          <p:spTgt spid="870"/>
                                        </p:tgtEl>
                                        <p:attrNameLst>
                                          <p:attrName>style.visibility</p:attrName>
                                        </p:attrNameLst>
                                      </p:cBhvr>
                                      <p:to>
                                        <p:strVal val="hidden"/>
                                      </p:to>
                                    </p:set>
                                  </p:childTnLst>
                                </p:cTn>
                              </p:par>
                              <p:par>
                                <p:cTn fill="hold" nodeType="withEffect" presetClass="entr" presetID="10" presetSubtype="0">
                                  <p:stCondLst>
                                    <p:cond delay="12000"/>
                                  </p:stCondLst>
                                  <p:childTnLst>
                                    <p:set>
                                      <p:cBhvr>
                                        <p:cTn dur="1" fill="hold">
                                          <p:stCondLst>
                                            <p:cond delay="0"/>
                                          </p:stCondLst>
                                        </p:cTn>
                                        <p:tgtEl>
                                          <p:spTgt spid="883"/>
                                        </p:tgtEl>
                                        <p:attrNameLst>
                                          <p:attrName>style.visibility</p:attrName>
                                        </p:attrNameLst>
                                      </p:cBhvr>
                                      <p:to>
                                        <p:strVal val="visible"/>
                                      </p:to>
                                    </p:set>
                                    <p:animEffect filter="fade" transition="in">
                                      <p:cBhvr>
                                        <p:cTn dur="1000"/>
                                        <p:tgtEl>
                                          <p:spTgt spid="883"/>
                                        </p:tgtEl>
                                      </p:cBhvr>
                                    </p:animEffect>
                                  </p:childTnLst>
                                </p:cTn>
                              </p:par>
                              <p:par>
                                <p:cTn fill="hold" nodeType="withEffect" presetClass="entr" presetID="1" presetSubtype="0">
                                  <p:stCondLst>
                                    <p:cond delay="13000"/>
                                  </p:stCondLst>
                                  <p:childTnLst>
                                    <p:set>
                                      <p:cBhvr>
                                        <p:cTn dur="1" fill="hold">
                                          <p:stCondLst>
                                            <p:cond delay="0"/>
                                          </p:stCondLst>
                                        </p:cTn>
                                        <p:tgtEl>
                                          <p:spTgt spid="869"/>
                                        </p:tgtEl>
                                        <p:attrNameLst>
                                          <p:attrName>style.visibility</p:attrName>
                                        </p:attrNameLst>
                                      </p:cBhvr>
                                      <p:to>
                                        <p:strVal val="visible"/>
                                      </p:to>
                                    </p:set>
                                  </p:childTnLst>
                                </p:cTn>
                              </p:par>
                              <p:par>
                                <p:cTn fill="hold" nodeType="withEffect" presetClass="exit" presetID="1" presetSubtype="0">
                                  <p:stCondLst>
                                    <p:cond delay="14000"/>
                                  </p:stCondLst>
                                  <p:childTnLst>
                                    <p:set>
                                      <p:cBhvr>
                                        <p:cTn dur="1" fill="hold">
                                          <p:stCondLst>
                                            <p:cond delay="1"/>
                                          </p:stCondLst>
                                        </p:cTn>
                                        <p:tgtEl>
                                          <p:spTgt spid="869"/>
                                        </p:tgtEl>
                                        <p:attrNameLst>
                                          <p:attrName>style.visibility</p:attrName>
                                        </p:attrNameLst>
                                      </p:cBhvr>
                                      <p:to>
                                        <p:strVal val="hidden"/>
                                      </p:to>
                                    </p:set>
                                  </p:childTnLst>
                                </p:cTn>
                              </p:par>
                              <p:par>
                                <p:cTn fill="hold" nodeType="withEffect" presetClass="entr" presetID="10" presetSubtype="0">
                                  <p:stCondLst>
                                    <p:cond delay="13000"/>
                                  </p:stCondLst>
                                  <p:childTnLst>
                                    <p:set>
                                      <p:cBhvr>
                                        <p:cTn dur="1" fill="hold">
                                          <p:stCondLst>
                                            <p:cond delay="0"/>
                                          </p:stCondLst>
                                        </p:cTn>
                                        <p:tgtEl>
                                          <p:spTgt spid="883"/>
                                        </p:tgtEl>
                                        <p:attrNameLst>
                                          <p:attrName>style.visibility</p:attrName>
                                        </p:attrNameLst>
                                      </p:cBhvr>
                                      <p:to>
                                        <p:strVal val="visible"/>
                                      </p:to>
                                    </p:set>
                                    <p:animEffect filter="fade" transition="in">
                                      <p:cBhvr>
                                        <p:cTn dur="1000"/>
                                        <p:tgtEl>
                                          <p:spTgt spid="883"/>
                                        </p:tgtEl>
                                      </p:cBhvr>
                                    </p:animEffect>
                                  </p:childTnLst>
                                </p:cTn>
                              </p:par>
                              <p:par>
                                <p:cTn fill="hold" nodeType="withEffect" presetClass="entr" presetID="1" presetSubtype="0">
                                  <p:stCondLst>
                                    <p:cond delay="14000"/>
                                  </p:stCondLst>
                                  <p:childTnLst>
                                    <p:set>
                                      <p:cBhvr>
                                        <p:cTn dur="1" fill="hold">
                                          <p:stCondLst>
                                            <p:cond delay="0"/>
                                          </p:stCondLst>
                                        </p:cTn>
                                        <p:tgtEl>
                                          <p:spTgt spid="868"/>
                                        </p:tgtEl>
                                        <p:attrNameLst>
                                          <p:attrName>style.visibility</p:attrName>
                                        </p:attrNameLst>
                                      </p:cBhvr>
                                      <p:to>
                                        <p:strVal val="visible"/>
                                      </p:to>
                                    </p:set>
                                  </p:childTnLst>
                                </p:cTn>
                              </p:par>
                              <p:par>
                                <p:cTn fill="hold" nodeType="withEffect" presetClass="exit" presetID="1" presetSubtype="0">
                                  <p:stCondLst>
                                    <p:cond delay="15000"/>
                                  </p:stCondLst>
                                  <p:childTnLst>
                                    <p:set>
                                      <p:cBhvr>
                                        <p:cTn dur="1" fill="hold">
                                          <p:stCondLst>
                                            <p:cond delay="1"/>
                                          </p:stCondLst>
                                        </p:cTn>
                                        <p:tgtEl>
                                          <p:spTgt spid="868"/>
                                        </p:tgtEl>
                                        <p:attrNameLst>
                                          <p:attrName>style.visibility</p:attrName>
                                        </p:attrNameLst>
                                      </p:cBhvr>
                                      <p:to>
                                        <p:strVal val="hidden"/>
                                      </p:to>
                                    </p:set>
                                  </p:childTnLst>
                                </p:cTn>
                              </p:par>
                              <p:par>
                                <p:cTn fill="hold" nodeType="withEffect" presetClass="entr" presetID="10" presetSubtype="0">
                                  <p:stCondLst>
                                    <p:cond delay="14000"/>
                                  </p:stCondLst>
                                  <p:childTnLst>
                                    <p:set>
                                      <p:cBhvr>
                                        <p:cTn dur="1" fill="hold">
                                          <p:stCondLst>
                                            <p:cond delay="0"/>
                                          </p:stCondLst>
                                        </p:cTn>
                                        <p:tgtEl>
                                          <p:spTgt spid="883"/>
                                        </p:tgtEl>
                                        <p:attrNameLst>
                                          <p:attrName>style.visibility</p:attrName>
                                        </p:attrNameLst>
                                      </p:cBhvr>
                                      <p:to>
                                        <p:strVal val="visible"/>
                                      </p:to>
                                    </p:set>
                                    <p:animEffect filter="fade" transition="in">
                                      <p:cBhvr>
                                        <p:cTn dur="1000"/>
                                        <p:tgtEl>
                                          <p:spTgt spid="883"/>
                                        </p:tgtEl>
                                      </p:cBhvr>
                                    </p:animEffect>
                                  </p:childTnLst>
                                </p:cTn>
                              </p:par>
                              <p:par>
                                <p:cTn fill="hold" nodeType="withEffect" presetClass="entr" presetID="1" presetSubtype="0">
                                  <p:stCondLst>
                                    <p:cond delay="15000"/>
                                  </p:stCondLst>
                                  <p:childTnLst>
                                    <p:set>
                                      <p:cBhvr>
                                        <p:cTn dur="1" fill="hold">
                                          <p:stCondLst>
                                            <p:cond delay="0"/>
                                          </p:stCondLst>
                                        </p:cTn>
                                        <p:tgtEl>
                                          <p:spTgt spid="867"/>
                                        </p:tgtEl>
                                        <p:attrNameLst>
                                          <p:attrName>style.visibility</p:attrName>
                                        </p:attrNameLst>
                                      </p:cBhvr>
                                      <p:to>
                                        <p:strVal val="visible"/>
                                      </p:to>
                                    </p:set>
                                  </p:childTnLst>
                                </p:cTn>
                              </p:par>
                              <p:par>
                                <p:cTn fill="hold" nodeType="withEffect" presetClass="exit" presetID="1" presetSubtype="0">
                                  <p:stCondLst>
                                    <p:cond delay="16000"/>
                                  </p:stCondLst>
                                  <p:childTnLst>
                                    <p:set>
                                      <p:cBhvr>
                                        <p:cTn dur="1" fill="hold">
                                          <p:stCondLst>
                                            <p:cond delay="1"/>
                                          </p:stCondLst>
                                        </p:cTn>
                                        <p:tgtEl>
                                          <p:spTgt spid="867"/>
                                        </p:tgtEl>
                                        <p:attrNameLst>
                                          <p:attrName>style.visibility</p:attrName>
                                        </p:attrNameLst>
                                      </p:cBhvr>
                                      <p:to>
                                        <p:strVal val="hidden"/>
                                      </p:to>
                                    </p:set>
                                  </p:childTnLst>
                                </p:cTn>
                              </p:par>
                              <p:par>
                                <p:cTn fill="hold" nodeType="withEffect" presetClass="entr" presetID="10" presetSubtype="0">
                                  <p:stCondLst>
                                    <p:cond delay="15000"/>
                                  </p:stCondLst>
                                  <p:childTnLst>
                                    <p:set>
                                      <p:cBhvr>
                                        <p:cTn dur="1" fill="hold">
                                          <p:stCondLst>
                                            <p:cond delay="0"/>
                                          </p:stCondLst>
                                        </p:cTn>
                                        <p:tgtEl>
                                          <p:spTgt spid="883"/>
                                        </p:tgtEl>
                                        <p:attrNameLst>
                                          <p:attrName>style.visibility</p:attrName>
                                        </p:attrNameLst>
                                      </p:cBhvr>
                                      <p:to>
                                        <p:strVal val="visible"/>
                                      </p:to>
                                    </p:set>
                                    <p:animEffect filter="fade" transition="in">
                                      <p:cBhvr>
                                        <p:cTn dur="1000"/>
                                        <p:tgtEl>
                                          <p:spTgt spid="883"/>
                                        </p:tgtEl>
                                      </p:cBhvr>
                                    </p:animEffect>
                                  </p:childTnLst>
                                </p:cTn>
                              </p:par>
                              <p:par>
                                <p:cTn fill="hold" nodeType="withEffect" presetClass="exit" presetID="1" presetSubtype="0">
                                  <p:stCondLst>
                                    <p:cond delay="16000"/>
                                  </p:stCondLst>
                                  <p:childTnLst>
                                    <p:set>
                                      <p:cBhvr>
                                        <p:cTn dur="1" fill="hold">
                                          <p:stCondLst>
                                            <p:cond delay="1"/>
                                          </p:stCondLst>
                                        </p:cTn>
                                        <p:tgtEl>
                                          <p:spTgt spid="88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887"/>
                                        </p:tgtEl>
                                      </p:cBhvr>
                                    </p:animEffect>
                                    <p:set>
                                      <p:cBhvr>
                                        <p:cTn dur="1" fill="hold">
                                          <p:stCondLst>
                                            <p:cond delay="1000"/>
                                          </p:stCondLst>
                                        </p:cTn>
                                        <p:tgtEl>
                                          <p:spTgt spid="88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894"/>
                                        </p:tgtEl>
                                      </p:cBhvr>
                                    </p:animEffect>
                                    <p:set>
                                      <p:cBhvr>
                                        <p:cTn dur="1" fill="hold">
                                          <p:stCondLst>
                                            <p:cond delay="1000"/>
                                          </p:stCondLst>
                                        </p:cTn>
                                        <p:tgtEl>
                                          <p:spTgt spid="89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890"/>
                                        </p:tgtEl>
                                      </p:cBhvr>
                                    </p:animEffect>
                                    <p:set>
                                      <p:cBhvr>
                                        <p:cTn dur="1" fill="hold">
                                          <p:stCondLst>
                                            <p:cond delay="1000"/>
                                          </p:stCondLst>
                                        </p:cTn>
                                        <p:tgtEl>
                                          <p:spTgt spid="89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884"/>
                                        </p:tgtEl>
                                      </p:cBhvr>
                                    </p:animEffect>
                                    <p:set>
                                      <p:cBhvr>
                                        <p:cTn dur="1" fill="hold">
                                          <p:stCondLst>
                                            <p:cond delay="1000"/>
                                          </p:stCondLst>
                                        </p:cTn>
                                        <p:tgtEl>
                                          <p:spTgt spid="88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892"/>
                                        </p:tgtEl>
                                      </p:cBhvr>
                                    </p:animEffect>
                                    <p:set>
                                      <p:cBhvr>
                                        <p:cTn dur="1" fill="hold">
                                          <p:stCondLst>
                                            <p:cond delay="1000"/>
                                          </p:stCondLst>
                                        </p:cTn>
                                        <p:tgtEl>
                                          <p:spTgt spid="89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888"/>
                                        </p:tgtEl>
                                      </p:cBhvr>
                                    </p:animEffect>
                                    <p:set>
                                      <p:cBhvr>
                                        <p:cTn dur="1" fill="hold">
                                          <p:stCondLst>
                                            <p:cond delay="1000"/>
                                          </p:stCondLst>
                                        </p:cTn>
                                        <p:tgtEl>
                                          <p:spTgt spid="88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886"/>
                                        </p:tgtEl>
                                      </p:cBhvr>
                                    </p:animEffect>
                                    <p:set>
                                      <p:cBhvr>
                                        <p:cTn dur="1" fill="hold">
                                          <p:stCondLst>
                                            <p:cond delay="1000"/>
                                          </p:stCondLst>
                                        </p:cTn>
                                        <p:tgtEl>
                                          <p:spTgt spid="88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895"/>
                                        </p:tgtEl>
                                      </p:cBhvr>
                                    </p:animEffect>
                                    <p:set>
                                      <p:cBhvr>
                                        <p:cTn dur="1" fill="hold">
                                          <p:stCondLst>
                                            <p:cond delay="1000"/>
                                          </p:stCondLst>
                                        </p:cTn>
                                        <p:tgtEl>
                                          <p:spTgt spid="89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891"/>
                                        </p:tgtEl>
                                      </p:cBhvr>
                                    </p:animEffect>
                                    <p:set>
                                      <p:cBhvr>
                                        <p:cTn dur="1" fill="hold">
                                          <p:stCondLst>
                                            <p:cond delay="1000"/>
                                          </p:stCondLst>
                                        </p:cTn>
                                        <p:tgtEl>
                                          <p:spTgt spid="89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0" name="Shape 900"/>
        <p:cNvGrpSpPr/>
        <p:nvPr/>
      </p:nvGrpSpPr>
      <p:grpSpPr>
        <a:xfrm>
          <a:off x="0" y="0"/>
          <a:ext cx="0" cy="0"/>
          <a:chOff x="0" y="0"/>
          <a:chExt cx="0" cy="0"/>
        </a:xfrm>
      </p:grpSpPr>
      <p:sp>
        <p:nvSpPr>
          <p:cNvPr id="901" name="Google Shape;901;p15"/>
          <p:cNvSpPr/>
          <p:nvPr/>
        </p:nvSpPr>
        <p:spPr>
          <a:xfrm>
            <a:off x="3277335" y="153255"/>
            <a:ext cx="8795329" cy="1523602"/>
          </a:xfrm>
          <a:prstGeom prst="roundRect">
            <a:avLst>
              <a:gd fmla="val 16667" name="adj"/>
            </a:avLst>
          </a:prstGeom>
          <a:solidFill>
            <a:srgbClr val="C00000"/>
          </a:soli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99"/>
              </a:buClr>
              <a:buSzPts val="3600"/>
              <a:buFont typeface="Arial"/>
              <a:buNone/>
            </a:pPr>
            <a:r>
              <a:rPr b="1" i="0" lang="en-US" sz="3600" u="none" cap="none" strike="noStrike">
                <a:solidFill>
                  <a:srgbClr val="FFFF99"/>
                </a:solidFill>
                <a:latin typeface="Arial"/>
                <a:ea typeface="Arial"/>
                <a:cs typeface="Arial"/>
                <a:sym typeface="Arial"/>
              </a:rPr>
              <a:t>Giải pháp chính để phát triển công nghiệp ở các nước công nghiệp mới là</a:t>
            </a:r>
            <a:endParaRPr b="1" i="0" sz="3600" u="none" cap="none" strike="noStrike">
              <a:solidFill>
                <a:srgbClr val="FFFF99"/>
              </a:solidFill>
              <a:latin typeface="Arial"/>
              <a:ea typeface="Arial"/>
              <a:cs typeface="Arial"/>
              <a:sym typeface="Arial"/>
            </a:endParaRPr>
          </a:p>
        </p:txBody>
      </p:sp>
      <p:grpSp>
        <p:nvGrpSpPr>
          <p:cNvPr id="902" name="Google Shape;902;p15"/>
          <p:cNvGrpSpPr/>
          <p:nvPr/>
        </p:nvGrpSpPr>
        <p:grpSpPr>
          <a:xfrm>
            <a:off x="-760412" y="-455612"/>
            <a:ext cx="3048000" cy="3122612"/>
            <a:chOff x="819" y="1243"/>
            <a:chExt cx="454" cy="518"/>
          </a:xfrm>
        </p:grpSpPr>
        <p:grpSp>
          <p:nvGrpSpPr>
            <p:cNvPr id="903" name="Google Shape;903;p15"/>
            <p:cNvGrpSpPr/>
            <p:nvPr/>
          </p:nvGrpSpPr>
          <p:grpSpPr>
            <a:xfrm>
              <a:off x="819" y="1243"/>
              <a:ext cx="454" cy="518"/>
              <a:chOff x="192" y="1917"/>
              <a:chExt cx="1042" cy="1102"/>
            </a:xfrm>
          </p:grpSpPr>
          <p:pic>
            <p:nvPicPr>
              <p:cNvPr descr="light_shadow" id="904" name="Google Shape;904;p15"/>
              <p:cNvPicPr preferRelativeResize="0"/>
              <p:nvPr/>
            </p:nvPicPr>
            <p:blipFill rotWithShape="1">
              <a:blip r:embed="rId3">
                <a:alphaModFix/>
              </a:blip>
              <a:srcRect b="0" l="0" r="0" t="0"/>
              <a:stretch/>
            </p:blipFill>
            <p:spPr>
              <a:xfrm>
                <a:off x="291" y="2781"/>
                <a:ext cx="858" cy="238"/>
              </a:xfrm>
              <a:prstGeom prst="rect">
                <a:avLst/>
              </a:prstGeom>
              <a:noFill/>
              <a:ln>
                <a:noFill/>
              </a:ln>
            </p:spPr>
          </p:pic>
          <p:pic>
            <p:nvPicPr>
              <p:cNvPr descr="circuler_1" id="905" name="Google Shape;905;p15"/>
              <p:cNvPicPr preferRelativeResize="0"/>
              <p:nvPr/>
            </p:nvPicPr>
            <p:blipFill rotWithShape="1">
              <a:blip r:embed="rId4">
                <a:alphaModFix/>
              </a:blip>
              <a:srcRect b="0" l="0" r="0" t="0"/>
              <a:stretch/>
            </p:blipFill>
            <p:spPr>
              <a:xfrm>
                <a:off x="192" y="1917"/>
                <a:ext cx="1042" cy="1016"/>
              </a:xfrm>
              <a:prstGeom prst="rect">
                <a:avLst/>
              </a:prstGeom>
              <a:noFill/>
              <a:ln>
                <a:noFill/>
              </a:ln>
            </p:spPr>
          </p:pic>
          <p:sp>
            <p:nvSpPr>
              <p:cNvPr id="906" name="Google Shape;906;p15"/>
              <p:cNvSpPr/>
              <p:nvPr/>
            </p:nvSpPr>
            <p:spPr>
              <a:xfrm>
                <a:off x="192" y="1917"/>
                <a:ext cx="1035" cy="1019"/>
              </a:xfrm>
              <a:prstGeom prst="ellipse">
                <a:avLst/>
              </a:prstGeom>
              <a:gradFill>
                <a:gsLst>
                  <a:gs pos="0">
                    <a:srgbClr val="9B2D2A"/>
                  </a:gs>
                  <a:gs pos="80000">
                    <a:srgbClr val="CB3D3A"/>
                  </a:gs>
                  <a:gs pos="100000">
                    <a:srgbClr val="CE3B37"/>
                  </a:gs>
                </a:gsLst>
                <a:lin ang="16200000" scaled="0"/>
              </a:gradFill>
              <a:ln cap="flat" cmpd="sng" w="9525">
                <a:solidFill>
                  <a:srgbClr val="BE4B48"/>
                </a:solidFill>
                <a:prstDash val="solid"/>
                <a:miter lim="800000"/>
                <a:headEnd len="sm" w="sm" type="none"/>
                <a:tailEnd len="sm" w="sm" type="none"/>
              </a:ln>
              <a:effectLst>
                <a:outerShdw blurRad="6350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grpSp>
        <p:pic>
          <p:nvPicPr>
            <p:cNvPr descr="Picture2" id="907" name="Google Shape;907;p15"/>
            <p:cNvPicPr preferRelativeResize="0"/>
            <p:nvPr/>
          </p:nvPicPr>
          <p:blipFill rotWithShape="1">
            <a:blip r:embed="rId5">
              <a:alphaModFix/>
            </a:blip>
            <a:srcRect b="0" l="0" r="0" t="0"/>
            <a:stretch/>
          </p:blipFill>
          <p:spPr>
            <a:xfrm>
              <a:off x="864" y="1248"/>
              <a:ext cx="359" cy="169"/>
            </a:xfrm>
            <a:prstGeom prst="rect">
              <a:avLst/>
            </a:prstGeom>
            <a:noFill/>
            <a:ln>
              <a:noFill/>
            </a:ln>
          </p:spPr>
        </p:pic>
      </p:grpSp>
      <p:pic>
        <p:nvPicPr>
          <p:cNvPr id="908" name="Google Shape;908;p15"/>
          <p:cNvPicPr preferRelativeResize="0"/>
          <p:nvPr/>
        </p:nvPicPr>
        <p:blipFill rotWithShape="1">
          <a:blip r:embed="rId6">
            <a:alphaModFix/>
          </a:blip>
          <a:srcRect b="49512" l="50000" r="0" t="0"/>
          <a:stretch/>
        </p:blipFill>
        <p:spPr>
          <a:xfrm>
            <a:off x="105546" y="2006491"/>
            <a:ext cx="761803" cy="769233"/>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id="909" name="Google Shape;909;p15"/>
          <p:cNvPicPr preferRelativeResize="0"/>
          <p:nvPr/>
        </p:nvPicPr>
        <p:blipFill rotWithShape="1">
          <a:blip r:embed="rId7">
            <a:alphaModFix/>
          </a:blip>
          <a:srcRect b="0" l="0" r="0" t="0"/>
          <a:stretch/>
        </p:blipFill>
        <p:spPr>
          <a:xfrm>
            <a:off x="-2322512" y="317500"/>
            <a:ext cx="549275" cy="549275"/>
          </a:xfrm>
          <a:prstGeom prst="rect">
            <a:avLst/>
          </a:prstGeom>
          <a:noFill/>
          <a:ln>
            <a:noFill/>
          </a:ln>
        </p:spPr>
      </p:pic>
      <p:pic>
        <p:nvPicPr>
          <p:cNvPr id="910" name="Google Shape;910;p15"/>
          <p:cNvPicPr preferRelativeResize="0"/>
          <p:nvPr/>
        </p:nvPicPr>
        <p:blipFill rotWithShape="1">
          <a:blip r:embed="rId8">
            <a:alphaModFix/>
          </a:blip>
          <a:srcRect b="0" l="0" r="0" t="0"/>
          <a:stretch/>
        </p:blipFill>
        <p:spPr>
          <a:xfrm>
            <a:off x="2363787" y="280987"/>
            <a:ext cx="785812" cy="785812"/>
          </a:xfrm>
          <a:prstGeom prst="rect">
            <a:avLst/>
          </a:prstGeom>
          <a:noFill/>
          <a:ln>
            <a:noFill/>
          </a:ln>
        </p:spPr>
      </p:pic>
      <p:pic>
        <p:nvPicPr>
          <p:cNvPr id="911" name="Google Shape;911;p15"/>
          <p:cNvPicPr preferRelativeResize="0"/>
          <p:nvPr/>
        </p:nvPicPr>
        <p:blipFill rotWithShape="1">
          <a:blip r:embed="rId7">
            <a:alphaModFix/>
          </a:blip>
          <a:srcRect b="0" l="0" r="0" t="0"/>
          <a:stretch/>
        </p:blipFill>
        <p:spPr>
          <a:xfrm>
            <a:off x="-2147887" y="1066800"/>
            <a:ext cx="547687" cy="549275"/>
          </a:xfrm>
          <a:prstGeom prst="rect">
            <a:avLst/>
          </a:prstGeom>
          <a:noFill/>
          <a:ln>
            <a:noFill/>
          </a:ln>
        </p:spPr>
      </p:pic>
      <p:sp>
        <p:nvSpPr>
          <p:cNvPr id="912" name="Google Shape;912;p15"/>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00</a:t>
            </a:r>
            <a:endParaRPr/>
          </a:p>
        </p:txBody>
      </p:sp>
      <p:sp>
        <p:nvSpPr>
          <p:cNvPr id="913" name="Google Shape;913;p15"/>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01</a:t>
            </a:r>
            <a:endParaRPr/>
          </a:p>
        </p:txBody>
      </p:sp>
      <p:sp>
        <p:nvSpPr>
          <p:cNvPr id="914" name="Google Shape;914;p15"/>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02</a:t>
            </a:r>
            <a:endParaRPr/>
          </a:p>
        </p:txBody>
      </p:sp>
      <p:sp>
        <p:nvSpPr>
          <p:cNvPr id="915" name="Google Shape;915;p15"/>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03</a:t>
            </a:r>
            <a:endParaRPr/>
          </a:p>
        </p:txBody>
      </p:sp>
      <p:sp>
        <p:nvSpPr>
          <p:cNvPr id="916" name="Google Shape;916;p15"/>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04</a:t>
            </a:r>
            <a:endParaRPr/>
          </a:p>
        </p:txBody>
      </p:sp>
      <p:sp>
        <p:nvSpPr>
          <p:cNvPr id="917" name="Google Shape;917;p15"/>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05</a:t>
            </a:r>
            <a:endParaRPr/>
          </a:p>
        </p:txBody>
      </p:sp>
      <p:sp>
        <p:nvSpPr>
          <p:cNvPr id="918" name="Google Shape;918;p15"/>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06</a:t>
            </a:r>
            <a:endParaRPr/>
          </a:p>
        </p:txBody>
      </p:sp>
      <p:sp>
        <p:nvSpPr>
          <p:cNvPr id="919" name="Google Shape;919;p15"/>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07</a:t>
            </a:r>
            <a:endParaRPr/>
          </a:p>
        </p:txBody>
      </p:sp>
      <p:sp>
        <p:nvSpPr>
          <p:cNvPr id="920" name="Google Shape;920;p15"/>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08</a:t>
            </a:r>
            <a:endParaRPr/>
          </a:p>
        </p:txBody>
      </p:sp>
      <p:sp>
        <p:nvSpPr>
          <p:cNvPr id="921" name="Google Shape;921;p15"/>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09</a:t>
            </a:r>
            <a:endParaRPr/>
          </a:p>
        </p:txBody>
      </p:sp>
      <p:sp>
        <p:nvSpPr>
          <p:cNvPr id="922" name="Google Shape;922;p15"/>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10</a:t>
            </a:r>
            <a:endParaRPr/>
          </a:p>
        </p:txBody>
      </p:sp>
      <p:sp>
        <p:nvSpPr>
          <p:cNvPr id="923" name="Google Shape;923;p15"/>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11</a:t>
            </a:r>
            <a:endParaRPr/>
          </a:p>
        </p:txBody>
      </p:sp>
      <p:sp>
        <p:nvSpPr>
          <p:cNvPr id="924" name="Google Shape;924;p15"/>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12</a:t>
            </a:r>
            <a:endParaRPr/>
          </a:p>
        </p:txBody>
      </p:sp>
      <p:sp>
        <p:nvSpPr>
          <p:cNvPr id="925" name="Google Shape;925;p15"/>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13</a:t>
            </a:r>
            <a:endParaRPr/>
          </a:p>
        </p:txBody>
      </p:sp>
      <p:sp>
        <p:nvSpPr>
          <p:cNvPr id="926" name="Google Shape;926;p15"/>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14</a:t>
            </a:r>
            <a:endParaRPr/>
          </a:p>
        </p:txBody>
      </p:sp>
      <p:sp>
        <p:nvSpPr>
          <p:cNvPr id="927" name="Google Shape;927;p15"/>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15</a:t>
            </a:r>
            <a:endParaRPr/>
          </a:p>
        </p:txBody>
      </p:sp>
      <p:sp>
        <p:nvSpPr>
          <p:cNvPr id="928" name="Google Shape;928;p15"/>
          <p:cNvSpPr/>
          <p:nvPr/>
        </p:nvSpPr>
        <p:spPr>
          <a:xfrm>
            <a:off x="2065337" y="1371600"/>
            <a:ext cx="1287462" cy="1295400"/>
          </a:xfrm>
          <a:custGeom>
            <a:rect b="b" l="l" r="r" t="t"/>
            <a:pathLst>
              <a:path extrusionOk="0" h="1295400" w="1287462">
                <a:moveTo>
                  <a:pt x="0" y="647700"/>
                </a:moveTo>
                <a:cubicBezTo>
                  <a:pt x="0" y="289985"/>
                  <a:pt x="288208" y="0"/>
                  <a:pt x="643731" y="0"/>
                </a:cubicBezTo>
                <a:cubicBezTo>
                  <a:pt x="999254" y="0"/>
                  <a:pt x="1287462" y="289985"/>
                  <a:pt x="1287462" y="647700"/>
                </a:cubicBezTo>
                <a:cubicBezTo>
                  <a:pt x="1287462" y="1005415"/>
                  <a:pt x="999254" y="1295400"/>
                  <a:pt x="643731" y="1295400"/>
                </a:cubicBezTo>
                <a:cubicBezTo>
                  <a:pt x="288208" y="1295400"/>
                  <a:pt x="0" y="1005415"/>
                  <a:pt x="0" y="647700"/>
                </a:cubicBezTo>
                <a:close/>
                <a:moveTo>
                  <a:pt x="133510" y="647700"/>
                </a:moveTo>
                <a:cubicBezTo>
                  <a:pt x="133510" y="931679"/>
                  <a:pt x="361944" y="1161890"/>
                  <a:pt x="643731" y="1161890"/>
                </a:cubicBezTo>
                <a:cubicBezTo>
                  <a:pt x="925518" y="1161890"/>
                  <a:pt x="1153952" y="931679"/>
                  <a:pt x="1153952" y="647700"/>
                </a:cubicBezTo>
                <a:cubicBezTo>
                  <a:pt x="1153952" y="363721"/>
                  <a:pt x="925518" y="133510"/>
                  <a:pt x="643731" y="133510"/>
                </a:cubicBezTo>
                <a:cubicBezTo>
                  <a:pt x="361944" y="133510"/>
                  <a:pt x="133510" y="363721"/>
                  <a:pt x="133510" y="647700"/>
                </a:cubicBezTo>
                <a:close/>
              </a:path>
            </a:pathLst>
          </a:custGeom>
          <a:solidFill>
            <a:srgbClr val="C0504D"/>
          </a:solidFill>
          <a:ln cap="flat" cmpd="sng" w="38100">
            <a:solidFill>
              <a:srgbClr val="646464"/>
            </a:solidFill>
            <a:prstDash val="solid"/>
            <a:miter lim="800000"/>
            <a:headEnd len="sm" w="sm" type="none"/>
            <a:tailEnd len="sm" w="sm" type="none"/>
          </a:ln>
          <a:effectLst>
            <a:outerShdw blurRad="63500" dir="5400000" dist="20000">
              <a:srgbClr val="000000">
                <a:alpha val="3764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929" name="Google Shape;929;p15"/>
          <p:cNvSpPr/>
          <p:nvPr/>
        </p:nvSpPr>
        <p:spPr>
          <a:xfrm rot="5400000">
            <a:off x="257968" y="2931318"/>
            <a:ext cx="906462" cy="752475"/>
          </a:xfrm>
          <a:prstGeom prst="triangle">
            <a:avLst>
              <a:gd fmla="val 50000" name="adj"/>
            </a:avLst>
          </a:prstGeom>
          <a:solidFill>
            <a:srgbClr val="00B050"/>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930" name="Google Shape;930;p15"/>
          <p:cNvSpPr/>
          <p:nvPr/>
        </p:nvSpPr>
        <p:spPr>
          <a:xfrm rot="5400000">
            <a:off x="257175" y="3910012"/>
            <a:ext cx="908050" cy="752475"/>
          </a:xfrm>
          <a:prstGeom prst="triangle">
            <a:avLst>
              <a:gd fmla="val 50000" name="adj"/>
            </a:avLst>
          </a:prstGeom>
          <a:solidFill>
            <a:srgbClr val="953735"/>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931" name="Google Shape;931;p15"/>
          <p:cNvSpPr/>
          <p:nvPr/>
        </p:nvSpPr>
        <p:spPr>
          <a:xfrm rot="5400000">
            <a:off x="257968" y="5950743"/>
            <a:ext cx="906462" cy="752475"/>
          </a:xfrm>
          <a:prstGeom prst="triangle">
            <a:avLst>
              <a:gd fmla="val 50000" name="adj"/>
            </a:avLst>
          </a:prstGeom>
          <a:solidFill>
            <a:srgbClr val="4A452A"/>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932" name="Google Shape;932;p15"/>
          <p:cNvSpPr/>
          <p:nvPr/>
        </p:nvSpPr>
        <p:spPr>
          <a:xfrm rot="5400000">
            <a:off x="257968" y="4928393"/>
            <a:ext cx="906462" cy="752475"/>
          </a:xfrm>
          <a:prstGeom prst="triangle">
            <a:avLst>
              <a:gd fmla="val 50000" name="adj"/>
            </a:avLst>
          </a:prstGeom>
          <a:solidFill>
            <a:srgbClr val="604A7B"/>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933" name="Google Shape;933;p15"/>
          <p:cNvSpPr/>
          <p:nvPr/>
        </p:nvSpPr>
        <p:spPr>
          <a:xfrm>
            <a:off x="1087437" y="2798762"/>
            <a:ext cx="10798175" cy="954087"/>
          </a:xfrm>
          <a:prstGeom prst="roundRect">
            <a:avLst>
              <a:gd fmla="val 16667" name="adj"/>
            </a:avLst>
          </a:prstGeom>
          <a:solidFill>
            <a:srgbClr val="00B050"/>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3600"/>
              <a:buFont typeface="Times New Roman"/>
              <a:buNone/>
            </a:pPr>
            <a:r>
              <a:rPr b="1" i="0" lang="en-US" sz="3600" u="none">
                <a:solidFill>
                  <a:schemeClr val="lt1"/>
                </a:solidFill>
                <a:latin typeface="Times New Roman"/>
                <a:ea typeface="Times New Roman"/>
                <a:cs typeface="Times New Roman"/>
                <a:sym typeface="Times New Roman"/>
              </a:rPr>
              <a:t>thu hút vốn đầu tư từ nước ngoài.</a:t>
            </a:r>
            <a:endParaRPr/>
          </a:p>
        </p:txBody>
      </p:sp>
      <p:sp>
        <p:nvSpPr>
          <p:cNvPr id="934" name="Google Shape;934;p15"/>
          <p:cNvSpPr/>
          <p:nvPr/>
        </p:nvSpPr>
        <p:spPr>
          <a:xfrm>
            <a:off x="1101725" y="3810000"/>
            <a:ext cx="10798175" cy="952500"/>
          </a:xfrm>
          <a:prstGeom prst="roundRect">
            <a:avLst>
              <a:gd fmla="val 16667" name="adj"/>
            </a:avLst>
          </a:prstGeom>
          <a:solidFill>
            <a:srgbClr val="953735"/>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lt1"/>
              </a:buClr>
              <a:buSzPts val="3600"/>
              <a:buFont typeface="Times New Roman"/>
              <a:buNone/>
            </a:pPr>
            <a:r>
              <a:rPr b="1" i="0" lang="en-US" sz="3600" u="none">
                <a:solidFill>
                  <a:schemeClr val="lt1"/>
                </a:solidFill>
                <a:latin typeface="Times New Roman"/>
                <a:ea typeface="Times New Roman"/>
                <a:cs typeface="Times New Roman"/>
                <a:sym typeface="Times New Roman"/>
              </a:rPr>
              <a:t>tập trung phát triển khoa học kĩ thuật</a:t>
            </a:r>
            <a:r>
              <a:rPr b="1" i="0" lang="en-US" sz="3600" u="none">
                <a:solidFill>
                  <a:schemeClr val="lt1"/>
                </a:solidFill>
                <a:latin typeface="Calibri"/>
                <a:ea typeface="Calibri"/>
                <a:cs typeface="Calibri"/>
                <a:sym typeface="Calibri"/>
              </a:rPr>
              <a:t>.</a:t>
            </a:r>
            <a:endParaRPr/>
          </a:p>
        </p:txBody>
      </p:sp>
      <p:sp>
        <p:nvSpPr>
          <p:cNvPr id="935" name="Google Shape;935;p15"/>
          <p:cNvSpPr/>
          <p:nvPr/>
        </p:nvSpPr>
        <p:spPr>
          <a:xfrm>
            <a:off x="1101725" y="4827587"/>
            <a:ext cx="10798175" cy="954087"/>
          </a:xfrm>
          <a:prstGeom prst="roundRect">
            <a:avLst>
              <a:gd fmla="val 16667" name="adj"/>
            </a:avLst>
          </a:prstGeom>
          <a:solidFill>
            <a:srgbClr val="604A7B"/>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lt1"/>
              </a:buClr>
              <a:buSzPts val="3600"/>
              <a:buFont typeface="Times New Roman"/>
              <a:buNone/>
            </a:pPr>
            <a:r>
              <a:rPr b="1" i="0" lang="en-US" sz="3600" u="none">
                <a:solidFill>
                  <a:schemeClr val="lt1"/>
                </a:solidFill>
                <a:latin typeface="Times New Roman"/>
                <a:ea typeface="Times New Roman"/>
                <a:cs typeface="Times New Roman"/>
                <a:sym typeface="Times New Roman"/>
              </a:rPr>
              <a:t>hoàn thiện, mở rộng các cơ sở chế biến</a:t>
            </a:r>
            <a:r>
              <a:rPr b="1" i="0" lang="en-US" sz="3600" u="none">
                <a:solidFill>
                  <a:schemeClr val="lt1"/>
                </a:solidFill>
                <a:latin typeface="Calibri"/>
                <a:ea typeface="Calibri"/>
                <a:cs typeface="Calibri"/>
                <a:sym typeface="Calibri"/>
              </a:rPr>
              <a:t>.</a:t>
            </a:r>
            <a:endParaRPr/>
          </a:p>
        </p:txBody>
      </p:sp>
      <p:sp>
        <p:nvSpPr>
          <p:cNvPr id="936" name="Google Shape;936;p15"/>
          <p:cNvSpPr/>
          <p:nvPr/>
        </p:nvSpPr>
        <p:spPr>
          <a:xfrm>
            <a:off x="1101725" y="5832475"/>
            <a:ext cx="10798175" cy="952500"/>
          </a:xfrm>
          <a:prstGeom prst="roundRect">
            <a:avLst>
              <a:gd fmla="val 16667" name="adj"/>
            </a:avLst>
          </a:prstGeom>
          <a:solidFill>
            <a:srgbClr val="4A452A"/>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lt1"/>
              </a:buClr>
              <a:buSzPts val="3600"/>
              <a:buFont typeface="Times New Roman"/>
              <a:buNone/>
            </a:pPr>
            <a:r>
              <a:rPr b="1" i="0" lang="en-US" sz="3600" u="none">
                <a:solidFill>
                  <a:schemeClr val="lt1"/>
                </a:solidFill>
                <a:latin typeface="Times New Roman"/>
                <a:ea typeface="Times New Roman"/>
                <a:cs typeface="Times New Roman"/>
                <a:sym typeface="Times New Roman"/>
              </a:rPr>
              <a:t>nâng cao chất lượng sản phẩm</a:t>
            </a:r>
            <a:r>
              <a:rPr b="1" i="0" lang="en-US" sz="3600" u="none">
                <a:solidFill>
                  <a:schemeClr val="lt1"/>
                </a:solidFill>
                <a:latin typeface="Calibri"/>
                <a:ea typeface="Calibri"/>
                <a:cs typeface="Calibri"/>
                <a:sym typeface="Calibri"/>
              </a:rPr>
              <a:t>.</a:t>
            </a:r>
            <a:endParaRPr/>
          </a:p>
        </p:txBody>
      </p:sp>
      <p:sp>
        <p:nvSpPr>
          <p:cNvPr id="937" name="Google Shape;937;p15"/>
          <p:cNvSpPr txBox="1"/>
          <p:nvPr/>
        </p:nvSpPr>
        <p:spPr>
          <a:xfrm>
            <a:off x="306387" y="2990850"/>
            <a:ext cx="427037"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500"/>
              <a:buFont typeface="Calibri"/>
              <a:buNone/>
            </a:pPr>
            <a:r>
              <a:rPr b="1" i="0" lang="en-US" sz="3500" u="none">
                <a:solidFill>
                  <a:srgbClr val="FFFFFF"/>
                </a:solidFill>
                <a:latin typeface="Calibri"/>
                <a:ea typeface="Calibri"/>
                <a:cs typeface="Calibri"/>
                <a:sym typeface="Calibri"/>
              </a:rPr>
              <a:t>A</a:t>
            </a:r>
            <a:endParaRPr/>
          </a:p>
        </p:txBody>
      </p:sp>
      <p:sp>
        <p:nvSpPr>
          <p:cNvPr id="938" name="Google Shape;938;p15"/>
          <p:cNvSpPr txBox="1"/>
          <p:nvPr/>
        </p:nvSpPr>
        <p:spPr>
          <a:xfrm>
            <a:off x="290512" y="3962400"/>
            <a:ext cx="427037"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500"/>
              <a:buFont typeface="Calibri"/>
              <a:buNone/>
            </a:pPr>
            <a:r>
              <a:rPr b="1" i="0" lang="en-US" sz="3500" u="none">
                <a:solidFill>
                  <a:srgbClr val="FFFFFF"/>
                </a:solidFill>
                <a:latin typeface="Calibri"/>
                <a:ea typeface="Calibri"/>
                <a:cs typeface="Calibri"/>
                <a:sym typeface="Calibri"/>
              </a:rPr>
              <a:t>B</a:t>
            </a:r>
            <a:endParaRPr/>
          </a:p>
        </p:txBody>
      </p:sp>
      <p:sp>
        <p:nvSpPr>
          <p:cNvPr id="939" name="Google Shape;939;p15"/>
          <p:cNvSpPr txBox="1"/>
          <p:nvPr/>
        </p:nvSpPr>
        <p:spPr>
          <a:xfrm>
            <a:off x="273050" y="4981575"/>
            <a:ext cx="427037"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500"/>
              <a:buFont typeface="Calibri"/>
              <a:buNone/>
            </a:pPr>
            <a:r>
              <a:rPr b="1" i="0" lang="en-US" sz="3500" u="none">
                <a:solidFill>
                  <a:srgbClr val="FFFFFF"/>
                </a:solidFill>
                <a:latin typeface="Calibri"/>
                <a:ea typeface="Calibri"/>
                <a:cs typeface="Calibri"/>
                <a:sym typeface="Calibri"/>
              </a:rPr>
              <a:t>C</a:t>
            </a:r>
            <a:endParaRPr/>
          </a:p>
        </p:txBody>
      </p:sp>
      <p:sp>
        <p:nvSpPr>
          <p:cNvPr id="940" name="Google Shape;940;p15"/>
          <p:cNvSpPr txBox="1"/>
          <p:nvPr/>
        </p:nvSpPr>
        <p:spPr>
          <a:xfrm>
            <a:off x="306387" y="6003925"/>
            <a:ext cx="427037"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500"/>
              <a:buFont typeface="Calibri"/>
              <a:buNone/>
            </a:pPr>
            <a:r>
              <a:rPr b="1" i="0" lang="en-US" sz="3500" u="none">
                <a:solidFill>
                  <a:srgbClr val="FFFFFF"/>
                </a:solidFill>
                <a:latin typeface="Calibri"/>
                <a:ea typeface="Calibri"/>
                <a:cs typeface="Calibri"/>
                <a:sym typeface="Calibri"/>
              </a:rPr>
              <a:t>D</a:t>
            </a:r>
            <a:endParaRPr/>
          </a:p>
        </p:txBody>
      </p:sp>
      <p:pic>
        <p:nvPicPr>
          <p:cNvPr descr="Cuốn sách đang mở" id="941" name="Google Shape;941;p15"/>
          <p:cNvPicPr preferRelativeResize="0"/>
          <p:nvPr/>
        </p:nvPicPr>
        <p:blipFill rotWithShape="1">
          <a:blip r:embed="rId9">
            <a:alphaModFix/>
          </a:blip>
          <a:srcRect b="0" l="0" r="0" t="0"/>
          <a:stretch/>
        </p:blipFill>
        <p:spPr>
          <a:xfrm>
            <a:off x="6172200" y="1741487"/>
            <a:ext cx="914400" cy="914400"/>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10"/>
                                        </p:tgtEl>
                                        <p:attrNameLst>
                                          <p:attrName>style.visibility</p:attrName>
                                        </p:attrNameLst>
                                      </p:cBhvr>
                                      <p:to>
                                        <p:strVal val="visible"/>
                                      </p:to>
                                    </p:set>
                                    <p:animEffect filter="fade" transition="in">
                                      <p:cBhvr>
                                        <p:cTn dur="3000"/>
                                        <p:tgtEl>
                                          <p:spTgt spid="9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29"/>
                                        </p:tgtEl>
                                        <p:attrNameLst>
                                          <p:attrName>style.visibility</p:attrName>
                                        </p:attrNameLst>
                                      </p:cBhvr>
                                      <p:to>
                                        <p:strVal val="visible"/>
                                      </p:to>
                                    </p:set>
                                    <p:anim calcmode="lin" valueType="num">
                                      <p:cBhvr additive="base">
                                        <p:cTn dur="750"/>
                                        <p:tgtEl>
                                          <p:spTgt spid="92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937"/>
                                        </p:tgtEl>
                                        <p:attrNameLst>
                                          <p:attrName>style.visibility</p:attrName>
                                        </p:attrNameLst>
                                      </p:cBhvr>
                                      <p:to>
                                        <p:strVal val="visible"/>
                                      </p:to>
                                    </p:set>
                                    <p:anim calcmode="lin" valueType="num">
                                      <p:cBhvr additive="base">
                                        <p:cTn dur="750"/>
                                        <p:tgtEl>
                                          <p:spTgt spid="937"/>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750"/>
                                  </p:stCondLst>
                                  <p:childTnLst>
                                    <p:set>
                                      <p:cBhvr>
                                        <p:cTn dur="1" fill="hold">
                                          <p:stCondLst>
                                            <p:cond delay="0"/>
                                          </p:stCondLst>
                                        </p:cTn>
                                        <p:tgtEl>
                                          <p:spTgt spid="933"/>
                                        </p:tgtEl>
                                        <p:attrNameLst>
                                          <p:attrName>style.visibility</p:attrName>
                                        </p:attrNameLst>
                                      </p:cBhvr>
                                      <p:to>
                                        <p:strVal val="visible"/>
                                      </p:to>
                                    </p:set>
                                    <p:animEffect filter="fade" transition="in">
                                      <p:cBhvr>
                                        <p:cTn dur="1250"/>
                                        <p:tgtEl>
                                          <p:spTgt spid="9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30"/>
                                        </p:tgtEl>
                                        <p:attrNameLst>
                                          <p:attrName>style.visibility</p:attrName>
                                        </p:attrNameLst>
                                      </p:cBhvr>
                                      <p:to>
                                        <p:strVal val="visible"/>
                                      </p:to>
                                    </p:set>
                                    <p:anim calcmode="lin" valueType="num">
                                      <p:cBhvr additive="base">
                                        <p:cTn dur="750"/>
                                        <p:tgtEl>
                                          <p:spTgt spid="93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938"/>
                                        </p:tgtEl>
                                        <p:attrNameLst>
                                          <p:attrName>style.visibility</p:attrName>
                                        </p:attrNameLst>
                                      </p:cBhvr>
                                      <p:to>
                                        <p:strVal val="visible"/>
                                      </p:to>
                                    </p:set>
                                    <p:anim calcmode="lin" valueType="num">
                                      <p:cBhvr additive="base">
                                        <p:cTn dur="750"/>
                                        <p:tgtEl>
                                          <p:spTgt spid="938"/>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750"/>
                                  </p:stCondLst>
                                  <p:childTnLst>
                                    <p:set>
                                      <p:cBhvr>
                                        <p:cTn dur="1" fill="hold">
                                          <p:stCondLst>
                                            <p:cond delay="0"/>
                                          </p:stCondLst>
                                        </p:cTn>
                                        <p:tgtEl>
                                          <p:spTgt spid="934"/>
                                        </p:tgtEl>
                                        <p:attrNameLst>
                                          <p:attrName>style.visibility</p:attrName>
                                        </p:attrNameLst>
                                      </p:cBhvr>
                                      <p:to>
                                        <p:strVal val="visible"/>
                                      </p:to>
                                    </p:set>
                                    <p:animEffect filter="fade" transition="in">
                                      <p:cBhvr>
                                        <p:cTn dur="1250"/>
                                        <p:tgtEl>
                                          <p:spTgt spid="9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32"/>
                                        </p:tgtEl>
                                        <p:attrNameLst>
                                          <p:attrName>style.visibility</p:attrName>
                                        </p:attrNameLst>
                                      </p:cBhvr>
                                      <p:to>
                                        <p:strVal val="visible"/>
                                      </p:to>
                                    </p:set>
                                    <p:anim calcmode="lin" valueType="num">
                                      <p:cBhvr additive="base">
                                        <p:cTn dur="750"/>
                                        <p:tgtEl>
                                          <p:spTgt spid="93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939"/>
                                        </p:tgtEl>
                                        <p:attrNameLst>
                                          <p:attrName>style.visibility</p:attrName>
                                        </p:attrNameLst>
                                      </p:cBhvr>
                                      <p:to>
                                        <p:strVal val="visible"/>
                                      </p:to>
                                    </p:set>
                                    <p:anim calcmode="lin" valueType="num">
                                      <p:cBhvr additive="base">
                                        <p:cTn dur="750"/>
                                        <p:tgtEl>
                                          <p:spTgt spid="939"/>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750"/>
                                  </p:stCondLst>
                                  <p:childTnLst>
                                    <p:set>
                                      <p:cBhvr>
                                        <p:cTn dur="1" fill="hold">
                                          <p:stCondLst>
                                            <p:cond delay="0"/>
                                          </p:stCondLst>
                                        </p:cTn>
                                        <p:tgtEl>
                                          <p:spTgt spid="935"/>
                                        </p:tgtEl>
                                        <p:attrNameLst>
                                          <p:attrName>style.visibility</p:attrName>
                                        </p:attrNameLst>
                                      </p:cBhvr>
                                      <p:to>
                                        <p:strVal val="visible"/>
                                      </p:to>
                                    </p:set>
                                    <p:animEffect filter="fade" transition="in">
                                      <p:cBhvr>
                                        <p:cTn dur="1250"/>
                                        <p:tgtEl>
                                          <p:spTgt spid="9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31"/>
                                        </p:tgtEl>
                                        <p:attrNameLst>
                                          <p:attrName>style.visibility</p:attrName>
                                        </p:attrNameLst>
                                      </p:cBhvr>
                                      <p:to>
                                        <p:strVal val="visible"/>
                                      </p:to>
                                    </p:set>
                                    <p:anim calcmode="lin" valueType="num">
                                      <p:cBhvr additive="base">
                                        <p:cTn dur="750"/>
                                        <p:tgtEl>
                                          <p:spTgt spid="93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940"/>
                                        </p:tgtEl>
                                        <p:attrNameLst>
                                          <p:attrName>style.visibility</p:attrName>
                                        </p:attrNameLst>
                                      </p:cBhvr>
                                      <p:to>
                                        <p:strVal val="visible"/>
                                      </p:to>
                                    </p:set>
                                    <p:anim calcmode="lin" valueType="num">
                                      <p:cBhvr additive="base">
                                        <p:cTn dur="750"/>
                                        <p:tgtEl>
                                          <p:spTgt spid="940"/>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750"/>
                                  </p:stCondLst>
                                  <p:childTnLst>
                                    <p:set>
                                      <p:cBhvr>
                                        <p:cTn dur="1" fill="hold">
                                          <p:stCondLst>
                                            <p:cond delay="0"/>
                                          </p:stCondLst>
                                        </p:cTn>
                                        <p:tgtEl>
                                          <p:spTgt spid="936"/>
                                        </p:tgtEl>
                                        <p:attrNameLst>
                                          <p:attrName>style.visibility</p:attrName>
                                        </p:attrNameLst>
                                      </p:cBhvr>
                                      <p:to>
                                        <p:strVal val="visible"/>
                                      </p:to>
                                    </p:set>
                                    <p:animEffect filter="fade" transition="in">
                                      <p:cBhvr>
                                        <p:cTn dur="1250"/>
                                        <p:tgtEl>
                                          <p:spTgt spid="9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7"/>
                                        </p:tgtEl>
                                        <p:attrNameLst>
                                          <p:attrName>style.visibility</p:attrName>
                                        </p:attrNameLst>
                                      </p:cBhvr>
                                      <p:to>
                                        <p:strVal val="visible"/>
                                      </p:to>
                                    </p:set>
                                  </p:childTnLst>
                                </p:cTn>
                              </p:par>
                              <p:par>
                                <p:cTn fill="hold" nodeType="withEffect" presetClass="exit" presetID="1" presetSubtype="0">
                                  <p:stCondLst>
                                    <p:cond delay="1000"/>
                                  </p:stCondLst>
                                  <p:childTnLst>
                                    <p:set>
                                      <p:cBhvr>
                                        <p:cTn dur="1" fill="hold">
                                          <p:stCondLst>
                                            <p:cond delay="1"/>
                                          </p:stCondLst>
                                        </p:cTn>
                                        <p:tgtEl>
                                          <p:spTgt spid="92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928"/>
                                        </p:tgtEl>
                                        <p:attrNameLst>
                                          <p:attrName>style.visibility</p:attrName>
                                        </p:attrNameLst>
                                      </p:cBhvr>
                                      <p:to>
                                        <p:strVal val="visible"/>
                                      </p:to>
                                    </p:set>
                                    <p:animEffect filter="fade" transition="in">
                                      <p:cBhvr>
                                        <p:cTn dur="1000"/>
                                        <p:tgtEl>
                                          <p:spTgt spid="928"/>
                                        </p:tgtEl>
                                      </p:cBhvr>
                                    </p:animEffect>
                                  </p:childTnLst>
                                </p:cTn>
                              </p:par>
                              <p:par>
                                <p:cTn fill="hold" nodeType="withEffect" presetClass="entr" presetID="1" presetSubtype="0">
                                  <p:stCondLst>
                                    <p:cond delay="1000"/>
                                  </p:stCondLst>
                                  <p:childTnLst>
                                    <p:set>
                                      <p:cBhvr>
                                        <p:cTn dur="1" fill="hold">
                                          <p:stCondLst>
                                            <p:cond delay="0"/>
                                          </p:stCondLst>
                                        </p:cTn>
                                        <p:tgtEl>
                                          <p:spTgt spid="926"/>
                                        </p:tgtEl>
                                        <p:attrNameLst>
                                          <p:attrName>style.visibility</p:attrName>
                                        </p:attrNameLst>
                                      </p:cBhvr>
                                      <p:to>
                                        <p:strVal val="visible"/>
                                      </p:to>
                                    </p:set>
                                  </p:childTnLst>
                                </p:cTn>
                              </p:par>
                              <p:par>
                                <p:cTn fill="hold" nodeType="withEffect" presetClass="exit" presetID="1" presetSubtype="0">
                                  <p:stCondLst>
                                    <p:cond delay="2000"/>
                                  </p:stCondLst>
                                  <p:childTnLst>
                                    <p:set>
                                      <p:cBhvr>
                                        <p:cTn dur="1" fill="hold">
                                          <p:stCondLst>
                                            <p:cond delay="1"/>
                                          </p:stCondLst>
                                        </p:cTn>
                                        <p:tgtEl>
                                          <p:spTgt spid="926"/>
                                        </p:tgtEl>
                                        <p:attrNameLst>
                                          <p:attrName>style.visibility</p:attrName>
                                        </p:attrNameLst>
                                      </p:cBhvr>
                                      <p:to>
                                        <p:strVal val="hidden"/>
                                      </p:to>
                                    </p:set>
                                  </p:childTnLst>
                                </p:cTn>
                              </p:par>
                              <p:par>
                                <p:cTn fill="hold" nodeType="withEffect" presetClass="entr" presetID="10" presetSubtype="0">
                                  <p:stCondLst>
                                    <p:cond delay="1000"/>
                                  </p:stCondLst>
                                  <p:childTnLst>
                                    <p:set>
                                      <p:cBhvr>
                                        <p:cTn dur="1" fill="hold">
                                          <p:stCondLst>
                                            <p:cond delay="0"/>
                                          </p:stCondLst>
                                        </p:cTn>
                                        <p:tgtEl>
                                          <p:spTgt spid="928"/>
                                        </p:tgtEl>
                                        <p:attrNameLst>
                                          <p:attrName>style.visibility</p:attrName>
                                        </p:attrNameLst>
                                      </p:cBhvr>
                                      <p:to>
                                        <p:strVal val="visible"/>
                                      </p:to>
                                    </p:set>
                                    <p:animEffect filter="fade" transition="in">
                                      <p:cBhvr>
                                        <p:cTn dur="1000"/>
                                        <p:tgtEl>
                                          <p:spTgt spid="928"/>
                                        </p:tgtEl>
                                      </p:cBhvr>
                                    </p:animEffect>
                                  </p:childTnLst>
                                </p:cTn>
                              </p:par>
                              <p:par>
                                <p:cTn fill="hold" nodeType="withEffect" presetClass="entr" presetID="1" presetSubtype="0">
                                  <p:stCondLst>
                                    <p:cond delay="2000"/>
                                  </p:stCondLst>
                                  <p:childTnLst>
                                    <p:set>
                                      <p:cBhvr>
                                        <p:cTn dur="1" fill="hold">
                                          <p:stCondLst>
                                            <p:cond delay="0"/>
                                          </p:stCondLst>
                                        </p:cTn>
                                        <p:tgtEl>
                                          <p:spTgt spid="925"/>
                                        </p:tgtEl>
                                        <p:attrNameLst>
                                          <p:attrName>style.visibility</p:attrName>
                                        </p:attrNameLst>
                                      </p:cBhvr>
                                      <p:to>
                                        <p:strVal val="visible"/>
                                      </p:to>
                                    </p:set>
                                  </p:childTnLst>
                                </p:cTn>
                              </p:par>
                              <p:par>
                                <p:cTn fill="hold" nodeType="withEffect" presetClass="exit" presetID="1" presetSubtype="0">
                                  <p:stCondLst>
                                    <p:cond delay="3000"/>
                                  </p:stCondLst>
                                  <p:childTnLst>
                                    <p:set>
                                      <p:cBhvr>
                                        <p:cTn dur="1" fill="hold">
                                          <p:stCondLst>
                                            <p:cond delay="1"/>
                                          </p:stCondLst>
                                        </p:cTn>
                                        <p:tgtEl>
                                          <p:spTgt spid="925"/>
                                        </p:tgtEl>
                                        <p:attrNameLst>
                                          <p:attrName>style.visibility</p:attrName>
                                        </p:attrNameLst>
                                      </p:cBhvr>
                                      <p:to>
                                        <p:strVal val="hidden"/>
                                      </p:to>
                                    </p:set>
                                  </p:childTnLst>
                                </p:cTn>
                              </p:par>
                              <p:par>
                                <p:cTn fill="hold" nodeType="withEffect" presetClass="entr" presetID="10" presetSubtype="0">
                                  <p:stCondLst>
                                    <p:cond delay="2000"/>
                                  </p:stCondLst>
                                  <p:childTnLst>
                                    <p:set>
                                      <p:cBhvr>
                                        <p:cTn dur="1" fill="hold">
                                          <p:stCondLst>
                                            <p:cond delay="0"/>
                                          </p:stCondLst>
                                        </p:cTn>
                                        <p:tgtEl>
                                          <p:spTgt spid="928"/>
                                        </p:tgtEl>
                                        <p:attrNameLst>
                                          <p:attrName>style.visibility</p:attrName>
                                        </p:attrNameLst>
                                      </p:cBhvr>
                                      <p:to>
                                        <p:strVal val="visible"/>
                                      </p:to>
                                    </p:set>
                                    <p:animEffect filter="fade" transition="in">
                                      <p:cBhvr>
                                        <p:cTn dur="1000"/>
                                        <p:tgtEl>
                                          <p:spTgt spid="928"/>
                                        </p:tgtEl>
                                      </p:cBhvr>
                                    </p:animEffect>
                                  </p:childTnLst>
                                </p:cTn>
                              </p:par>
                              <p:par>
                                <p:cTn fill="hold" nodeType="withEffect" presetClass="entr" presetID="1" presetSubtype="0">
                                  <p:stCondLst>
                                    <p:cond delay="3000"/>
                                  </p:stCondLst>
                                  <p:childTnLst>
                                    <p:set>
                                      <p:cBhvr>
                                        <p:cTn dur="1" fill="hold">
                                          <p:stCondLst>
                                            <p:cond delay="0"/>
                                          </p:stCondLst>
                                        </p:cTn>
                                        <p:tgtEl>
                                          <p:spTgt spid="924"/>
                                        </p:tgtEl>
                                        <p:attrNameLst>
                                          <p:attrName>style.visibility</p:attrName>
                                        </p:attrNameLst>
                                      </p:cBhvr>
                                      <p:to>
                                        <p:strVal val="visible"/>
                                      </p:to>
                                    </p:set>
                                  </p:childTnLst>
                                </p:cTn>
                              </p:par>
                              <p:par>
                                <p:cTn fill="hold" nodeType="withEffect" presetClass="exit" presetID="1" presetSubtype="0">
                                  <p:stCondLst>
                                    <p:cond delay="4000"/>
                                  </p:stCondLst>
                                  <p:childTnLst>
                                    <p:set>
                                      <p:cBhvr>
                                        <p:cTn dur="1" fill="hold">
                                          <p:stCondLst>
                                            <p:cond delay="1"/>
                                          </p:stCondLst>
                                        </p:cTn>
                                        <p:tgtEl>
                                          <p:spTgt spid="924"/>
                                        </p:tgtEl>
                                        <p:attrNameLst>
                                          <p:attrName>style.visibility</p:attrName>
                                        </p:attrNameLst>
                                      </p:cBhvr>
                                      <p:to>
                                        <p:strVal val="hidden"/>
                                      </p:to>
                                    </p:set>
                                  </p:childTnLst>
                                </p:cTn>
                              </p:par>
                              <p:par>
                                <p:cTn fill="hold" nodeType="withEffect" presetClass="entr" presetID="10" presetSubtype="0">
                                  <p:stCondLst>
                                    <p:cond delay="3000"/>
                                  </p:stCondLst>
                                  <p:childTnLst>
                                    <p:set>
                                      <p:cBhvr>
                                        <p:cTn dur="1" fill="hold">
                                          <p:stCondLst>
                                            <p:cond delay="0"/>
                                          </p:stCondLst>
                                        </p:cTn>
                                        <p:tgtEl>
                                          <p:spTgt spid="928"/>
                                        </p:tgtEl>
                                        <p:attrNameLst>
                                          <p:attrName>style.visibility</p:attrName>
                                        </p:attrNameLst>
                                      </p:cBhvr>
                                      <p:to>
                                        <p:strVal val="visible"/>
                                      </p:to>
                                    </p:set>
                                    <p:animEffect filter="fade" transition="in">
                                      <p:cBhvr>
                                        <p:cTn dur="1000"/>
                                        <p:tgtEl>
                                          <p:spTgt spid="928"/>
                                        </p:tgtEl>
                                      </p:cBhvr>
                                    </p:animEffect>
                                  </p:childTnLst>
                                </p:cTn>
                              </p:par>
                              <p:par>
                                <p:cTn fill="hold" nodeType="withEffect" presetClass="entr" presetID="1" presetSubtype="0">
                                  <p:stCondLst>
                                    <p:cond delay="4000"/>
                                  </p:stCondLst>
                                  <p:childTnLst>
                                    <p:set>
                                      <p:cBhvr>
                                        <p:cTn dur="1" fill="hold">
                                          <p:stCondLst>
                                            <p:cond delay="0"/>
                                          </p:stCondLst>
                                        </p:cTn>
                                        <p:tgtEl>
                                          <p:spTgt spid="923"/>
                                        </p:tgtEl>
                                        <p:attrNameLst>
                                          <p:attrName>style.visibility</p:attrName>
                                        </p:attrNameLst>
                                      </p:cBhvr>
                                      <p:to>
                                        <p:strVal val="visible"/>
                                      </p:to>
                                    </p:set>
                                  </p:childTnLst>
                                </p:cTn>
                              </p:par>
                              <p:par>
                                <p:cTn fill="hold" nodeType="withEffect" presetClass="exit" presetID="1" presetSubtype="0">
                                  <p:stCondLst>
                                    <p:cond delay="5000"/>
                                  </p:stCondLst>
                                  <p:childTnLst>
                                    <p:set>
                                      <p:cBhvr>
                                        <p:cTn dur="1" fill="hold">
                                          <p:stCondLst>
                                            <p:cond delay="1"/>
                                          </p:stCondLst>
                                        </p:cTn>
                                        <p:tgtEl>
                                          <p:spTgt spid="923"/>
                                        </p:tgtEl>
                                        <p:attrNameLst>
                                          <p:attrName>style.visibility</p:attrName>
                                        </p:attrNameLst>
                                      </p:cBhvr>
                                      <p:to>
                                        <p:strVal val="hidden"/>
                                      </p:to>
                                    </p:set>
                                  </p:childTnLst>
                                </p:cTn>
                              </p:par>
                              <p:par>
                                <p:cTn fill="hold" nodeType="withEffect" presetClass="entr" presetID="10" presetSubtype="0">
                                  <p:stCondLst>
                                    <p:cond delay="4000"/>
                                  </p:stCondLst>
                                  <p:childTnLst>
                                    <p:set>
                                      <p:cBhvr>
                                        <p:cTn dur="1" fill="hold">
                                          <p:stCondLst>
                                            <p:cond delay="0"/>
                                          </p:stCondLst>
                                        </p:cTn>
                                        <p:tgtEl>
                                          <p:spTgt spid="928"/>
                                        </p:tgtEl>
                                        <p:attrNameLst>
                                          <p:attrName>style.visibility</p:attrName>
                                        </p:attrNameLst>
                                      </p:cBhvr>
                                      <p:to>
                                        <p:strVal val="visible"/>
                                      </p:to>
                                    </p:set>
                                    <p:animEffect filter="fade" transition="in">
                                      <p:cBhvr>
                                        <p:cTn dur="1000"/>
                                        <p:tgtEl>
                                          <p:spTgt spid="928"/>
                                        </p:tgtEl>
                                      </p:cBhvr>
                                    </p:animEffect>
                                  </p:childTnLst>
                                </p:cTn>
                              </p:par>
                              <p:par>
                                <p:cTn fill="hold" nodeType="withEffect" presetClass="entr" presetID="1" presetSubtype="0">
                                  <p:stCondLst>
                                    <p:cond delay="5000"/>
                                  </p:stCondLst>
                                  <p:childTnLst>
                                    <p:set>
                                      <p:cBhvr>
                                        <p:cTn dur="1" fill="hold">
                                          <p:stCondLst>
                                            <p:cond delay="0"/>
                                          </p:stCondLst>
                                        </p:cTn>
                                        <p:tgtEl>
                                          <p:spTgt spid="922"/>
                                        </p:tgtEl>
                                        <p:attrNameLst>
                                          <p:attrName>style.visibility</p:attrName>
                                        </p:attrNameLst>
                                      </p:cBhvr>
                                      <p:to>
                                        <p:strVal val="visible"/>
                                      </p:to>
                                    </p:set>
                                  </p:childTnLst>
                                </p:cTn>
                              </p:par>
                              <p:par>
                                <p:cTn fill="hold" nodeType="withEffect" presetClass="exit" presetID="1" presetSubtype="0">
                                  <p:stCondLst>
                                    <p:cond delay="6000"/>
                                  </p:stCondLst>
                                  <p:childTnLst>
                                    <p:set>
                                      <p:cBhvr>
                                        <p:cTn dur="1" fill="hold">
                                          <p:stCondLst>
                                            <p:cond delay="1"/>
                                          </p:stCondLst>
                                        </p:cTn>
                                        <p:tgtEl>
                                          <p:spTgt spid="922"/>
                                        </p:tgtEl>
                                        <p:attrNameLst>
                                          <p:attrName>style.visibility</p:attrName>
                                        </p:attrNameLst>
                                      </p:cBhvr>
                                      <p:to>
                                        <p:strVal val="hidden"/>
                                      </p:to>
                                    </p:set>
                                  </p:childTnLst>
                                </p:cTn>
                              </p:par>
                              <p:par>
                                <p:cTn fill="hold" nodeType="withEffect" presetClass="entr" presetID="10" presetSubtype="0">
                                  <p:stCondLst>
                                    <p:cond delay="5000"/>
                                  </p:stCondLst>
                                  <p:childTnLst>
                                    <p:set>
                                      <p:cBhvr>
                                        <p:cTn dur="1" fill="hold">
                                          <p:stCondLst>
                                            <p:cond delay="0"/>
                                          </p:stCondLst>
                                        </p:cTn>
                                        <p:tgtEl>
                                          <p:spTgt spid="928"/>
                                        </p:tgtEl>
                                        <p:attrNameLst>
                                          <p:attrName>style.visibility</p:attrName>
                                        </p:attrNameLst>
                                      </p:cBhvr>
                                      <p:to>
                                        <p:strVal val="visible"/>
                                      </p:to>
                                    </p:set>
                                    <p:animEffect filter="fade" transition="in">
                                      <p:cBhvr>
                                        <p:cTn dur="1000"/>
                                        <p:tgtEl>
                                          <p:spTgt spid="928"/>
                                        </p:tgtEl>
                                      </p:cBhvr>
                                    </p:animEffect>
                                  </p:childTnLst>
                                </p:cTn>
                              </p:par>
                              <p:par>
                                <p:cTn fill="hold" nodeType="withEffect" presetClass="entr" presetID="1" presetSubtype="0">
                                  <p:stCondLst>
                                    <p:cond delay="6000"/>
                                  </p:stCondLst>
                                  <p:childTnLst>
                                    <p:set>
                                      <p:cBhvr>
                                        <p:cTn dur="1" fill="hold">
                                          <p:stCondLst>
                                            <p:cond delay="0"/>
                                          </p:stCondLst>
                                        </p:cTn>
                                        <p:tgtEl>
                                          <p:spTgt spid="921"/>
                                        </p:tgtEl>
                                        <p:attrNameLst>
                                          <p:attrName>style.visibility</p:attrName>
                                        </p:attrNameLst>
                                      </p:cBhvr>
                                      <p:to>
                                        <p:strVal val="visible"/>
                                      </p:to>
                                    </p:set>
                                  </p:childTnLst>
                                </p:cTn>
                              </p:par>
                              <p:par>
                                <p:cTn fill="hold" nodeType="withEffect" presetClass="exit" presetID="1" presetSubtype="0">
                                  <p:stCondLst>
                                    <p:cond delay="7000"/>
                                  </p:stCondLst>
                                  <p:childTnLst>
                                    <p:set>
                                      <p:cBhvr>
                                        <p:cTn dur="1" fill="hold">
                                          <p:stCondLst>
                                            <p:cond delay="1"/>
                                          </p:stCondLst>
                                        </p:cTn>
                                        <p:tgtEl>
                                          <p:spTgt spid="921"/>
                                        </p:tgtEl>
                                        <p:attrNameLst>
                                          <p:attrName>style.visibility</p:attrName>
                                        </p:attrNameLst>
                                      </p:cBhvr>
                                      <p:to>
                                        <p:strVal val="hidden"/>
                                      </p:to>
                                    </p:set>
                                  </p:childTnLst>
                                </p:cTn>
                              </p:par>
                              <p:par>
                                <p:cTn fill="hold" nodeType="withEffect" presetClass="entr" presetID="10" presetSubtype="0">
                                  <p:stCondLst>
                                    <p:cond delay="6000"/>
                                  </p:stCondLst>
                                  <p:childTnLst>
                                    <p:set>
                                      <p:cBhvr>
                                        <p:cTn dur="1" fill="hold">
                                          <p:stCondLst>
                                            <p:cond delay="0"/>
                                          </p:stCondLst>
                                        </p:cTn>
                                        <p:tgtEl>
                                          <p:spTgt spid="928"/>
                                        </p:tgtEl>
                                        <p:attrNameLst>
                                          <p:attrName>style.visibility</p:attrName>
                                        </p:attrNameLst>
                                      </p:cBhvr>
                                      <p:to>
                                        <p:strVal val="visible"/>
                                      </p:to>
                                    </p:set>
                                    <p:animEffect filter="fade" transition="in">
                                      <p:cBhvr>
                                        <p:cTn dur="1000"/>
                                        <p:tgtEl>
                                          <p:spTgt spid="928"/>
                                        </p:tgtEl>
                                      </p:cBhvr>
                                    </p:animEffect>
                                  </p:childTnLst>
                                </p:cTn>
                              </p:par>
                              <p:par>
                                <p:cTn fill="hold" nodeType="withEffect" presetClass="entr" presetID="1" presetSubtype="0">
                                  <p:stCondLst>
                                    <p:cond delay="7000"/>
                                  </p:stCondLst>
                                  <p:childTnLst>
                                    <p:set>
                                      <p:cBhvr>
                                        <p:cTn dur="1" fill="hold">
                                          <p:stCondLst>
                                            <p:cond delay="0"/>
                                          </p:stCondLst>
                                        </p:cTn>
                                        <p:tgtEl>
                                          <p:spTgt spid="920"/>
                                        </p:tgtEl>
                                        <p:attrNameLst>
                                          <p:attrName>style.visibility</p:attrName>
                                        </p:attrNameLst>
                                      </p:cBhvr>
                                      <p:to>
                                        <p:strVal val="visible"/>
                                      </p:to>
                                    </p:set>
                                  </p:childTnLst>
                                </p:cTn>
                              </p:par>
                              <p:par>
                                <p:cTn fill="hold" nodeType="withEffect" presetClass="exit" presetID="1" presetSubtype="0">
                                  <p:stCondLst>
                                    <p:cond delay="8000"/>
                                  </p:stCondLst>
                                  <p:childTnLst>
                                    <p:set>
                                      <p:cBhvr>
                                        <p:cTn dur="1" fill="hold">
                                          <p:stCondLst>
                                            <p:cond delay="1"/>
                                          </p:stCondLst>
                                        </p:cTn>
                                        <p:tgtEl>
                                          <p:spTgt spid="920"/>
                                        </p:tgtEl>
                                        <p:attrNameLst>
                                          <p:attrName>style.visibility</p:attrName>
                                        </p:attrNameLst>
                                      </p:cBhvr>
                                      <p:to>
                                        <p:strVal val="hidden"/>
                                      </p:to>
                                    </p:set>
                                  </p:childTnLst>
                                </p:cTn>
                              </p:par>
                              <p:par>
                                <p:cTn fill="hold" nodeType="withEffect" presetClass="entr" presetID="10" presetSubtype="0">
                                  <p:stCondLst>
                                    <p:cond delay="7000"/>
                                  </p:stCondLst>
                                  <p:childTnLst>
                                    <p:set>
                                      <p:cBhvr>
                                        <p:cTn dur="1" fill="hold">
                                          <p:stCondLst>
                                            <p:cond delay="0"/>
                                          </p:stCondLst>
                                        </p:cTn>
                                        <p:tgtEl>
                                          <p:spTgt spid="928"/>
                                        </p:tgtEl>
                                        <p:attrNameLst>
                                          <p:attrName>style.visibility</p:attrName>
                                        </p:attrNameLst>
                                      </p:cBhvr>
                                      <p:to>
                                        <p:strVal val="visible"/>
                                      </p:to>
                                    </p:set>
                                    <p:animEffect filter="fade" transition="in">
                                      <p:cBhvr>
                                        <p:cTn dur="1000"/>
                                        <p:tgtEl>
                                          <p:spTgt spid="928"/>
                                        </p:tgtEl>
                                      </p:cBhvr>
                                    </p:animEffect>
                                  </p:childTnLst>
                                </p:cTn>
                              </p:par>
                              <p:par>
                                <p:cTn fill="hold" nodeType="withEffect" presetClass="entr" presetID="1" presetSubtype="0">
                                  <p:stCondLst>
                                    <p:cond delay="8000"/>
                                  </p:stCondLst>
                                  <p:childTnLst>
                                    <p:set>
                                      <p:cBhvr>
                                        <p:cTn dur="1" fill="hold">
                                          <p:stCondLst>
                                            <p:cond delay="0"/>
                                          </p:stCondLst>
                                        </p:cTn>
                                        <p:tgtEl>
                                          <p:spTgt spid="919"/>
                                        </p:tgtEl>
                                        <p:attrNameLst>
                                          <p:attrName>style.visibility</p:attrName>
                                        </p:attrNameLst>
                                      </p:cBhvr>
                                      <p:to>
                                        <p:strVal val="visible"/>
                                      </p:to>
                                    </p:set>
                                  </p:childTnLst>
                                </p:cTn>
                              </p:par>
                              <p:par>
                                <p:cTn fill="hold" nodeType="withEffect" presetClass="exit" presetID="1" presetSubtype="0">
                                  <p:stCondLst>
                                    <p:cond delay="9000"/>
                                  </p:stCondLst>
                                  <p:childTnLst>
                                    <p:set>
                                      <p:cBhvr>
                                        <p:cTn dur="1" fill="hold">
                                          <p:stCondLst>
                                            <p:cond delay="1"/>
                                          </p:stCondLst>
                                        </p:cTn>
                                        <p:tgtEl>
                                          <p:spTgt spid="919"/>
                                        </p:tgtEl>
                                        <p:attrNameLst>
                                          <p:attrName>style.visibility</p:attrName>
                                        </p:attrNameLst>
                                      </p:cBhvr>
                                      <p:to>
                                        <p:strVal val="hidden"/>
                                      </p:to>
                                    </p:set>
                                  </p:childTnLst>
                                </p:cTn>
                              </p:par>
                              <p:par>
                                <p:cTn fill="hold" nodeType="withEffect" presetClass="entr" presetID="10" presetSubtype="0">
                                  <p:stCondLst>
                                    <p:cond delay="8000"/>
                                  </p:stCondLst>
                                  <p:childTnLst>
                                    <p:set>
                                      <p:cBhvr>
                                        <p:cTn dur="1" fill="hold">
                                          <p:stCondLst>
                                            <p:cond delay="0"/>
                                          </p:stCondLst>
                                        </p:cTn>
                                        <p:tgtEl>
                                          <p:spTgt spid="928"/>
                                        </p:tgtEl>
                                        <p:attrNameLst>
                                          <p:attrName>style.visibility</p:attrName>
                                        </p:attrNameLst>
                                      </p:cBhvr>
                                      <p:to>
                                        <p:strVal val="visible"/>
                                      </p:to>
                                    </p:set>
                                    <p:animEffect filter="fade" transition="in">
                                      <p:cBhvr>
                                        <p:cTn dur="1000"/>
                                        <p:tgtEl>
                                          <p:spTgt spid="928"/>
                                        </p:tgtEl>
                                      </p:cBhvr>
                                    </p:animEffect>
                                  </p:childTnLst>
                                </p:cTn>
                              </p:par>
                              <p:par>
                                <p:cTn fill="hold" nodeType="withEffect" presetClass="entr" presetID="1" presetSubtype="0">
                                  <p:stCondLst>
                                    <p:cond delay="9000"/>
                                  </p:stCondLst>
                                  <p:childTnLst>
                                    <p:set>
                                      <p:cBhvr>
                                        <p:cTn dur="1" fill="hold">
                                          <p:stCondLst>
                                            <p:cond delay="0"/>
                                          </p:stCondLst>
                                        </p:cTn>
                                        <p:tgtEl>
                                          <p:spTgt spid="918"/>
                                        </p:tgtEl>
                                        <p:attrNameLst>
                                          <p:attrName>style.visibility</p:attrName>
                                        </p:attrNameLst>
                                      </p:cBhvr>
                                      <p:to>
                                        <p:strVal val="visible"/>
                                      </p:to>
                                    </p:set>
                                  </p:childTnLst>
                                </p:cTn>
                              </p:par>
                              <p:par>
                                <p:cTn fill="hold" nodeType="withEffect" presetClass="exit" presetID="1" presetSubtype="0">
                                  <p:stCondLst>
                                    <p:cond delay="10000"/>
                                  </p:stCondLst>
                                  <p:childTnLst>
                                    <p:set>
                                      <p:cBhvr>
                                        <p:cTn dur="1" fill="hold">
                                          <p:stCondLst>
                                            <p:cond delay="1"/>
                                          </p:stCondLst>
                                        </p:cTn>
                                        <p:tgtEl>
                                          <p:spTgt spid="918"/>
                                        </p:tgtEl>
                                        <p:attrNameLst>
                                          <p:attrName>style.visibility</p:attrName>
                                        </p:attrNameLst>
                                      </p:cBhvr>
                                      <p:to>
                                        <p:strVal val="hidden"/>
                                      </p:to>
                                    </p:set>
                                  </p:childTnLst>
                                </p:cTn>
                              </p:par>
                              <p:par>
                                <p:cTn fill="hold" nodeType="withEffect" presetClass="entr" presetID="10" presetSubtype="0">
                                  <p:stCondLst>
                                    <p:cond delay="9000"/>
                                  </p:stCondLst>
                                  <p:childTnLst>
                                    <p:set>
                                      <p:cBhvr>
                                        <p:cTn dur="1" fill="hold">
                                          <p:stCondLst>
                                            <p:cond delay="0"/>
                                          </p:stCondLst>
                                        </p:cTn>
                                        <p:tgtEl>
                                          <p:spTgt spid="928"/>
                                        </p:tgtEl>
                                        <p:attrNameLst>
                                          <p:attrName>style.visibility</p:attrName>
                                        </p:attrNameLst>
                                      </p:cBhvr>
                                      <p:to>
                                        <p:strVal val="visible"/>
                                      </p:to>
                                    </p:set>
                                    <p:animEffect filter="fade" transition="in">
                                      <p:cBhvr>
                                        <p:cTn dur="1000"/>
                                        <p:tgtEl>
                                          <p:spTgt spid="928"/>
                                        </p:tgtEl>
                                      </p:cBhvr>
                                    </p:animEffect>
                                  </p:childTnLst>
                                </p:cTn>
                              </p:par>
                              <p:par>
                                <p:cTn fill="hold" nodeType="withEffect" presetClass="entr" presetID="1" presetSubtype="0">
                                  <p:stCondLst>
                                    <p:cond delay="10000"/>
                                  </p:stCondLst>
                                  <p:childTnLst>
                                    <p:set>
                                      <p:cBhvr>
                                        <p:cTn dur="1" fill="hold">
                                          <p:stCondLst>
                                            <p:cond delay="0"/>
                                          </p:stCondLst>
                                        </p:cTn>
                                        <p:tgtEl>
                                          <p:spTgt spid="917"/>
                                        </p:tgtEl>
                                        <p:attrNameLst>
                                          <p:attrName>style.visibility</p:attrName>
                                        </p:attrNameLst>
                                      </p:cBhvr>
                                      <p:to>
                                        <p:strVal val="visible"/>
                                      </p:to>
                                    </p:set>
                                  </p:childTnLst>
                                </p:cTn>
                              </p:par>
                              <p:par>
                                <p:cTn fill="hold" nodeType="withEffect" presetClass="exit" presetID="1" presetSubtype="0">
                                  <p:stCondLst>
                                    <p:cond delay="11000"/>
                                  </p:stCondLst>
                                  <p:childTnLst>
                                    <p:set>
                                      <p:cBhvr>
                                        <p:cTn dur="1" fill="hold">
                                          <p:stCondLst>
                                            <p:cond delay="1"/>
                                          </p:stCondLst>
                                        </p:cTn>
                                        <p:tgtEl>
                                          <p:spTgt spid="917"/>
                                        </p:tgtEl>
                                        <p:attrNameLst>
                                          <p:attrName>style.visibility</p:attrName>
                                        </p:attrNameLst>
                                      </p:cBhvr>
                                      <p:to>
                                        <p:strVal val="hidden"/>
                                      </p:to>
                                    </p:set>
                                  </p:childTnLst>
                                </p:cTn>
                              </p:par>
                              <p:par>
                                <p:cTn fill="hold" nodeType="withEffect" presetClass="entr" presetID="10" presetSubtype="0">
                                  <p:stCondLst>
                                    <p:cond delay="10000"/>
                                  </p:stCondLst>
                                  <p:childTnLst>
                                    <p:set>
                                      <p:cBhvr>
                                        <p:cTn dur="1" fill="hold">
                                          <p:stCondLst>
                                            <p:cond delay="0"/>
                                          </p:stCondLst>
                                        </p:cTn>
                                        <p:tgtEl>
                                          <p:spTgt spid="928"/>
                                        </p:tgtEl>
                                        <p:attrNameLst>
                                          <p:attrName>style.visibility</p:attrName>
                                        </p:attrNameLst>
                                      </p:cBhvr>
                                      <p:to>
                                        <p:strVal val="visible"/>
                                      </p:to>
                                    </p:set>
                                    <p:animEffect filter="fade" transition="in">
                                      <p:cBhvr>
                                        <p:cTn dur="1000"/>
                                        <p:tgtEl>
                                          <p:spTgt spid="928"/>
                                        </p:tgtEl>
                                      </p:cBhvr>
                                    </p:animEffect>
                                  </p:childTnLst>
                                </p:cTn>
                              </p:par>
                              <p:par>
                                <p:cTn fill="hold" nodeType="withEffect" presetClass="entr" presetID="1" presetSubtype="0">
                                  <p:stCondLst>
                                    <p:cond delay="11000"/>
                                  </p:stCondLst>
                                  <p:childTnLst>
                                    <p:set>
                                      <p:cBhvr>
                                        <p:cTn dur="1" fill="hold">
                                          <p:stCondLst>
                                            <p:cond delay="0"/>
                                          </p:stCondLst>
                                        </p:cTn>
                                        <p:tgtEl>
                                          <p:spTgt spid="916"/>
                                        </p:tgtEl>
                                        <p:attrNameLst>
                                          <p:attrName>style.visibility</p:attrName>
                                        </p:attrNameLst>
                                      </p:cBhvr>
                                      <p:to>
                                        <p:strVal val="visible"/>
                                      </p:to>
                                    </p:set>
                                  </p:childTnLst>
                                </p:cTn>
                              </p:par>
                              <p:par>
                                <p:cTn fill="hold" nodeType="withEffect" presetClass="exit" presetID="1" presetSubtype="0">
                                  <p:stCondLst>
                                    <p:cond delay="12000"/>
                                  </p:stCondLst>
                                  <p:childTnLst>
                                    <p:set>
                                      <p:cBhvr>
                                        <p:cTn dur="1" fill="hold">
                                          <p:stCondLst>
                                            <p:cond delay="1"/>
                                          </p:stCondLst>
                                        </p:cTn>
                                        <p:tgtEl>
                                          <p:spTgt spid="916"/>
                                        </p:tgtEl>
                                        <p:attrNameLst>
                                          <p:attrName>style.visibility</p:attrName>
                                        </p:attrNameLst>
                                      </p:cBhvr>
                                      <p:to>
                                        <p:strVal val="hidden"/>
                                      </p:to>
                                    </p:set>
                                  </p:childTnLst>
                                </p:cTn>
                              </p:par>
                              <p:par>
                                <p:cTn fill="hold" nodeType="withEffect" presetClass="entr" presetID="10" presetSubtype="0">
                                  <p:stCondLst>
                                    <p:cond delay="11000"/>
                                  </p:stCondLst>
                                  <p:childTnLst>
                                    <p:set>
                                      <p:cBhvr>
                                        <p:cTn dur="1" fill="hold">
                                          <p:stCondLst>
                                            <p:cond delay="0"/>
                                          </p:stCondLst>
                                        </p:cTn>
                                        <p:tgtEl>
                                          <p:spTgt spid="928"/>
                                        </p:tgtEl>
                                        <p:attrNameLst>
                                          <p:attrName>style.visibility</p:attrName>
                                        </p:attrNameLst>
                                      </p:cBhvr>
                                      <p:to>
                                        <p:strVal val="visible"/>
                                      </p:to>
                                    </p:set>
                                    <p:animEffect filter="fade" transition="in">
                                      <p:cBhvr>
                                        <p:cTn dur="1000"/>
                                        <p:tgtEl>
                                          <p:spTgt spid="928"/>
                                        </p:tgtEl>
                                      </p:cBhvr>
                                    </p:animEffect>
                                  </p:childTnLst>
                                </p:cTn>
                              </p:par>
                              <p:par>
                                <p:cTn fill="hold" nodeType="withEffect" presetClass="entr" presetID="1" presetSubtype="0">
                                  <p:stCondLst>
                                    <p:cond delay="12000"/>
                                  </p:stCondLst>
                                  <p:childTnLst>
                                    <p:set>
                                      <p:cBhvr>
                                        <p:cTn dur="1" fill="hold">
                                          <p:stCondLst>
                                            <p:cond delay="0"/>
                                          </p:stCondLst>
                                        </p:cTn>
                                        <p:tgtEl>
                                          <p:spTgt spid="915"/>
                                        </p:tgtEl>
                                        <p:attrNameLst>
                                          <p:attrName>style.visibility</p:attrName>
                                        </p:attrNameLst>
                                      </p:cBhvr>
                                      <p:to>
                                        <p:strVal val="visible"/>
                                      </p:to>
                                    </p:set>
                                  </p:childTnLst>
                                </p:cTn>
                              </p:par>
                              <p:par>
                                <p:cTn fill="hold" nodeType="withEffect" presetClass="exit" presetID="1" presetSubtype="0">
                                  <p:stCondLst>
                                    <p:cond delay="13000"/>
                                  </p:stCondLst>
                                  <p:childTnLst>
                                    <p:set>
                                      <p:cBhvr>
                                        <p:cTn dur="1" fill="hold">
                                          <p:stCondLst>
                                            <p:cond delay="1"/>
                                          </p:stCondLst>
                                        </p:cTn>
                                        <p:tgtEl>
                                          <p:spTgt spid="915"/>
                                        </p:tgtEl>
                                        <p:attrNameLst>
                                          <p:attrName>style.visibility</p:attrName>
                                        </p:attrNameLst>
                                      </p:cBhvr>
                                      <p:to>
                                        <p:strVal val="hidden"/>
                                      </p:to>
                                    </p:set>
                                  </p:childTnLst>
                                </p:cTn>
                              </p:par>
                              <p:par>
                                <p:cTn fill="hold" nodeType="withEffect" presetClass="entr" presetID="10" presetSubtype="0">
                                  <p:stCondLst>
                                    <p:cond delay="12000"/>
                                  </p:stCondLst>
                                  <p:childTnLst>
                                    <p:set>
                                      <p:cBhvr>
                                        <p:cTn dur="1" fill="hold">
                                          <p:stCondLst>
                                            <p:cond delay="0"/>
                                          </p:stCondLst>
                                        </p:cTn>
                                        <p:tgtEl>
                                          <p:spTgt spid="928"/>
                                        </p:tgtEl>
                                        <p:attrNameLst>
                                          <p:attrName>style.visibility</p:attrName>
                                        </p:attrNameLst>
                                      </p:cBhvr>
                                      <p:to>
                                        <p:strVal val="visible"/>
                                      </p:to>
                                    </p:set>
                                    <p:animEffect filter="fade" transition="in">
                                      <p:cBhvr>
                                        <p:cTn dur="1000"/>
                                        <p:tgtEl>
                                          <p:spTgt spid="928"/>
                                        </p:tgtEl>
                                      </p:cBhvr>
                                    </p:animEffect>
                                  </p:childTnLst>
                                </p:cTn>
                              </p:par>
                              <p:par>
                                <p:cTn fill="hold" nodeType="withEffect" presetClass="entr" presetID="1" presetSubtype="0">
                                  <p:stCondLst>
                                    <p:cond delay="13000"/>
                                  </p:stCondLst>
                                  <p:childTnLst>
                                    <p:set>
                                      <p:cBhvr>
                                        <p:cTn dur="1" fill="hold">
                                          <p:stCondLst>
                                            <p:cond delay="0"/>
                                          </p:stCondLst>
                                        </p:cTn>
                                        <p:tgtEl>
                                          <p:spTgt spid="914"/>
                                        </p:tgtEl>
                                        <p:attrNameLst>
                                          <p:attrName>style.visibility</p:attrName>
                                        </p:attrNameLst>
                                      </p:cBhvr>
                                      <p:to>
                                        <p:strVal val="visible"/>
                                      </p:to>
                                    </p:set>
                                  </p:childTnLst>
                                </p:cTn>
                              </p:par>
                              <p:par>
                                <p:cTn fill="hold" nodeType="withEffect" presetClass="exit" presetID="1" presetSubtype="0">
                                  <p:stCondLst>
                                    <p:cond delay="14000"/>
                                  </p:stCondLst>
                                  <p:childTnLst>
                                    <p:set>
                                      <p:cBhvr>
                                        <p:cTn dur="1" fill="hold">
                                          <p:stCondLst>
                                            <p:cond delay="1"/>
                                          </p:stCondLst>
                                        </p:cTn>
                                        <p:tgtEl>
                                          <p:spTgt spid="914"/>
                                        </p:tgtEl>
                                        <p:attrNameLst>
                                          <p:attrName>style.visibility</p:attrName>
                                        </p:attrNameLst>
                                      </p:cBhvr>
                                      <p:to>
                                        <p:strVal val="hidden"/>
                                      </p:to>
                                    </p:set>
                                  </p:childTnLst>
                                </p:cTn>
                              </p:par>
                              <p:par>
                                <p:cTn fill="hold" nodeType="withEffect" presetClass="entr" presetID="10" presetSubtype="0">
                                  <p:stCondLst>
                                    <p:cond delay="13000"/>
                                  </p:stCondLst>
                                  <p:childTnLst>
                                    <p:set>
                                      <p:cBhvr>
                                        <p:cTn dur="1" fill="hold">
                                          <p:stCondLst>
                                            <p:cond delay="0"/>
                                          </p:stCondLst>
                                        </p:cTn>
                                        <p:tgtEl>
                                          <p:spTgt spid="928"/>
                                        </p:tgtEl>
                                        <p:attrNameLst>
                                          <p:attrName>style.visibility</p:attrName>
                                        </p:attrNameLst>
                                      </p:cBhvr>
                                      <p:to>
                                        <p:strVal val="visible"/>
                                      </p:to>
                                    </p:set>
                                    <p:animEffect filter="fade" transition="in">
                                      <p:cBhvr>
                                        <p:cTn dur="1000"/>
                                        <p:tgtEl>
                                          <p:spTgt spid="928"/>
                                        </p:tgtEl>
                                      </p:cBhvr>
                                    </p:animEffect>
                                  </p:childTnLst>
                                </p:cTn>
                              </p:par>
                              <p:par>
                                <p:cTn fill="hold" nodeType="withEffect" presetClass="entr" presetID="1" presetSubtype="0">
                                  <p:stCondLst>
                                    <p:cond delay="14000"/>
                                  </p:stCondLst>
                                  <p:childTnLst>
                                    <p:set>
                                      <p:cBhvr>
                                        <p:cTn dur="1" fill="hold">
                                          <p:stCondLst>
                                            <p:cond delay="0"/>
                                          </p:stCondLst>
                                        </p:cTn>
                                        <p:tgtEl>
                                          <p:spTgt spid="913"/>
                                        </p:tgtEl>
                                        <p:attrNameLst>
                                          <p:attrName>style.visibility</p:attrName>
                                        </p:attrNameLst>
                                      </p:cBhvr>
                                      <p:to>
                                        <p:strVal val="visible"/>
                                      </p:to>
                                    </p:set>
                                  </p:childTnLst>
                                </p:cTn>
                              </p:par>
                              <p:par>
                                <p:cTn fill="hold" nodeType="withEffect" presetClass="exit" presetID="1" presetSubtype="0">
                                  <p:stCondLst>
                                    <p:cond delay="15000"/>
                                  </p:stCondLst>
                                  <p:childTnLst>
                                    <p:set>
                                      <p:cBhvr>
                                        <p:cTn dur="1" fill="hold">
                                          <p:stCondLst>
                                            <p:cond delay="1"/>
                                          </p:stCondLst>
                                        </p:cTn>
                                        <p:tgtEl>
                                          <p:spTgt spid="913"/>
                                        </p:tgtEl>
                                        <p:attrNameLst>
                                          <p:attrName>style.visibility</p:attrName>
                                        </p:attrNameLst>
                                      </p:cBhvr>
                                      <p:to>
                                        <p:strVal val="hidden"/>
                                      </p:to>
                                    </p:set>
                                  </p:childTnLst>
                                </p:cTn>
                              </p:par>
                              <p:par>
                                <p:cTn fill="hold" nodeType="withEffect" presetClass="entr" presetID="10" presetSubtype="0">
                                  <p:stCondLst>
                                    <p:cond delay="14000"/>
                                  </p:stCondLst>
                                  <p:childTnLst>
                                    <p:set>
                                      <p:cBhvr>
                                        <p:cTn dur="1" fill="hold">
                                          <p:stCondLst>
                                            <p:cond delay="0"/>
                                          </p:stCondLst>
                                        </p:cTn>
                                        <p:tgtEl>
                                          <p:spTgt spid="928"/>
                                        </p:tgtEl>
                                        <p:attrNameLst>
                                          <p:attrName>style.visibility</p:attrName>
                                        </p:attrNameLst>
                                      </p:cBhvr>
                                      <p:to>
                                        <p:strVal val="visible"/>
                                      </p:to>
                                    </p:set>
                                    <p:animEffect filter="fade" transition="in">
                                      <p:cBhvr>
                                        <p:cTn dur="1000"/>
                                        <p:tgtEl>
                                          <p:spTgt spid="928"/>
                                        </p:tgtEl>
                                      </p:cBhvr>
                                    </p:animEffect>
                                  </p:childTnLst>
                                </p:cTn>
                              </p:par>
                              <p:par>
                                <p:cTn fill="hold" nodeType="withEffect" presetClass="entr" presetID="1" presetSubtype="0">
                                  <p:stCondLst>
                                    <p:cond delay="15000"/>
                                  </p:stCondLst>
                                  <p:childTnLst>
                                    <p:set>
                                      <p:cBhvr>
                                        <p:cTn dur="1" fill="hold">
                                          <p:stCondLst>
                                            <p:cond delay="0"/>
                                          </p:stCondLst>
                                        </p:cTn>
                                        <p:tgtEl>
                                          <p:spTgt spid="912"/>
                                        </p:tgtEl>
                                        <p:attrNameLst>
                                          <p:attrName>style.visibility</p:attrName>
                                        </p:attrNameLst>
                                      </p:cBhvr>
                                      <p:to>
                                        <p:strVal val="visible"/>
                                      </p:to>
                                    </p:set>
                                  </p:childTnLst>
                                </p:cTn>
                              </p:par>
                              <p:par>
                                <p:cTn fill="hold" nodeType="withEffect" presetClass="exit" presetID="1" presetSubtype="0">
                                  <p:stCondLst>
                                    <p:cond delay="16000"/>
                                  </p:stCondLst>
                                  <p:childTnLst>
                                    <p:set>
                                      <p:cBhvr>
                                        <p:cTn dur="1" fill="hold">
                                          <p:stCondLst>
                                            <p:cond delay="1"/>
                                          </p:stCondLst>
                                        </p:cTn>
                                        <p:tgtEl>
                                          <p:spTgt spid="912"/>
                                        </p:tgtEl>
                                        <p:attrNameLst>
                                          <p:attrName>style.visibility</p:attrName>
                                        </p:attrNameLst>
                                      </p:cBhvr>
                                      <p:to>
                                        <p:strVal val="hidden"/>
                                      </p:to>
                                    </p:set>
                                  </p:childTnLst>
                                </p:cTn>
                              </p:par>
                              <p:par>
                                <p:cTn fill="hold" nodeType="withEffect" presetClass="entr" presetID="10" presetSubtype="0">
                                  <p:stCondLst>
                                    <p:cond delay="15000"/>
                                  </p:stCondLst>
                                  <p:childTnLst>
                                    <p:set>
                                      <p:cBhvr>
                                        <p:cTn dur="1" fill="hold">
                                          <p:stCondLst>
                                            <p:cond delay="0"/>
                                          </p:stCondLst>
                                        </p:cTn>
                                        <p:tgtEl>
                                          <p:spTgt spid="928"/>
                                        </p:tgtEl>
                                        <p:attrNameLst>
                                          <p:attrName>style.visibility</p:attrName>
                                        </p:attrNameLst>
                                      </p:cBhvr>
                                      <p:to>
                                        <p:strVal val="visible"/>
                                      </p:to>
                                    </p:set>
                                    <p:animEffect filter="fade" transition="in">
                                      <p:cBhvr>
                                        <p:cTn dur="1000"/>
                                        <p:tgtEl>
                                          <p:spTgt spid="928"/>
                                        </p:tgtEl>
                                      </p:cBhvr>
                                    </p:animEffect>
                                  </p:childTnLst>
                                </p:cTn>
                              </p:par>
                              <p:par>
                                <p:cTn fill="hold" nodeType="withEffect" presetClass="exit" presetID="1" presetSubtype="0">
                                  <p:stCondLst>
                                    <p:cond delay="16000"/>
                                  </p:stCondLst>
                                  <p:childTnLst>
                                    <p:set>
                                      <p:cBhvr>
                                        <p:cTn dur="1" fill="hold">
                                          <p:stCondLst>
                                            <p:cond delay="1"/>
                                          </p:stCondLst>
                                        </p:cTn>
                                        <p:tgtEl>
                                          <p:spTgt spid="92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932"/>
                                        </p:tgtEl>
                                      </p:cBhvr>
                                    </p:animEffect>
                                    <p:set>
                                      <p:cBhvr>
                                        <p:cTn dur="1" fill="hold">
                                          <p:stCondLst>
                                            <p:cond delay="1000"/>
                                          </p:stCondLst>
                                        </p:cTn>
                                        <p:tgtEl>
                                          <p:spTgt spid="93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939"/>
                                        </p:tgtEl>
                                      </p:cBhvr>
                                    </p:animEffect>
                                    <p:set>
                                      <p:cBhvr>
                                        <p:cTn dur="1" fill="hold">
                                          <p:stCondLst>
                                            <p:cond delay="1000"/>
                                          </p:stCondLst>
                                        </p:cTn>
                                        <p:tgtEl>
                                          <p:spTgt spid="93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935"/>
                                        </p:tgtEl>
                                      </p:cBhvr>
                                    </p:animEffect>
                                    <p:set>
                                      <p:cBhvr>
                                        <p:cTn dur="1" fill="hold">
                                          <p:stCondLst>
                                            <p:cond delay="1000"/>
                                          </p:stCondLst>
                                        </p:cTn>
                                        <p:tgtEl>
                                          <p:spTgt spid="93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930"/>
                                        </p:tgtEl>
                                      </p:cBhvr>
                                    </p:animEffect>
                                    <p:set>
                                      <p:cBhvr>
                                        <p:cTn dur="1" fill="hold">
                                          <p:stCondLst>
                                            <p:cond delay="1000"/>
                                          </p:stCondLst>
                                        </p:cTn>
                                        <p:tgtEl>
                                          <p:spTgt spid="93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938"/>
                                        </p:tgtEl>
                                      </p:cBhvr>
                                    </p:animEffect>
                                    <p:set>
                                      <p:cBhvr>
                                        <p:cTn dur="1" fill="hold">
                                          <p:stCondLst>
                                            <p:cond delay="1000"/>
                                          </p:stCondLst>
                                        </p:cTn>
                                        <p:tgtEl>
                                          <p:spTgt spid="93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934"/>
                                        </p:tgtEl>
                                      </p:cBhvr>
                                    </p:animEffect>
                                    <p:set>
                                      <p:cBhvr>
                                        <p:cTn dur="1" fill="hold">
                                          <p:stCondLst>
                                            <p:cond delay="1000"/>
                                          </p:stCondLst>
                                        </p:cTn>
                                        <p:tgtEl>
                                          <p:spTgt spid="93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931"/>
                                        </p:tgtEl>
                                      </p:cBhvr>
                                    </p:animEffect>
                                    <p:set>
                                      <p:cBhvr>
                                        <p:cTn dur="1" fill="hold">
                                          <p:stCondLst>
                                            <p:cond delay="1000"/>
                                          </p:stCondLst>
                                        </p:cTn>
                                        <p:tgtEl>
                                          <p:spTgt spid="93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940"/>
                                        </p:tgtEl>
                                      </p:cBhvr>
                                    </p:animEffect>
                                    <p:set>
                                      <p:cBhvr>
                                        <p:cTn dur="1" fill="hold">
                                          <p:stCondLst>
                                            <p:cond delay="1000"/>
                                          </p:stCondLst>
                                        </p:cTn>
                                        <p:tgtEl>
                                          <p:spTgt spid="94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936"/>
                                        </p:tgtEl>
                                      </p:cBhvr>
                                    </p:animEffect>
                                    <p:set>
                                      <p:cBhvr>
                                        <p:cTn dur="1" fill="hold">
                                          <p:stCondLst>
                                            <p:cond delay="1000"/>
                                          </p:stCondLst>
                                        </p:cTn>
                                        <p:tgtEl>
                                          <p:spTgt spid="93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5" name="Shape 945"/>
        <p:cNvGrpSpPr/>
        <p:nvPr/>
      </p:nvGrpSpPr>
      <p:grpSpPr>
        <a:xfrm>
          <a:off x="0" y="0"/>
          <a:ext cx="0" cy="0"/>
          <a:chOff x="0" y="0"/>
          <a:chExt cx="0" cy="0"/>
        </a:xfrm>
      </p:grpSpPr>
      <p:sp>
        <p:nvSpPr>
          <p:cNvPr id="946" name="Google Shape;946;p16"/>
          <p:cNvSpPr txBox="1"/>
          <p:nvPr/>
        </p:nvSpPr>
        <p:spPr>
          <a:xfrm>
            <a:off x="1536700" y="3141662"/>
            <a:ext cx="9126537" cy="5222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800"/>
              <a:buFont typeface="Arial"/>
              <a:buNone/>
            </a:pPr>
            <a:r>
              <a:rPr b="1" i="0" lang="en-US" sz="2800" u="none">
                <a:solidFill>
                  <a:srgbClr val="FF0000"/>
                </a:solidFill>
                <a:latin typeface="Arial"/>
                <a:ea typeface="Arial"/>
                <a:cs typeface="Arial"/>
                <a:sym typeface="Arial"/>
              </a:rPr>
              <a:t>SẢN XUẤT CÔNG NGHIỆP Ở BRA-XIN</a:t>
            </a:r>
            <a:endParaRPr/>
          </a:p>
        </p:txBody>
      </p:sp>
      <p:pic>
        <p:nvPicPr>
          <p:cNvPr descr="ANd9GcSCEs7Rj2E_Hzn9Gpuv1D0Ayqht6sDvZloOgnEV_uq5T_1RbFZSQA" id="947" name="Google Shape;947;p16"/>
          <p:cNvPicPr preferRelativeResize="0"/>
          <p:nvPr/>
        </p:nvPicPr>
        <p:blipFill rotWithShape="1">
          <a:blip r:embed="rId3">
            <a:alphaModFix/>
          </a:blip>
          <a:srcRect b="0" l="0" r="0" t="0"/>
          <a:stretch/>
        </p:blipFill>
        <p:spPr>
          <a:xfrm>
            <a:off x="623887" y="61912"/>
            <a:ext cx="5184775" cy="3048000"/>
          </a:xfrm>
          <a:prstGeom prst="rect">
            <a:avLst/>
          </a:prstGeom>
          <a:noFill/>
          <a:ln>
            <a:noFill/>
          </a:ln>
        </p:spPr>
      </p:pic>
      <p:sp>
        <p:nvSpPr>
          <p:cNvPr descr="Káº¿t quáº£ hÃ¬nh áº£nh cho hÃ¬nh áº£nh ÄÃ³ng tÃ u á» braxin" id="948" name="Google Shape;948;p16"/>
          <p:cNvSpPr txBox="1"/>
          <p:nvPr/>
        </p:nvSpPr>
        <p:spPr>
          <a:xfrm>
            <a:off x="1668462" y="-144462"/>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pic>
        <p:nvPicPr>
          <p:cNvPr descr="Káº¿t quáº£ hÃ¬nh áº£nh cho hÃ¬nh áº£nh ÄÃ³ng tÃ u á» braxin" id="949" name="Google Shape;949;p16"/>
          <p:cNvPicPr preferRelativeResize="0"/>
          <p:nvPr/>
        </p:nvPicPr>
        <p:blipFill rotWithShape="1">
          <a:blip r:embed="rId4">
            <a:alphaModFix/>
          </a:blip>
          <a:srcRect b="0" l="0" r="0" t="0"/>
          <a:stretch/>
        </p:blipFill>
        <p:spPr>
          <a:xfrm>
            <a:off x="603250" y="3663950"/>
            <a:ext cx="5205412" cy="3030537"/>
          </a:xfrm>
          <a:prstGeom prst="rect">
            <a:avLst/>
          </a:prstGeom>
          <a:noFill/>
          <a:ln>
            <a:noFill/>
          </a:ln>
        </p:spPr>
      </p:pic>
      <p:pic>
        <p:nvPicPr>
          <p:cNvPr descr="Káº¿t quáº£ hÃ¬nh áº£nh cho hÃ¬nh áº£nh cháº¿ biáº¿n cÃ  phÃª á» brazil" id="950" name="Google Shape;950;p16"/>
          <p:cNvPicPr preferRelativeResize="0"/>
          <p:nvPr/>
        </p:nvPicPr>
        <p:blipFill rotWithShape="1">
          <a:blip r:embed="rId5">
            <a:alphaModFix/>
          </a:blip>
          <a:srcRect b="0" l="0" r="0" t="0"/>
          <a:stretch/>
        </p:blipFill>
        <p:spPr>
          <a:xfrm>
            <a:off x="6167437" y="3663950"/>
            <a:ext cx="5283200" cy="3030537"/>
          </a:xfrm>
          <a:prstGeom prst="rect">
            <a:avLst/>
          </a:prstGeom>
          <a:noFill/>
          <a:ln>
            <a:noFill/>
          </a:ln>
        </p:spPr>
      </p:pic>
      <p:pic>
        <p:nvPicPr>
          <p:cNvPr descr="BXP39729h" id="951" name="Google Shape;951;p16"/>
          <p:cNvPicPr preferRelativeResize="0"/>
          <p:nvPr/>
        </p:nvPicPr>
        <p:blipFill rotWithShape="1">
          <a:blip r:embed="rId6">
            <a:alphaModFix/>
          </a:blip>
          <a:srcRect b="0" l="0" r="0" t="0"/>
          <a:stretch/>
        </p:blipFill>
        <p:spPr>
          <a:xfrm>
            <a:off x="6167437" y="57150"/>
            <a:ext cx="5283200" cy="305911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5" name="Shape 955"/>
        <p:cNvGrpSpPr/>
        <p:nvPr/>
      </p:nvGrpSpPr>
      <p:grpSpPr>
        <a:xfrm>
          <a:off x="0" y="0"/>
          <a:ext cx="0" cy="0"/>
          <a:chOff x="0" y="0"/>
          <a:chExt cx="0" cy="0"/>
        </a:xfrm>
      </p:grpSpPr>
      <p:pic>
        <p:nvPicPr>
          <p:cNvPr descr="HÃ¬nh áº£nh cÃ³ liÃªn quan" id="956" name="Google Shape;956;p17"/>
          <p:cNvPicPr preferRelativeResize="0"/>
          <p:nvPr/>
        </p:nvPicPr>
        <p:blipFill rotWithShape="1">
          <a:blip r:embed="rId3">
            <a:alphaModFix/>
          </a:blip>
          <a:srcRect b="0" l="0" r="0" t="0"/>
          <a:stretch/>
        </p:blipFill>
        <p:spPr>
          <a:xfrm>
            <a:off x="6075362" y="44450"/>
            <a:ext cx="4557712" cy="3024187"/>
          </a:xfrm>
          <a:prstGeom prst="rect">
            <a:avLst/>
          </a:prstGeom>
          <a:noFill/>
          <a:ln>
            <a:noFill/>
          </a:ln>
        </p:spPr>
      </p:pic>
      <p:pic>
        <p:nvPicPr>
          <p:cNvPr descr="Káº¿t quáº£ hÃ¬nh áº£nh cho hÃ¬nh áº£nh vá» nhá»¯ng há» lá»¥y cá»§a láº¡m phÃ¡t Phi mÃ£ á» venzuela" id="957" name="Google Shape;957;p17"/>
          <p:cNvPicPr preferRelativeResize="0"/>
          <p:nvPr/>
        </p:nvPicPr>
        <p:blipFill rotWithShape="1">
          <a:blip r:embed="rId4">
            <a:alphaModFix/>
          </a:blip>
          <a:srcRect b="0" l="0" r="0" t="0"/>
          <a:stretch/>
        </p:blipFill>
        <p:spPr>
          <a:xfrm>
            <a:off x="1524000" y="31750"/>
            <a:ext cx="4572000" cy="6343650"/>
          </a:xfrm>
          <a:prstGeom prst="rect">
            <a:avLst/>
          </a:prstGeom>
          <a:noFill/>
          <a:ln>
            <a:noFill/>
          </a:ln>
        </p:spPr>
      </p:pic>
      <p:pic>
        <p:nvPicPr>
          <p:cNvPr descr="Káº¿t quáº£ hÃ¬nh áº£nh cho hÃ¬nh áº£nh vá» nhá»¯ng há» lá»¥y cá»§a láº¡m phÃ¡t Phi mÃ£ á» venzuela" id="958" name="Google Shape;958;p17"/>
          <p:cNvPicPr preferRelativeResize="0"/>
          <p:nvPr/>
        </p:nvPicPr>
        <p:blipFill rotWithShape="1">
          <a:blip r:embed="rId5">
            <a:alphaModFix/>
          </a:blip>
          <a:srcRect b="0" l="0" r="0" t="0"/>
          <a:stretch/>
        </p:blipFill>
        <p:spPr>
          <a:xfrm>
            <a:off x="6107112" y="3143250"/>
            <a:ext cx="4560887" cy="3232150"/>
          </a:xfrm>
          <a:prstGeom prst="rect">
            <a:avLst/>
          </a:prstGeom>
          <a:noFill/>
          <a:ln>
            <a:noFill/>
          </a:ln>
        </p:spPr>
      </p:pic>
      <p:sp>
        <p:nvSpPr>
          <p:cNvPr id="959" name="Google Shape;959;p17"/>
          <p:cNvSpPr txBox="1"/>
          <p:nvPr/>
        </p:nvSpPr>
        <p:spPr>
          <a:xfrm>
            <a:off x="1536700" y="6362700"/>
            <a:ext cx="9126537" cy="4000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000"/>
              <a:buFont typeface="Arial"/>
              <a:buNone/>
            </a:pPr>
            <a:r>
              <a:rPr b="1" i="0" lang="en-US" sz="2000" u="none">
                <a:solidFill>
                  <a:srgbClr val="FF0000"/>
                </a:solidFill>
                <a:latin typeface="Arial"/>
                <a:ea typeface="Arial"/>
                <a:cs typeface="Arial"/>
                <a:sym typeface="Arial"/>
              </a:rPr>
              <a:t>NHỮNG HỆ LỤY DO KHỦNG HOẢNG KINH TẾ Ở VÊ-NÊ-XU-Ê-LA</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3" name="Shape 963"/>
        <p:cNvGrpSpPr/>
        <p:nvPr/>
      </p:nvGrpSpPr>
      <p:grpSpPr>
        <a:xfrm>
          <a:off x="0" y="0"/>
          <a:ext cx="0" cy="0"/>
          <a:chOff x="0" y="0"/>
          <a:chExt cx="0" cy="0"/>
        </a:xfrm>
      </p:grpSpPr>
      <p:sp>
        <p:nvSpPr>
          <p:cNvPr id="964" name="Google Shape;964;p18"/>
          <p:cNvSpPr txBox="1"/>
          <p:nvPr/>
        </p:nvSpPr>
        <p:spPr>
          <a:xfrm>
            <a:off x="1343025" y="908050"/>
            <a:ext cx="9721850" cy="4287837"/>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FFC000"/>
              </a:buClr>
              <a:buSzPts val="2800"/>
              <a:buFont typeface="Arial"/>
              <a:buNone/>
            </a:pPr>
            <a:r>
              <a:rPr b="1" i="0" lang="en-US" sz="2800" u="none">
                <a:solidFill>
                  <a:srgbClr val="FFC000"/>
                </a:solidFill>
                <a:latin typeface="Arial"/>
                <a:ea typeface="Arial"/>
                <a:cs typeface="Arial"/>
                <a:sym typeface="Arial"/>
              </a:rPr>
              <a:t>2. Công nghiệp</a:t>
            </a:r>
            <a:endParaRPr/>
          </a:p>
          <a:p>
            <a:pPr indent="0" lvl="0" marL="0" marR="0" rtl="0" algn="just">
              <a:lnSpc>
                <a:spcPct val="115000"/>
              </a:lnSpc>
              <a:spcBef>
                <a:spcPts val="600"/>
              </a:spcBef>
              <a:spcAft>
                <a:spcPts val="0"/>
              </a:spcAft>
              <a:buClr>
                <a:srgbClr val="002060"/>
              </a:buClr>
              <a:buSzPts val="2800"/>
              <a:buFont typeface="Arial"/>
              <a:buNone/>
            </a:pPr>
            <a:r>
              <a:rPr b="1" i="0" lang="en-US" sz="2800" u="none">
                <a:solidFill>
                  <a:srgbClr val="002060"/>
                </a:solidFill>
                <a:latin typeface="Arial"/>
                <a:ea typeface="Arial"/>
                <a:cs typeface="Arial"/>
                <a:sym typeface="Arial"/>
              </a:rPr>
              <a:t>- Các ngành công nghiệp chủ yếu: Khai thác khoáng sản, sơ chế nông sản và chế biến thực phẩm để xuất khẩu.</a:t>
            </a:r>
            <a:endParaRPr/>
          </a:p>
          <a:p>
            <a:pPr indent="0" lvl="0" marL="0" marR="0" rtl="0" algn="just">
              <a:lnSpc>
                <a:spcPct val="115000"/>
              </a:lnSpc>
              <a:spcBef>
                <a:spcPts val="600"/>
              </a:spcBef>
              <a:spcAft>
                <a:spcPts val="0"/>
              </a:spcAft>
              <a:buClr>
                <a:srgbClr val="002060"/>
              </a:buClr>
              <a:buSzPts val="2800"/>
              <a:buFont typeface="Arial"/>
              <a:buNone/>
            </a:pPr>
            <a:r>
              <a:rPr b="1" i="0" lang="en-US" sz="2800" u="none">
                <a:solidFill>
                  <a:srgbClr val="002060"/>
                </a:solidFill>
                <a:latin typeface="Arial"/>
                <a:ea typeface="Arial"/>
                <a:cs typeface="Arial"/>
                <a:sym typeface="Arial"/>
              </a:rPr>
              <a:t>- Các ngành công nghiệp phân bố không đều, tập trung chủ yếu ven biển.</a:t>
            </a:r>
            <a:endParaRPr/>
          </a:p>
          <a:p>
            <a:pPr indent="0" lvl="0" marL="0" marR="0" rtl="0" algn="just">
              <a:lnSpc>
                <a:spcPct val="115000"/>
              </a:lnSpc>
              <a:spcBef>
                <a:spcPts val="600"/>
              </a:spcBef>
              <a:spcAft>
                <a:spcPts val="0"/>
              </a:spcAft>
              <a:buClr>
                <a:srgbClr val="002060"/>
              </a:buClr>
              <a:buSzPts val="2800"/>
              <a:buFont typeface="Arial"/>
              <a:buNone/>
            </a:pPr>
            <a:r>
              <a:rPr b="1" i="0" lang="en-US" sz="2800" u="none">
                <a:solidFill>
                  <a:srgbClr val="002060"/>
                </a:solidFill>
                <a:latin typeface="Arial"/>
                <a:ea typeface="Arial"/>
                <a:cs typeface="Arial"/>
                <a:sym typeface="Arial"/>
              </a:rPr>
              <a:t>- Các nước Công nghiệp mới có nền kinh tế phát triển nhất khu vực: Braxin, Achentina, Chi lê, Vênêxuêlala.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8" name="Shape 968"/>
        <p:cNvGrpSpPr/>
        <p:nvPr/>
      </p:nvGrpSpPr>
      <p:grpSpPr>
        <a:xfrm>
          <a:off x="0" y="0"/>
          <a:ext cx="0" cy="0"/>
          <a:chOff x="0" y="0"/>
          <a:chExt cx="0" cy="0"/>
        </a:xfrm>
      </p:grpSpPr>
      <p:sp>
        <p:nvSpPr>
          <p:cNvPr id="969" name="Google Shape;969;p19"/>
          <p:cNvSpPr txBox="1"/>
          <p:nvPr/>
        </p:nvSpPr>
        <p:spPr>
          <a:xfrm>
            <a:off x="2193925" y="3540125"/>
            <a:ext cx="18415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970" name="Google Shape;970;p19"/>
          <p:cNvSpPr txBox="1"/>
          <p:nvPr/>
        </p:nvSpPr>
        <p:spPr>
          <a:xfrm>
            <a:off x="2498725" y="3616325"/>
            <a:ext cx="18415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971" name="Google Shape;971;p19"/>
          <p:cNvSpPr txBox="1"/>
          <p:nvPr/>
        </p:nvSpPr>
        <p:spPr>
          <a:xfrm>
            <a:off x="3032125" y="3692525"/>
            <a:ext cx="18415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pic>
        <p:nvPicPr>
          <p:cNvPr descr="180px-Amazon_rainforest" id="972" name="Google Shape;972;p19"/>
          <p:cNvPicPr preferRelativeResize="0"/>
          <p:nvPr/>
        </p:nvPicPr>
        <p:blipFill rotWithShape="1">
          <a:blip r:embed="rId3">
            <a:alphaModFix/>
          </a:blip>
          <a:srcRect b="0" l="0" r="0" t="0"/>
          <a:stretch/>
        </p:blipFill>
        <p:spPr>
          <a:xfrm>
            <a:off x="766762" y="873125"/>
            <a:ext cx="5562600" cy="5638800"/>
          </a:xfrm>
          <a:prstGeom prst="rect">
            <a:avLst/>
          </a:prstGeom>
          <a:noFill/>
          <a:ln cap="flat" cmpd="sng" w="9525">
            <a:solidFill>
              <a:srgbClr val="99FF33"/>
            </a:solidFill>
            <a:prstDash val="solid"/>
            <a:miter lim="800000"/>
            <a:headEnd len="sm" w="sm" type="none"/>
            <a:tailEnd len="sm" w="sm" type="none"/>
          </a:ln>
        </p:spPr>
      </p:pic>
      <p:pic>
        <p:nvPicPr>
          <p:cNvPr id="973" name="Google Shape;973;p19"/>
          <p:cNvPicPr preferRelativeResize="0"/>
          <p:nvPr/>
        </p:nvPicPr>
        <p:blipFill rotWithShape="1">
          <a:blip r:embed="rId4">
            <a:alphaModFix/>
          </a:blip>
          <a:srcRect b="0" l="0" r="0" t="0"/>
          <a:stretch/>
        </p:blipFill>
        <p:spPr>
          <a:xfrm>
            <a:off x="7032625" y="796925"/>
            <a:ext cx="4032250" cy="2743200"/>
          </a:xfrm>
          <a:prstGeom prst="rect">
            <a:avLst/>
          </a:prstGeom>
          <a:noFill/>
          <a:ln cap="flat" cmpd="sng" w="9525">
            <a:solidFill>
              <a:srgbClr val="99FF33"/>
            </a:solidFill>
            <a:prstDash val="solid"/>
            <a:miter lim="800000"/>
            <a:headEnd len="sm" w="sm" type="none"/>
            <a:tailEnd len="sm" w="sm" type="none"/>
          </a:ln>
        </p:spPr>
      </p:pic>
      <p:sp>
        <p:nvSpPr>
          <p:cNvPr id="974" name="Google Shape;974;p19"/>
          <p:cNvSpPr txBox="1"/>
          <p:nvPr/>
        </p:nvSpPr>
        <p:spPr>
          <a:xfrm>
            <a:off x="147637" y="200025"/>
            <a:ext cx="5768975" cy="5222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C000"/>
              </a:buClr>
              <a:buSzPts val="2800"/>
              <a:buFont typeface="Times New Roman"/>
              <a:buNone/>
            </a:pPr>
            <a:r>
              <a:rPr b="1" i="0" lang="en-US" sz="2800" u="none">
                <a:solidFill>
                  <a:srgbClr val="FFC000"/>
                </a:solidFill>
                <a:latin typeface="Times New Roman"/>
                <a:ea typeface="Times New Roman"/>
                <a:cs typeface="Times New Roman"/>
                <a:sym typeface="Times New Roman"/>
              </a:rPr>
              <a:t>3. Vaán ñeà khai thaùc röøng A-ma-doân</a:t>
            </a:r>
            <a:endParaRPr/>
          </a:p>
        </p:txBody>
      </p:sp>
      <p:sp>
        <p:nvSpPr>
          <p:cNvPr id="975" name="Google Shape;975;p19"/>
          <p:cNvSpPr/>
          <p:nvPr/>
        </p:nvSpPr>
        <p:spPr>
          <a:xfrm>
            <a:off x="1257300" y="2133600"/>
            <a:ext cx="3733800" cy="2590800"/>
          </a:xfrm>
          <a:custGeom>
            <a:rect b="b" l="l" r="r" t="t"/>
            <a:pathLst>
              <a:path extrusionOk="0" h="1367" w="1826">
                <a:moveTo>
                  <a:pt x="1496" y="0"/>
                </a:moveTo>
                <a:cubicBezTo>
                  <a:pt x="1480" y="32"/>
                  <a:pt x="1457" y="61"/>
                  <a:pt x="1448" y="96"/>
                </a:cubicBezTo>
                <a:cubicBezTo>
                  <a:pt x="1446" y="104"/>
                  <a:pt x="1464" y="107"/>
                  <a:pt x="1465" y="115"/>
                </a:cubicBezTo>
                <a:cubicBezTo>
                  <a:pt x="1474" y="190"/>
                  <a:pt x="1436" y="167"/>
                  <a:pt x="1373" y="173"/>
                </a:cubicBezTo>
                <a:cubicBezTo>
                  <a:pt x="1339" y="182"/>
                  <a:pt x="1307" y="191"/>
                  <a:pt x="1273" y="198"/>
                </a:cubicBezTo>
                <a:cubicBezTo>
                  <a:pt x="1251" y="230"/>
                  <a:pt x="1243" y="236"/>
                  <a:pt x="1206" y="223"/>
                </a:cubicBezTo>
                <a:cubicBezTo>
                  <a:pt x="1205" y="221"/>
                  <a:pt x="1191" y="174"/>
                  <a:pt x="1189" y="173"/>
                </a:cubicBezTo>
                <a:cubicBezTo>
                  <a:pt x="1175" y="163"/>
                  <a:pt x="1139" y="157"/>
                  <a:pt x="1139" y="157"/>
                </a:cubicBezTo>
                <a:cubicBezTo>
                  <a:pt x="1089" y="230"/>
                  <a:pt x="1015" y="176"/>
                  <a:pt x="972" y="131"/>
                </a:cubicBezTo>
                <a:cubicBezTo>
                  <a:pt x="928" y="161"/>
                  <a:pt x="954" y="141"/>
                  <a:pt x="897" y="198"/>
                </a:cubicBezTo>
                <a:cubicBezTo>
                  <a:pt x="880" y="215"/>
                  <a:pt x="773" y="221"/>
                  <a:pt x="755" y="223"/>
                </a:cubicBezTo>
                <a:cubicBezTo>
                  <a:pt x="698" y="243"/>
                  <a:pt x="754" y="255"/>
                  <a:pt x="697" y="273"/>
                </a:cubicBezTo>
                <a:cubicBezTo>
                  <a:pt x="694" y="251"/>
                  <a:pt x="687" y="180"/>
                  <a:pt x="672" y="157"/>
                </a:cubicBezTo>
                <a:cubicBezTo>
                  <a:pt x="666" y="149"/>
                  <a:pt x="655" y="146"/>
                  <a:pt x="647" y="140"/>
                </a:cubicBezTo>
                <a:cubicBezTo>
                  <a:pt x="618" y="116"/>
                  <a:pt x="607" y="109"/>
                  <a:pt x="571" y="98"/>
                </a:cubicBezTo>
                <a:cubicBezTo>
                  <a:pt x="485" y="105"/>
                  <a:pt x="405" y="121"/>
                  <a:pt x="321" y="131"/>
                </a:cubicBezTo>
                <a:cubicBezTo>
                  <a:pt x="277" y="161"/>
                  <a:pt x="310" y="150"/>
                  <a:pt x="288" y="123"/>
                </a:cubicBezTo>
                <a:cubicBezTo>
                  <a:pt x="282" y="115"/>
                  <a:pt x="271" y="112"/>
                  <a:pt x="263" y="106"/>
                </a:cubicBezTo>
                <a:cubicBezTo>
                  <a:pt x="232" y="109"/>
                  <a:pt x="200" y="105"/>
                  <a:pt x="171" y="115"/>
                </a:cubicBezTo>
                <a:cubicBezTo>
                  <a:pt x="163" y="118"/>
                  <a:pt x="168" y="134"/>
                  <a:pt x="162" y="140"/>
                </a:cubicBezTo>
                <a:cubicBezTo>
                  <a:pt x="156" y="146"/>
                  <a:pt x="145" y="145"/>
                  <a:pt x="137" y="148"/>
                </a:cubicBezTo>
                <a:cubicBezTo>
                  <a:pt x="134" y="165"/>
                  <a:pt x="132" y="181"/>
                  <a:pt x="129" y="198"/>
                </a:cubicBezTo>
                <a:cubicBezTo>
                  <a:pt x="127" y="209"/>
                  <a:pt x="130" y="225"/>
                  <a:pt x="121" y="232"/>
                </a:cubicBezTo>
                <a:cubicBezTo>
                  <a:pt x="114" y="237"/>
                  <a:pt x="104" y="226"/>
                  <a:pt x="96" y="223"/>
                </a:cubicBezTo>
                <a:cubicBezTo>
                  <a:pt x="0" y="288"/>
                  <a:pt x="100" y="432"/>
                  <a:pt x="37" y="524"/>
                </a:cubicBezTo>
                <a:cubicBezTo>
                  <a:pt x="36" y="528"/>
                  <a:pt x="7" y="584"/>
                  <a:pt x="29" y="599"/>
                </a:cubicBezTo>
                <a:cubicBezTo>
                  <a:pt x="41" y="607"/>
                  <a:pt x="57" y="604"/>
                  <a:pt x="71" y="607"/>
                </a:cubicBezTo>
                <a:cubicBezTo>
                  <a:pt x="89" y="700"/>
                  <a:pt x="50" y="803"/>
                  <a:pt x="104" y="883"/>
                </a:cubicBezTo>
                <a:cubicBezTo>
                  <a:pt x="107" y="891"/>
                  <a:pt x="105" y="903"/>
                  <a:pt x="112" y="908"/>
                </a:cubicBezTo>
                <a:cubicBezTo>
                  <a:pt x="124" y="916"/>
                  <a:pt x="146" y="904"/>
                  <a:pt x="154" y="916"/>
                </a:cubicBezTo>
                <a:cubicBezTo>
                  <a:pt x="185" y="959"/>
                  <a:pt x="158" y="1032"/>
                  <a:pt x="187" y="1075"/>
                </a:cubicBezTo>
                <a:cubicBezTo>
                  <a:pt x="199" y="1093"/>
                  <a:pt x="239" y="1097"/>
                  <a:pt x="254" y="1100"/>
                </a:cubicBezTo>
                <a:cubicBezTo>
                  <a:pt x="305" y="1094"/>
                  <a:pt x="362" y="1081"/>
                  <a:pt x="413" y="1100"/>
                </a:cubicBezTo>
                <a:cubicBezTo>
                  <a:pt x="417" y="1101"/>
                  <a:pt x="427" y="1152"/>
                  <a:pt x="430" y="1167"/>
                </a:cubicBezTo>
                <a:cubicBezTo>
                  <a:pt x="479" y="1156"/>
                  <a:pt x="464" y="1154"/>
                  <a:pt x="513" y="1167"/>
                </a:cubicBezTo>
                <a:cubicBezTo>
                  <a:pt x="530" y="1172"/>
                  <a:pt x="563" y="1183"/>
                  <a:pt x="563" y="1183"/>
                </a:cubicBezTo>
                <a:cubicBezTo>
                  <a:pt x="566" y="1191"/>
                  <a:pt x="563" y="1211"/>
                  <a:pt x="571" y="1208"/>
                </a:cubicBezTo>
                <a:cubicBezTo>
                  <a:pt x="592" y="1201"/>
                  <a:pt x="588" y="1164"/>
                  <a:pt x="605" y="1150"/>
                </a:cubicBezTo>
                <a:cubicBezTo>
                  <a:pt x="636" y="1124"/>
                  <a:pt x="685" y="1121"/>
                  <a:pt x="722" y="1108"/>
                </a:cubicBezTo>
                <a:cubicBezTo>
                  <a:pt x="744" y="1111"/>
                  <a:pt x="767" y="1113"/>
                  <a:pt x="789" y="1117"/>
                </a:cubicBezTo>
                <a:cubicBezTo>
                  <a:pt x="800" y="1119"/>
                  <a:pt x="819" y="1114"/>
                  <a:pt x="822" y="1125"/>
                </a:cubicBezTo>
                <a:cubicBezTo>
                  <a:pt x="844" y="1206"/>
                  <a:pt x="830" y="1202"/>
                  <a:pt x="789" y="1217"/>
                </a:cubicBezTo>
                <a:cubicBezTo>
                  <a:pt x="771" y="1267"/>
                  <a:pt x="714" y="1338"/>
                  <a:pt x="805" y="1367"/>
                </a:cubicBezTo>
                <a:cubicBezTo>
                  <a:pt x="843" y="1355"/>
                  <a:pt x="863" y="1318"/>
                  <a:pt x="880" y="1283"/>
                </a:cubicBezTo>
                <a:cubicBezTo>
                  <a:pt x="884" y="1275"/>
                  <a:pt x="883" y="1264"/>
                  <a:pt x="889" y="1258"/>
                </a:cubicBezTo>
                <a:cubicBezTo>
                  <a:pt x="898" y="1249"/>
                  <a:pt x="911" y="1247"/>
                  <a:pt x="922" y="1242"/>
                </a:cubicBezTo>
                <a:cubicBezTo>
                  <a:pt x="928" y="1224"/>
                  <a:pt x="942" y="1210"/>
                  <a:pt x="947" y="1192"/>
                </a:cubicBezTo>
                <a:cubicBezTo>
                  <a:pt x="956" y="1159"/>
                  <a:pt x="943" y="1118"/>
                  <a:pt x="964" y="1091"/>
                </a:cubicBezTo>
                <a:cubicBezTo>
                  <a:pt x="978" y="1073"/>
                  <a:pt x="1009" y="1086"/>
                  <a:pt x="1031" y="1083"/>
                </a:cubicBezTo>
                <a:cubicBezTo>
                  <a:pt x="1061" y="1063"/>
                  <a:pt x="1087" y="1050"/>
                  <a:pt x="1122" y="1041"/>
                </a:cubicBezTo>
                <a:cubicBezTo>
                  <a:pt x="1130" y="1010"/>
                  <a:pt x="1145" y="988"/>
                  <a:pt x="1156" y="958"/>
                </a:cubicBezTo>
                <a:cubicBezTo>
                  <a:pt x="1137" y="867"/>
                  <a:pt x="1128" y="920"/>
                  <a:pt x="1139" y="799"/>
                </a:cubicBezTo>
                <a:cubicBezTo>
                  <a:pt x="1156" y="802"/>
                  <a:pt x="1173" y="804"/>
                  <a:pt x="1189" y="808"/>
                </a:cubicBezTo>
                <a:cubicBezTo>
                  <a:pt x="1206" y="812"/>
                  <a:pt x="1239" y="824"/>
                  <a:pt x="1239" y="824"/>
                </a:cubicBezTo>
                <a:cubicBezTo>
                  <a:pt x="1251" y="868"/>
                  <a:pt x="1269" y="909"/>
                  <a:pt x="1314" y="925"/>
                </a:cubicBezTo>
                <a:cubicBezTo>
                  <a:pt x="1353" y="922"/>
                  <a:pt x="1392" y="921"/>
                  <a:pt x="1431" y="916"/>
                </a:cubicBezTo>
                <a:cubicBezTo>
                  <a:pt x="1440" y="915"/>
                  <a:pt x="1453" y="916"/>
                  <a:pt x="1456" y="908"/>
                </a:cubicBezTo>
                <a:cubicBezTo>
                  <a:pt x="1498" y="805"/>
                  <a:pt x="1418" y="847"/>
                  <a:pt x="1515" y="816"/>
                </a:cubicBezTo>
                <a:cubicBezTo>
                  <a:pt x="1532" y="805"/>
                  <a:pt x="1548" y="794"/>
                  <a:pt x="1565" y="783"/>
                </a:cubicBezTo>
                <a:cubicBezTo>
                  <a:pt x="1582" y="772"/>
                  <a:pt x="1574" y="743"/>
                  <a:pt x="1582" y="724"/>
                </a:cubicBezTo>
                <a:cubicBezTo>
                  <a:pt x="1593" y="697"/>
                  <a:pt x="1600" y="698"/>
                  <a:pt x="1623" y="682"/>
                </a:cubicBezTo>
                <a:cubicBezTo>
                  <a:pt x="1636" y="633"/>
                  <a:pt x="1649" y="647"/>
                  <a:pt x="1690" y="616"/>
                </a:cubicBezTo>
                <a:cubicBezTo>
                  <a:pt x="1687" y="602"/>
                  <a:pt x="1682" y="588"/>
                  <a:pt x="1682" y="574"/>
                </a:cubicBezTo>
                <a:cubicBezTo>
                  <a:pt x="1682" y="500"/>
                  <a:pt x="1753" y="509"/>
                  <a:pt x="1807" y="490"/>
                </a:cubicBezTo>
                <a:cubicBezTo>
                  <a:pt x="1826" y="430"/>
                  <a:pt x="1826" y="435"/>
                  <a:pt x="1799" y="382"/>
                </a:cubicBezTo>
                <a:cubicBezTo>
                  <a:pt x="1795" y="374"/>
                  <a:pt x="1796" y="363"/>
                  <a:pt x="1790" y="357"/>
                </a:cubicBezTo>
                <a:cubicBezTo>
                  <a:pt x="1766" y="333"/>
                  <a:pt x="1724" y="344"/>
                  <a:pt x="1690" y="340"/>
                </a:cubicBezTo>
                <a:cubicBezTo>
                  <a:pt x="1619" y="317"/>
                  <a:pt x="1665" y="331"/>
                  <a:pt x="1607" y="273"/>
                </a:cubicBezTo>
                <a:cubicBezTo>
                  <a:pt x="1590" y="256"/>
                  <a:pt x="1568" y="244"/>
                  <a:pt x="1557" y="223"/>
                </a:cubicBezTo>
                <a:cubicBezTo>
                  <a:pt x="1530" y="171"/>
                  <a:pt x="1527" y="130"/>
                  <a:pt x="1515" y="73"/>
                </a:cubicBezTo>
                <a:cubicBezTo>
                  <a:pt x="1510" y="47"/>
                  <a:pt x="1498" y="27"/>
                  <a:pt x="1496" y="0"/>
                </a:cubicBezTo>
                <a:close/>
              </a:path>
            </a:pathLst>
          </a:custGeom>
          <a:solidFill>
            <a:srgbClr val="0000FF">
              <a:alpha val="30588"/>
            </a:srgbClr>
          </a:solidFill>
          <a:ln cap="flat" cmpd="sng" w="9525">
            <a:solidFill>
              <a:srgbClr val="99FF3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pic>
        <p:nvPicPr>
          <p:cNvPr descr="change2" id="976" name="Google Shape;976;p19"/>
          <p:cNvPicPr preferRelativeResize="0"/>
          <p:nvPr/>
        </p:nvPicPr>
        <p:blipFill rotWithShape="1">
          <a:blip r:embed="rId5">
            <a:alphaModFix/>
          </a:blip>
          <a:srcRect b="0" l="0" r="0" t="0"/>
          <a:stretch/>
        </p:blipFill>
        <p:spPr>
          <a:xfrm>
            <a:off x="7046912" y="3703637"/>
            <a:ext cx="4017962" cy="2808287"/>
          </a:xfrm>
          <a:prstGeom prst="rect">
            <a:avLst/>
          </a:prstGeom>
          <a:noFill/>
          <a:ln>
            <a:noFill/>
          </a:ln>
        </p:spPr>
      </p:pic>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74"/>
                                        </p:tgtEl>
                                        <p:attrNameLst>
                                          <p:attrName>style.visibility</p:attrName>
                                        </p:attrNameLst>
                                      </p:cBhvr>
                                      <p:to>
                                        <p:strVal val="visible"/>
                                      </p:to>
                                    </p:set>
                                    <p:animEffect filter="fade" transition="in">
                                      <p:cBhvr>
                                        <p:cTn dur="500"/>
                                        <p:tgtEl>
                                          <p:spTgt spid="9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2"/>
                                        </p:tgtEl>
                                        <p:attrNameLst>
                                          <p:attrName>style.visibility</p:attrName>
                                        </p:attrNameLst>
                                      </p:cBhvr>
                                      <p:to>
                                        <p:strVal val="visible"/>
                                      </p:to>
                                    </p:set>
                                    <p:animEffect filter="fade" transition="in">
                                      <p:cBhvr>
                                        <p:cTn dur="1000"/>
                                        <p:tgtEl>
                                          <p:spTgt spid="97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75"/>
                                        </p:tgtEl>
                                        <p:attrNameLst>
                                          <p:attrName>style.visibility</p:attrName>
                                        </p:attrNameLst>
                                      </p:cBhvr>
                                      <p:to>
                                        <p:strVal val="visible"/>
                                      </p:to>
                                    </p:set>
                                    <p:animEffect filter="fade" transition="in">
                                      <p:cBhvr>
                                        <p:cTn dur="1000"/>
                                        <p:tgtEl>
                                          <p:spTgt spid="975"/>
                                        </p:tgtEl>
                                      </p:cBhvr>
                                    </p:animEffect>
                                  </p:childTnLst>
                                </p:cTn>
                              </p:par>
                              <p:par>
                                <p:cTn fill="hold" nodeType="withEffect" presetClass="entr" presetID="10" presetSubtype="0">
                                  <p:stCondLst>
                                    <p:cond delay="0"/>
                                  </p:stCondLst>
                                  <p:childTnLst>
                                    <p:set>
                                      <p:cBhvr>
                                        <p:cTn dur="1" fill="hold">
                                          <p:stCondLst>
                                            <p:cond delay="0"/>
                                          </p:stCondLst>
                                        </p:cTn>
                                        <p:tgtEl>
                                          <p:spTgt spid="973"/>
                                        </p:tgtEl>
                                        <p:attrNameLst>
                                          <p:attrName>style.visibility</p:attrName>
                                        </p:attrNameLst>
                                      </p:cBhvr>
                                      <p:to>
                                        <p:strVal val="visible"/>
                                      </p:to>
                                    </p:set>
                                    <p:animEffect filter="fade" transition="in">
                                      <p:cBhvr>
                                        <p:cTn dur="2000"/>
                                        <p:tgtEl>
                                          <p:spTgt spid="973"/>
                                        </p:tgtEl>
                                      </p:cBhvr>
                                    </p:animEffect>
                                  </p:childTnLst>
                                </p:cTn>
                              </p:par>
                              <p:par>
                                <p:cTn fill="hold" nodeType="withEffect" presetClass="entr" presetID="10" presetSubtype="0">
                                  <p:stCondLst>
                                    <p:cond delay="0"/>
                                  </p:stCondLst>
                                  <p:childTnLst>
                                    <p:set>
                                      <p:cBhvr>
                                        <p:cTn dur="1" fill="hold">
                                          <p:stCondLst>
                                            <p:cond delay="0"/>
                                          </p:stCondLst>
                                        </p:cTn>
                                        <p:tgtEl>
                                          <p:spTgt spid="976"/>
                                        </p:tgtEl>
                                        <p:attrNameLst>
                                          <p:attrName>style.visibility</p:attrName>
                                        </p:attrNameLst>
                                      </p:cBhvr>
                                      <p:to>
                                        <p:strVal val="visible"/>
                                      </p:to>
                                    </p:set>
                                    <p:animEffect filter="fade" transition="in">
                                      <p:cBhvr>
                                        <p:cTn dur="500"/>
                                        <p:tgtEl>
                                          <p:spTgt spid="9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2"/>
          <p:cNvSpPr txBox="1"/>
          <p:nvPr>
            <p:ph idx="1" type="subTitle"/>
          </p:nvPr>
        </p:nvSpPr>
        <p:spPr>
          <a:xfrm>
            <a:off x="4514850" y="3995737"/>
            <a:ext cx="6988175" cy="1389062"/>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SzPts val="3045"/>
              <a:buNone/>
            </a:pPr>
            <a:r>
              <a:t/>
            </a:r>
            <a:endParaRPr sz="2100">
              <a:solidFill>
                <a:schemeClr val="dk1"/>
              </a:solidFill>
            </a:endParaRPr>
          </a:p>
        </p:txBody>
      </p:sp>
      <p:pic>
        <p:nvPicPr>
          <p:cNvPr descr="C:\Users\Administrator\Desktop\858da2bc08fdf2a3abec.jpg" id="597" name="Google Shape;597;p2"/>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0" name="Shape 980"/>
        <p:cNvGrpSpPr/>
        <p:nvPr/>
      </p:nvGrpSpPr>
      <p:grpSpPr>
        <a:xfrm>
          <a:off x="0" y="0"/>
          <a:ext cx="0" cy="0"/>
          <a:chOff x="0" y="0"/>
          <a:chExt cx="0" cy="0"/>
        </a:xfrm>
      </p:grpSpPr>
      <p:sp>
        <p:nvSpPr>
          <p:cNvPr id="981" name="Google Shape;981;p20"/>
          <p:cNvSpPr txBox="1"/>
          <p:nvPr/>
        </p:nvSpPr>
        <p:spPr>
          <a:xfrm rot="-5400000">
            <a:off x="-3201193" y="2967831"/>
            <a:ext cx="7553325" cy="9223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424642"/>
              </a:buClr>
              <a:buSzPts val="5400"/>
              <a:buFont typeface="Arial"/>
              <a:buNone/>
            </a:pPr>
            <a:r>
              <a:rPr b="1" i="0" lang="en-US" sz="5400" u="none">
                <a:solidFill>
                  <a:srgbClr val="424642"/>
                </a:solidFill>
                <a:latin typeface="Arial"/>
                <a:ea typeface="Arial"/>
                <a:cs typeface="Arial"/>
                <a:sym typeface="Arial"/>
              </a:rPr>
              <a:t>THẢO LUẬN NHÓM</a:t>
            </a:r>
            <a:endParaRPr/>
          </a:p>
        </p:txBody>
      </p:sp>
      <p:sp>
        <p:nvSpPr>
          <p:cNvPr id="982" name="Google Shape;982;p20"/>
          <p:cNvSpPr txBox="1"/>
          <p:nvPr/>
        </p:nvSpPr>
        <p:spPr>
          <a:xfrm>
            <a:off x="1125537" y="1295400"/>
            <a:ext cx="10571162" cy="5562600"/>
          </a:xfrm>
          <a:prstGeom prst="rect">
            <a:avLst/>
          </a:prstGeom>
          <a:solidFill>
            <a:srgbClr val="42464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983" name="Google Shape;983;p20"/>
          <p:cNvSpPr txBox="1"/>
          <p:nvPr/>
        </p:nvSpPr>
        <p:spPr>
          <a:xfrm>
            <a:off x="1574800" y="2122487"/>
            <a:ext cx="1028700" cy="1028700"/>
          </a:xfrm>
          <a:prstGeom prst="rect">
            <a:avLst/>
          </a:prstGeom>
          <a:solidFill>
            <a:srgbClr val="F3F4E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984" name="Google Shape;984;p20"/>
          <p:cNvSpPr txBox="1"/>
          <p:nvPr/>
        </p:nvSpPr>
        <p:spPr>
          <a:xfrm>
            <a:off x="1574800" y="4362450"/>
            <a:ext cx="1028700" cy="1028700"/>
          </a:xfrm>
          <a:prstGeom prst="rect">
            <a:avLst/>
          </a:prstGeom>
          <a:solidFill>
            <a:srgbClr val="F3F4E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985" name="Google Shape;985;p20"/>
          <p:cNvSpPr txBox="1"/>
          <p:nvPr/>
        </p:nvSpPr>
        <p:spPr>
          <a:xfrm>
            <a:off x="2687637" y="2078037"/>
            <a:ext cx="4632325" cy="584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C06014"/>
              </a:buClr>
              <a:buSzPts val="3200"/>
              <a:buFont typeface="Arial"/>
              <a:buNone/>
            </a:pPr>
            <a:r>
              <a:rPr b="1" i="0" lang="en-US" sz="3200" u="none">
                <a:solidFill>
                  <a:srgbClr val="C06014"/>
                </a:solidFill>
                <a:latin typeface="Arial"/>
                <a:ea typeface="Arial"/>
                <a:cs typeface="Arial"/>
                <a:sym typeface="Arial"/>
              </a:rPr>
              <a:t>NHÓM 1+ 2:</a:t>
            </a:r>
            <a:endParaRPr/>
          </a:p>
        </p:txBody>
      </p:sp>
      <p:sp>
        <p:nvSpPr>
          <p:cNvPr id="986" name="Google Shape;986;p20"/>
          <p:cNvSpPr txBox="1"/>
          <p:nvPr/>
        </p:nvSpPr>
        <p:spPr>
          <a:xfrm>
            <a:off x="2717800" y="4343400"/>
            <a:ext cx="4824412" cy="584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C06014"/>
              </a:buClr>
              <a:buSzPts val="3200"/>
              <a:buFont typeface="Arial"/>
              <a:buNone/>
            </a:pPr>
            <a:r>
              <a:rPr b="1" i="0" lang="en-US" sz="3200" u="none">
                <a:solidFill>
                  <a:srgbClr val="C06014"/>
                </a:solidFill>
                <a:latin typeface="Arial"/>
                <a:ea typeface="Arial"/>
                <a:cs typeface="Arial"/>
                <a:sym typeface="Arial"/>
              </a:rPr>
              <a:t>NHÓM 3 + 4</a:t>
            </a:r>
            <a:endParaRPr/>
          </a:p>
        </p:txBody>
      </p:sp>
      <p:sp>
        <p:nvSpPr>
          <p:cNvPr id="987" name="Google Shape;987;p20"/>
          <p:cNvSpPr txBox="1"/>
          <p:nvPr/>
        </p:nvSpPr>
        <p:spPr>
          <a:xfrm>
            <a:off x="2698750" y="2579687"/>
            <a:ext cx="9207500" cy="481012"/>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FFFFFF"/>
              </a:buClr>
              <a:buSzPts val="2400"/>
              <a:buFont typeface="Arial"/>
              <a:buNone/>
            </a:pPr>
            <a:r>
              <a:rPr b="1" i="0" lang="en-US" sz="2400" u="none">
                <a:solidFill>
                  <a:srgbClr val="FFFFFF"/>
                </a:solidFill>
                <a:latin typeface="Arial"/>
                <a:ea typeface="Arial"/>
                <a:cs typeface="Arial"/>
                <a:sym typeface="Arial"/>
              </a:rPr>
              <a:t>Tìm hiểu vai trò của rừng A-ma-dôn</a:t>
            </a:r>
            <a:endParaRPr/>
          </a:p>
        </p:txBody>
      </p:sp>
      <p:sp>
        <p:nvSpPr>
          <p:cNvPr id="988" name="Google Shape;988;p20"/>
          <p:cNvSpPr txBox="1"/>
          <p:nvPr/>
        </p:nvSpPr>
        <p:spPr>
          <a:xfrm>
            <a:off x="2765425" y="4927600"/>
            <a:ext cx="8931275" cy="1330325"/>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FFFFFF"/>
              </a:buClr>
              <a:buSzPts val="2400"/>
              <a:buFont typeface="Arial"/>
              <a:buNone/>
            </a:pPr>
            <a:r>
              <a:rPr b="1" i="0" lang="en-US" sz="2400" u="none">
                <a:solidFill>
                  <a:srgbClr val="FFFFFF"/>
                </a:solidFill>
                <a:latin typeface="Arial"/>
                <a:ea typeface="Arial"/>
                <a:cs typeface="Arial"/>
                <a:sym typeface="Arial"/>
              </a:rPr>
              <a:t>Nêu ảnh hưởng của việc khai thác rừng A-ma-dôn đến sự phát triển kinh tế, đời sống dân cư và môi trường khí hậu trên Trái Đất.</a:t>
            </a:r>
            <a:endParaRPr/>
          </a:p>
        </p:txBody>
      </p:sp>
      <p:sp>
        <p:nvSpPr>
          <p:cNvPr id="989" name="Google Shape;989;p20"/>
          <p:cNvSpPr txBox="1"/>
          <p:nvPr/>
        </p:nvSpPr>
        <p:spPr>
          <a:xfrm>
            <a:off x="1035050" y="341312"/>
            <a:ext cx="10869612" cy="95408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424642"/>
              </a:buClr>
              <a:buSzPts val="2800"/>
              <a:buFont typeface="Arial"/>
              <a:buNone/>
            </a:pPr>
            <a:r>
              <a:rPr b="1" i="0" lang="en-US" sz="2800" u="none">
                <a:solidFill>
                  <a:srgbClr val="424642"/>
                </a:solidFill>
                <a:latin typeface="Arial"/>
                <a:ea typeface="Arial"/>
                <a:cs typeface="Arial"/>
                <a:sym typeface="Arial"/>
              </a:rPr>
              <a:t>Nghiên cứu SGK, đọc đoạn văn sau, Thảo luận và tìm hiểu các vấn đề sau:</a:t>
            </a:r>
            <a:endParaRPr/>
          </a:p>
        </p:txBody>
      </p:sp>
      <p:pic>
        <p:nvPicPr>
          <p:cNvPr descr="Partial sun with solid fill" id="990" name="Google Shape;990;p20"/>
          <p:cNvPicPr preferRelativeResize="0"/>
          <p:nvPr/>
        </p:nvPicPr>
        <p:blipFill rotWithShape="1">
          <a:blip r:embed="rId3">
            <a:alphaModFix/>
          </a:blip>
          <a:srcRect b="0" l="0" r="0" t="0"/>
          <a:stretch/>
        </p:blipFill>
        <p:spPr>
          <a:xfrm>
            <a:off x="1658937" y="2152650"/>
            <a:ext cx="862012" cy="863600"/>
          </a:xfrm>
          <a:prstGeom prst="rect">
            <a:avLst/>
          </a:prstGeom>
          <a:noFill/>
          <a:ln>
            <a:noFill/>
          </a:ln>
        </p:spPr>
      </p:pic>
      <p:pic>
        <p:nvPicPr>
          <p:cNvPr descr="Water outline" id="991" name="Google Shape;991;p20"/>
          <p:cNvPicPr preferRelativeResize="0"/>
          <p:nvPr/>
        </p:nvPicPr>
        <p:blipFill rotWithShape="1">
          <a:blip r:embed="rId4">
            <a:alphaModFix/>
          </a:blip>
          <a:srcRect b="0" l="0" r="0" t="0"/>
          <a:stretch/>
        </p:blipFill>
        <p:spPr>
          <a:xfrm>
            <a:off x="1763712" y="4521200"/>
            <a:ext cx="717550" cy="717550"/>
          </a:xfrm>
          <a:prstGeom prst="rect">
            <a:avLst/>
          </a:prstGeom>
          <a:noFill/>
          <a:ln>
            <a:noFill/>
          </a:ln>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5" name="Shape 995"/>
        <p:cNvGrpSpPr/>
        <p:nvPr/>
      </p:nvGrpSpPr>
      <p:grpSpPr>
        <a:xfrm>
          <a:off x="0" y="0"/>
          <a:ext cx="0" cy="0"/>
          <a:chOff x="0" y="0"/>
          <a:chExt cx="0" cy="0"/>
        </a:xfrm>
      </p:grpSpPr>
      <p:sp>
        <p:nvSpPr>
          <p:cNvPr id="996" name="Google Shape;996;p21"/>
          <p:cNvSpPr txBox="1"/>
          <p:nvPr/>
        </p:nvSpPr>
        <p:spPr>
          <a:xfrm>
            <a:off x="623887" y="404812"/>
            <a:ext cx="11304587" cy="60007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400"/>
              <a:buFont typeface="Arial"/>
              <a:buNone/>
            </a:pPr>
            <a:r>
              <a:rPr b="1" i="1" lang="en-US" sz="2400" u="none">
                <a:solidFill>
                  <a:srgbClr val="FF0000"/>
                </a:solidFill>
                <a:latin typeface="Arial"/>
                <a:ea typeface="Arial"/>
                <a:cs typeface="Arial"/>
                <a:sym typeface="Arial"/>
              </a:rPr>
              <a:t>Rừng mưa Amazon </a:t>
            </a:r>
            <a:endParaRPr/>
          </a:p>
          <a:p>
            <a:pPr indent="0" lvl="0" marL="0" marR="0" rtl="0" algn="just">
              <a:lnSpc>
                <a:spcPct val="100000"/>
              </a:lnSpc>
              <a:spcBef>
                <a:spcPts val="0"/>
              </a:spcBef>
              <a:spcAft>
                <a:spcPts val="0"/>
              </a:spcAft>
              <a:buClr>
                <a:srgbClr val="002060"/>
              </a:buClr>
              <a:buSzPts val="2400"/>
              <a:buFont typeface="Arial"/>
              <a:buNone/>
            </a:pPr>
            <a:r>
              <a:rPr b="0" i="1" lang="en-US" sz="2400" u="none">
                <a:solidFill>
                  <a:srgbClr val="002060"/>
                </a:solidFill>
                <a:latin typeface="Arial"/>
                <a:ea typeface="Arial"/>
                <a:cs typeface="Arial"/>
                <a:sym typeface="Arial"/>
              </a:rPr>
              <a:t>….hay rừng nhiệt đới Amazon, gọi tắt là Rừng Amazon, là một khu rừng lá rộng đất ẩm ở lưu vực Amazon của Nam Mỹ. Khu vực này, được gọi là Amazonia hoặc Lưu vực Amazon bao gồm một diện tích 7 triệu km² (1,7 tỷ mẫu Anh), trong đó rừng mưa chiếm 5,5 triệu km² (1,4 tỷ mẫu Anh). Khu vực này nằm trong lãnh thổ của 9 quốc gia: chủ yếu là Brasil (với 60% rừng mưa), Peru (13 %), và phần còn lại thuộc Colombia, Venezuela, Ecuador, Bolivia, Guyana, Surinam cùng Guyana thuộc Pháp. Các bang hoặc tỉnh của 4 quốc gia được đặt tên Amazonas theo tên khu rừng này. Rừng mưa Amazon chiếm hơn 50% rừng mưa còn lại của Trái Đất và bao gồm một dải rừng mưa nhiệt đới lớn nhất và phong phú nhất về loài cây, động vật trên thế giới.</a:t>
            </a:r>
            <a:endParaRPr/>
          </a:p>
          <a:p>
            <a:pPr indent="0" lvl="0" marL="0" marR="0" rtl="0" algn="just">
              <a:lnSpc>
                <a:spcPct val="100000"/>
              </a:lnSpc>
              <a:spcBef>
                <a:spcPts val="0"/>
              </a:spcBef>
              <a:spcAft>
                <a:spcPts val="0"/>
              </a:spcAft>
              <a:buClr>
                <a:schemeClr val="dk1"/>
              </a:buClr>
              <a:buSzPts val="2400"/>
              <a:buFont typeface="Calibri"/>
              <a:buNone/>
            </a:pPr>
            <a:r>
              <a:t/>
            </a:r>
            <a:endParaRPr b="0" i="1" sz="2400" u="none">
              <a:solidFill>
                <a:srgbClr val="002060"/>
              </a:solidFill>
              <a:latin typeface="Arial"/>
              <a:ea typeface="Arial"/>
              <a:cs typeface="Arial"/>
              <a:sym typeface="Arial"/>
            </a:endParaRPr>
          </a:p>
          <a:p>
            <a:pPr indent="0" lvl="0" marL="0" marR="0" rtl="0" algn="just">
              <a:lnSpc>
                <a:spcPct val="100000"/>
              </a:lnSpc>
              <a:spcBef>
                <a:spcPts val="0"/>
              </a:spcBef>
              <a:spcAft>
                <a:spcPts val="0"/>
              </a:spcAft>
              <a:buClr>
                <a:srgbClr val="002060"/>
              </a:buClr>
              <a:buSzPts val="2400"/>
              <a:buFont typeface="Arial"/>
              <a:buNone/>
            </a:pPr>
            <a:r>
              <a:rPr b="0" i="1" lang="en-US" sz="2400" u="none">
                <a:solidFill>
                  <a:srgbClr val="002060"/>
                </a:solidFill>
                <a:latin typeface="Arial"/>
                <a:ea typeface="Arial"/>
                <a:cs typeface="Arial"/>
                <a:sym typeface="Arial"/>
              </a:rPr>
              <a:t>Rừng mưa Amazon là một khu bảo tồn thiên nhiên trên thế giới. Đó là khu dự trữ sinh quyển cho loài người. Chính vì vậy sự bảo tồn các loài động vật quý hiếm và các loại tài nguyên, nhất là nguồn tài nguyên sinh vật tại khu vực này nhằm bảo vệ sự tồn tại và phát triển của thế giới loài người.</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 name="Shape 1000"/>
        <p:cNvGrpSpPr/>
        <p:nvPr/>
      </p:nvGrpSpPr>
      <p:grpSpPr>
        <a:xfrm>
          <a:off x="0" y="0"/>
          <a:ext cx="0" cy="0"/>
          <a:chOff x="0" y="0"/>
          <a:chExt cx="0" cy="0"/>
        </a:xfrm>
      </p:grpSpPr>
      <p:pic>
        <p:nvPicPr>
          <p:cNvPr id="1001" name="Google Shape;1001;p22"/>
          <p:cNvPicPr preferRelativeResize="0"/>
          <p:nvPr/>
        </p:nvPicPr>
        <p:blipFill rotWithShape="1">
          <a:blip r:embed="rId3">
            <a:alphaModFix/>
          </a:blip>
          <a:srcRect b="0" l="0" r="0" t="0"/>
          <a:stretch/>
        </p:blipFill>
        <p:spPr>
          <a:xfrm>
            <a:off x="407987" y="401637"/>
            <a:ext cx="8126412" cy="5419725"/>
          </a:xfrm>
          <a:prstGeom prst="rect">
            <a:avLst/>
          </a:prstGeom>
          <a:noFill/>
          <a:ln>
            <a:noFill/>
          </a:ln>
        </p:spPr>
      </p:pic>
      <p:sp>
        <p:nvSpPr>
          <p:cNvPr id="1002" name="Google Shape;1002;p22"/>
          <p:cNvSpPr/>
          <p:nvPr/>
        </p:nvSpPr>
        <p:spPr>
          <a:xfrm>
            <a:off x="1320800" y="482600"/>
            <a:ext cx="2254250" cy="1219200"/>
          </a:xfrm>
          <a:custGeom>
            <a:rect b="b" l="l" r="r" t="t"/>
            <a:pathLst>
              <a:path extrusionOk="0" h="120000" w="120000">
                <a:moveTo>
                  <a:pt x="0" y="0"/>
                </a:moveTo>
                <a:lnTo>
                  <a:pt x="120000" y="0"/>
                </a:lnTo>
                <a:lnTo>
                  <a:pt x="120000" y="120000"/>
                </a:lnTo>
                <a:lnTo>
                  <a:pt x="0" y="120000"/>
                </a:lnTo>
                <a:close/>
              </a:path>
              <a:path extrusionOk="0" fill="none" h="120000" w="120000">
                <a:moveTo>
                  <a:pt x="49028" y="18823"/>
                </a:moveTo>
                <a:lnTo>
                  <a:pt x="-20000" y="-4320"/>
                </a:lnTo>
                <a:lnTo>
                  <a:pt x="-20000" y="-4320"/>
                </a:lnTo>
                <a:lnTo>
                  <a:pt x="-10000" y="-2160"/>
                </a:lnTo>
              </a:path>
            </a:pathLst>
          </a:custGeom>
          <a:solidFill>
            <a:srgbClr val="9900FF"/>
          </a:solidFill>
          <a:ln cap="flat" cmpd="sng" w="25400">
            <a:solidFill>
              <a:srgbClr val="385D8A"/>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a:solidFill>
                  <a:srgbClr val="FFFFFF"/>
                </a:solidFill>
                <a:latin typeface="Calibri"/>
                <a:ea typeface="Calibri"/>
                <a:cs typeface="Calibri"/>
                <a:sym typeface="Calibri"/>
              </a:rPr>
              <a:t>VAI TRÒ CỦA RỪNG A-MA-DON</a:t>
            </a:r>
            <a:endParaRPr/>
          </a:p>
        </p:txBody>
      </p:sp>
      <p:pic>
        <p:nvPicPr>
          <p:cNvPr descr="change2" id="1003" name="Google Shape;1003;p22"/>
          <p:cNvPicPr preferRelativeResize="0"/>
          <p:nvPr/>
        </p:nvPicPr>
        <p:blipFill rotWithShape="1">
          <a:blip r:embed="rId4">
            <a:alphaModFix/>
          </a:blip>
          <a:srcRect b="0" l="0" r="0" t="0"/>
          <a:stretch/>
        </p:blipFill>
        <p:spPr>
          <a:xfrm>
            <a:off x="8112125" y="2492375"/>
            <a:ext cx="4017962" cy="2808287"/>
          </a:xfrm>
          <a:prstGeom prst="rect">
            <a:avLst/>
          </a:prstGeom>
          <a:noFill/>
          <a:ln>
            <a:noFill/>
          </a:ln>
        </p:spPr>
      </p:pic>
      <p:pic>
        <p:nvPicPr>
          <p:cNvPr id="1004" name="Google Shape;1004;p22"/>
          <p:cNvPicPr preferRelativeResize="0"/>
          <p:nvPr/>
        </p:nvPicPr>
        <p:blipFill rotWithShape="1">
          <a:blip r:embed="rId5">
            <a:alphaModFix/>
          </a:blip>
          <a:srcRect b="0" l="0" r="0" t="0"/>
          <a:stretch/>
        </p:blipFill>
        <p:spPr>
          <a:xfrm>
            <a:off x="3935412" y="3932237"/>
            <a:ext cx="4032250" cy="2743200"/>
          </a:xfrm>
          <a:prstGeom prst="rect">
            <a:avLst/>
          </a:prstGeom>
          <a:noFill/>
          <a:ln cap="flat" cmpd="sng" w="9525">
            <a:solidFill>
              <a:srgbClr val="99FF33"/>
            </a:solidFill>
            <a:prstDash val="solid"/>
            <a:miter lim="800000"/>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03"/>
                                        </p:tgtEl>
                                        <p:attrNameLst>
                                          <p:attrName>style.visibility</p:attrName>
                                        </p:attrNameLst>
                                      </p:cBhvr>
                                      <p:to>
                                        <p:strVal val="visible"/>
                                      </p:to>
                                    </p:set>
                                    <p:animEffect filter="fade" transition="in">
                                      <p:cBhvr>
                                        <p:cTn dur="500"/>
                                        <p:tgtEl>
                                          <p:spTgt spid="1003"/>
                                        </p:tgtEl>
                                      </p:cBhvr>
                                    </p:animEffect>
                                  </p:childTnLst>
                                </p:cTn>
                              </p:par>
                              <p:par>
                                <p:cTn fill="hold" nodeType="withEffect" presetClass="entr" presetID="10" presetSubtype="0">
                                  <p:stCondLst>
                                    <p:cond delay="0"/>
                                  </p:stCondLst>
                                  <p:childTnLst>
                                    <p:set>
                                      <p:cBhvr>
                                        <p:cTn dur="1" fill="hold">
                                          <p:stCondLst>
                                            <p:cond delay="0"/>
                                          </p:stCondLst>
                                        </p:cTn>
                                        <p:tgtEl>
                                          <p:spTgt spid="1004"/>
                                        </p:tgtEl>
                                        <p:attrNameLst>
                                          <p:attrName>style.visibility</p:attrName>
                                        </p:attrNameLst>
                                      </p:cBhvr>
                                      <p:to>
                                        <p:strVal val="visible"/>
                                      </p:to>
                                    </p:set>
                                    <p:animEffect filter="fade" transition="in">
                                      <p:cBhvr>
                                        <p:cTn dur="2000"/>
                                        <p:tgtEl>
                                          <p:spTgt spid="10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8" name="Shape 1008"/>
        <p:cNvGrpSpPr/>
        <p:nvPr/>
      </p:nvGrpSpPr>
      <p:grpSpPr>
        <a:xfrm>
          <a:off x="0" y="0"/>
          <a:ext cx="0" cy="0"/>
          <a:chOff x="0" y="0"/>
          <a:chExt cx="0" cy="0"/>
        </a:xfrm>
      </p:grpSpPr>
      <p:sp>
        <p:nvSpPr>
          <p:cNvPr id="1009" name="Google Shape;1009;p23"/>
          <p:cNvSpPr txBox="1"/>
          <p:nvPr/>
        </p:nvSpPr>
        <p:spPr>
          <a:xfrm>
            <a:off x="2063750" y="1341437"/>
            <a:ext cx="6553200" cy="5222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800"/>
              <a:buFont typeface="Arial"/>
              <a:buNone/>
            </a:pPr>
            <a:r>
              <a:rPr b="1" i="0" lang="en-US" sz="2800" u="none">
                <a:solidFill>
                  <a:srgbClr val="002060"/>
                </a:solidFill>
                <a:latin typeface="Arial"/>
                <a:ea typeface="Arial"/>
                <a:cs typeface="Arial"/>
                <a:sym typeface="Arial"/>
              </a:rPr>
              <a:t>Việc khai thác rừng A-ma-dôn:</a:t>
            </a:r>
            <a:endParaRPr/>
          </a:p>
        </p:txBody>
      </p:sp>
      <p:sp>
        <p:nvSpPr>
          <p:cNvPr id="1010" name="Google Shape;1010;p23"/>
          <p:cNvSpPr txBox="1"/>
          <p:nvPr/>
        </p:nvSpPr>
        <p:spPr>
          <a:xfrm>
            <a:off x="1352550" y="2085975"/>
            <a:ext cx="7391400" cy="9540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800"/>
              <a:buFont typeface="Arial"/>
              <a:buNone/>
            </a:pPr>
            <a:r>
              <a:rPr b="1" i="0" lang="en-US" sz="2800" u="none">
                <a:solidFill>
                  <a:srgbClr val="002060"/>
                </a:solidFill>
                <a:latin typeface="Arial"/>
                <a:ea typeface="Arial"/>
                <a:cs typeface="Arial"/>
                <a:sym typeface="Arial"/>
              </a:rPr>
              <a:t> + Tích cực: phát triển kinh tế, nâng cao đời sống người dân.</a:t>
            </a:r>
            <a:endParaRPr/>
          </a:p>
        </p:txBody>
      </p:sp>
      <p:sp>
        <p:nvSpPr>
          <p:cNvPr id="1011" name="Google Shape;1011;p23"/>
          <p:cNvSpPr txBox="1"/>
          <p:nvPr/>
        </p:nvSpPr>
        <p:spPr>
          <a:xfrm>
            <a:off x="1487487" y="3162300"/>
            <a:ext cx="7391400" cy="2032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800"/>
              <a:buFont typeface="Arial"/>
              <a:buNone/>
            </a:pPr>
            <a:r>
              <a:rPr b="1" i="0" lang="en-US" sz="2800" u="none">
                <a:solidFill>
                  <a:srgbClr val="002060"/>
                </a:solidFill>
                <a:latin typeface="Arial"/>
                <a:ea typeface="Arial"/>
                <a:cs typeface="Arial"/>
                <a:sym typeface="Arial"/>
              </a:rPr>
              <a:t>+ Tiêu cực: huỷ hoại môi trường, ảnh hưởng xấu tới khí hậu của khu vực và toàn cầu.</a:t>
            </a:r>
            <a:endParaRPr/>
          </a:p>
          <a:p>
            <a:pPr indent="0" lvl="0" marL="0" marR="0" rtl="0" algn="l">
              <a:lnSpc>
                <a:spcPct val="100000"/>
              </a:lnSpc>
              <a:spcBef>
                <a:spcPts val="0"/>
              </a:spcBef>
              <a:spcAft>
                <a:spcPts val="0"/>
              </a:spcAft>
              <a:buNone/>
            </a:pPr>
            <a:r>
              <a:t/>
            </a:r>
            <a:endParaRPr b="1" i="0" sz="2800" u="none">
              <a:solidFill>
                <a:srgbClr val="00206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9"/>
                                        </p:tgtEl>
                                        <p:attrNameLst>
                                          <p:attrName>style.visibility</p:attrName>
                                        </p:attrNameLst>
                                      </p:cBhvr>
                                      <p:to>
                                        <p:strVal val="visible"/>
                                      </p:to>
                                    </p:set>
                                    <p:animEffect filter="fade" transition="in">
                                      <p:cBhvr>
                                        <p:cTn dur="1000"/>
                                        <p:tgtEl>
                                          <p:spTgt spid="10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10">
                                            <p:txEl>
                                              <p:pRg end="0" st="0"/>
                                            </p:txEl>
                                          </p:spTgt>
                                        </p:tgtEl>
                                        <p:attrNameLst>
                                          <p:attrName>style.visibility</p:attrName>
                                        </p:attrNameLst>
                                      </p:cBhvr>
                                      <p:to>
                                        <p:strVal val="visible"/>
                                      </p:to>
                                    </p:set>
                                    <p:anim calcmode="lin" valueType="num">
                                      <p:cBhvr additive="base">
                                        <p:cTn dur="500"/>
                                        <p:tgtEl>
                                          <p:spTgt spid="101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11"/>
                                        </p:tgtEl>
                                        <p:attrNameLst>
                                          <p:attrName>style.visibility</p:attrName>
                                        </p:attrNameLst>
                                      </p:cBhvr>
                                      <p:to>
                                        <p:strVal val="visible"/>
                                      </p:to>
                                    </p:set>
                                    <p:anim calcmode="lin" valueType="num">
                                      <p:cBhvr additive="base">
                                        <p:cTn dur="500"/>
                                        <p:tgtEl>
                                          <p:spTgt spid="101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5" name="Shape 1015"/>
        <p:cNvGrpSpPr/>
        <p:nvPr/>
      </p:nvGrpSpPr>
      <p:grpSpPr>
        <a:xfrm>
          <a:off x="0" y="0"/>
          <a:ext cx="0" cy="0"/>
          <a:chOff x="0" y="0"/>
          <a:chExt cx="0" cy="0"/>
        </a:xfrm>
      </p:grpSpPr>
      <p:sp>
        <p:nvSpPr>
          <p:cNvPr id="1016" name="Google Shape;1016;p24"/>
          <p:cNvSpPr txBox="1"/>
          <p:nvPr/>
        </p:nvSpPr>
        <p:spPr>
          <a:xfrm>
            <a:off x="1536700" y="6249987"/>
            <a:ext cx="9126537" cy="4921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600"/>
              <a:buFont typeface="Arial"/>
              <a:buNone/>
            </a:pPr>
            <a:r>
              <a:rPr b="1" i="0" lang="en-US" sz="2600" u="none">
                <a:solidFill>
                  <a:srgbClr val="FF0000"/>
                </a:solidFill>
                <a:latin typeface="Arial"/>
                <a:ea typeface="Arial"/>
                <a:cs typeface="Arial"/>
                <a:sym typeface="Arial"/>
              </a:rPr>
              <a:t>TÀI NGUYÊN RỪNG Ở VIỆT NAM</a:t>
            </a:r>
            <a:endParaRPr/>
          </a:p>
        </p:txBody>
      </p:sp>
      <p:pic>
        <p:nvPicPr>
          <p:cNvPr descr="Káº¿t quáº£ hÃ¬nh áº£nh cho hÃ¬nh áº£nh vá» rá»«ng á» viá»t nam" id="1017" name="Google Shape;1017;p24"/>
          <p:cNvPicPr preferRelativeResize="0"/>
          <p:nvPr/>
        </p:nvPicPr>
        <p:blipFill rotWithShape="1">
          <a:blip r:embed="rId3">
            <a:alphaModFix/>
          </a:blip>
          <a:srcRect b="0" l="0" r="0" t="0"/>
          <a:stretch/>
        </p:blipFill>
        <p:spPr>
          <a:xfrm>
            <a:off x="1558925" y="23812"/>
            <a:ext cx="9104312" cy="6226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0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 name="Shape 1021"/>
        <p:cNvGrpSpPr/>
        <p:nvPr/>
      </p:nvGrpSpPr>
      <p:grpSpPr>
        <a:xfrm>
          <a:off x="0" y="0"/>
          <a:ext cx="0" cy="0"/>
          <a:chOff x="0" y="0"/>
          <a:chExt cx="0" cy="0"/>
        </a:xfrm>
      </p:grpSpPr>
      <p:pic>
        <p:nvPicPr>
          <p:cNvPr descr="Káº¿t quáº£ hÃ¬nh áº£nh cho áº£nh vá» mÃ´ hÃ¬nh kinh táº¿ nÃ´ng lÃ¢m káº¿t há»£p" id="1022" name="Google Shape;1022;p25"/>
          <p:cNvPicPr preferRelativeResize="0"/>
          <p:nvPr/>
        </p:nvPicPr>
        <p:blipFill rotWithShape="1">
          <a:blip r:embed="rId3">
            <a:alphaModFix/>
          </a:blip>
          <a:srcRect b="0" l="0" r="0" t="0"/>
          <a:stretch/>
        </p:blipFill>
        <p:spPr>
          <a:xfrm>
            <a:off x="6888162" y="-7937"/>
            <a:ext cx="4552950" cy="3005137"/>
          </a:xfrm>
          <a:prstGeom prst="rect">
            <a:avLst/>
          </a:prstGeom>
          <a:noFill/>
          <a:ln>
            <a:noFill/>
          </a:ln>
        </p:spPr>
      </p:pic>
      <p:pic>
        <p:nvPicPr>
          <p:cNvPr descr="C:\Users\Win 8 32bit VS7\Downloads\trong rung.jpg" id="1023" name="Google Shape;1023;p25"/>
          <p:cNvPicPr preferRelativeResize="0"/>
          <p:nvPr/>
        </p:nvPicPr>
        <p:blipFill rotWithShape="1">
          <a:blip r:embed="rId4">
            <a:alphaModFix/>
          </a:blip>
          <a:srcRect b="0" l="0" r="0" t="0"/>
          <a:stretch/>
        </p:blipFill>
        <p:spPr>
          <a:xfrm>
            <a:off x="563562" y="6350"/>
            <a:ext cx="4578350" cy="2990850"/>
          </a:xfrm>
          <a:prstGeom prst="rect">
            <a:avLst/>
          </a:prstGeom>
          <a:noFill/>
          <a:ln>
            <a:noFill/>
          </a:ln>
        </p:spPr>
      </p:pic>
      <p:pic>
        <p:nvPicPr>
          <p:cNvPr descr="Káº¿t quáº£ hÃ¬nh áº£nh cho hÃ¬nh áº£nh vá» biá»n phÃ¡p báº£o vá» tÃ i nguyÃªn rá»«ng á» Viá»t Nam" id="1024" name="Google Shape;1024;p25"/>
          <p:cNvPicPr preferRelativeResize="0"/>
          <p:nvPr/>
        </p:nvPicPr>
        <p:blipFill rotWithShape="1">
          <a:blip r:embed="rId5">
            <a:alphaModFix/>
          </a:blip>
          <a:srcRect b="0" l="0" r="0" t="0"/>
          <a:stretch/>
        </p:blipFill>
        <p:spPr>
          <a:xfrm>
            <a:off x="563562" y="3429000"/>
            <a:ext cx="4554537" cy="3240087"/>
          </a:xfrm>
          <a:prstGeom prst="rect">
            <a:avLst/>
          </a:prstGeom>
          <a:noFill/>
          <a:ln>
            <a:noFill/>
          </a:ln>
        </p:spPr>
      </p:pic>
      <p:pic>
        <p:nvPicPr>
          <p:cNvPr descr="C:\Users\Win 8 32bit VS7\Downloads\tiet-muc-van-nghe-cua-su-kien-1459141229.jpg" id="1025" name="Google Shape;1025;p25"/>
          <p:cNvPicPr preferRelativeResize="0"/>
          <p:nvPr/>
        </p:nvPicPr>
        <p:blipFill rotWithShape="1">
          <a:blip r:embed="rId6">
            <a:alphaModFix/>
          </a:blip>
          <a:srcRect b="0" l="0" r="0" t="0"/>
          <a:stretch/>
        </p:blipFill>
        <p:spPr>
          <a:xfrm>
            <a:off x="6870700" y="3381375"/>
            <a:ext cx="4591050" cy="328453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9" name="Shape 1029"/>
        <p:cNvGrpSpPr/>
        <p:nvPr/>
      </p:nvGrpSpPr>
      <p:grpSpPr>
        <a:xfrm>
          <a:off x="0" y="0"/>
          <a:ext cx="0" cy="0"/>
          <a:chOff x="0" y="0"/>
          <a:chExt cx="0" cy="0"/>
        </a:xfrm>
      </p:grpSpPr>
      <p:sp>
        <p:nvSpPr>
          <p:cNvPr id="1030" name="Google Shape;1030;p26"/>
          <p:cNvSpPr txBox="1"/>
          <p:nvPr/>
        </p:nvSpPr>
        <p:spPr>
          <a:xfrm>
            <a:off x="334962" y="152400"/>
            <a:ext cx="8763000"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C000"/>
              </a:buClr>
              <a:buSzPts val="2800"/>
              <a:buFont typeface="Arial"/>
              <a:buNone/>
            </a:pPr>
            <a:r>
              <a:rPr b="1" i="0" lang="en-US" sz="2800" u="none">
                <a:solidFill>
                  <a:srgbClr val="FFC000"/>
                </a:solidFill>
                <a:latin typeface="Arial"/>
                <a:ea typeface="Arial"/>
                <a:cs typeface="Arial"/>
                <a:sym typeface="Arial"/>
              </a:rPr>
              <a:t>4. Khối thị trường chung Méc- cô-xua</a:t>
            </a:r>
            <a:endParaRPr/>
          </a:p>
        </p:txBody>
      </p:sp>
      <p:pic>
        <p:nvPicPr>
          <p:cNvPr descr="300px-MERCOSUR.png" id="1031" name="Google Shape;1031;p26"/>
          <p:cNvPicPr preferRelativeResize="0"/>
          <p:nvPr/>
        </p:nvPicPr>
        <p:blipFill rotWithShape="1">
          <a:blip r:embed="rId3">
            <a:alphaModFix/>
          </a:blip>
          <a:srcRect b="0" l="0" r="0" t="0"/>
          <a:stretch/>
        </p:blipFill>
        <p:spPr>
          <a:xfrm>
            <a:off x="1524000" y="1066800"/>
            <a:ext cx="4470400" cy="5334000"/>
          </a:xfrm>
          <a:prstGeom prst="rect">
            <a:avLst/>
          </a:prstGeom>
          <a:noFill/>
          <a:ln>
            <a:noFill/>
          </a:ln>
        </p:spPr>
      </p:pic>
      <p:sp>
        <p:nvSpPr>
          <p:cNvPr id="1032" name="Google Shape;1032;p26"/>
          <p:cNvSpPr/>
          <p:nvPr/>
        </p:nvSpPr>
        <p:spPr>
          <a:xfrm>
            <a:off x="5562600" y="1524000"/>
            <a:ext cx="5105400" cy="3962400"/>
          </a:xfrm>
          <a:prstGeom prst="leftArrow">
            <a:avLst>
              <a:gd fmla="val 50000" name="adj1"/>
              <a:gd fmla="val 50000" name="adj2"/>
            </a:avLst>
          </a:prstGeom>
          <a:gradFill>
            <a:gsLst>
              <a:gs pos="0">
                <a:srgbClr val="FF99FF"/>
              </a:gs>
              <a:gs pos="100000">
                <a:srgbClr val="FFFF66"/>
              </a:gs>
            </a:gsLst>
            <a:lin ang="5400000" scaled="0"/>
          </a:gra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152400" lvl="1" marL="457200" marR="0" rtl="0" algn="l">
              <a:lnSpc>
                <a:spcPct val="100000"/>
              </a:lnSpc>
              <a:spcBef>
                <a:spcPts val="0"/>
              </a:spcBef>
              <a:spcAft>
                <a:spcPts val="0"/>
              </a:spcAft>
              <a:buClr>
                <a:schemeClr val="dk1"/>
              </a:buClr>
              <a:buSzPts val="2400"/>
              <a:buFont typeface="Times New Roman"/>
              <a:buChar char="-"/>
            </a:pPr>
            <a:r>
              <a:rPr b="1" i="0" lang="en-US" sz="2400" u="none" cap="none" strike="noStrike">
                <a:solidFill>
                  <a:schemeClr val="dk1"/>
                </a:solidFill>
                <a:latin typeface="Times New Roman"/>
                <a:ea typeface="Times New Roman"/>
                <a:cs typeface="Times New Roman"/>
                <a:sym typeface="Times New Roman"/>
              </a:rPr>
              <a:t>Năm thành lập?</a:t>
            </a:r>
            <a:endParaRPr/>
          </a:p>
          <a:p>
            <a:pPr indent="-152400" lvl="1" marL="457200" marR="0" rtl="0" algn="l">
              <a:lnSpc>
                <a:spcPct val="100000"/>
              </a:lnSpc>
              <a:spcBef>
                <a:spcPts val="0"/>
              </a:spcBef>
              <a:spcAft>
                <a:spcPts val="0"/>
              </a:spcAft>
              <a:buClr>
                <a:schemeClr val="dk1"/>
              </a:buClr>
              <a:buSzPts val="2400"/>
              <a:buFont typeface="Times New Roman"/>
              <a:buChar char="-"/>
            </a:pPr>
            <a:r>
              <a:rPr b="1" i="0" lang="en-US" sz="2400" u="none" cap="none" strike="noStrike">
                <a:solidFill>
                  <a:schemeClr val="dk1"/>
                </a:solidFill>
                <a:latin typeface="Times New Roman"/>
                <a:ea typeface="Times New Roman"/>
                <a:cs typeface="Times New Roman"/>
                <a:sym typeface="Times New Roman"/>
              </a:rPr>
              <a:t>Thành viên?</a:t>
            </a:r>
            <a:endParaRPr/>
          </a:p>
          <a:p>
            <a:pPr indent="-152400" lvl="1" marL="457200" marR="0" rtl="0" algn="l">
              <a:lnSpc>
                <a:spcPct val="100000"/>
              </a:lnSpc>
              <a:spcBef>
                <a:spcPts val="0"/>
              </a:spcBef>
              <a:spcAft>
                <a:spcPts val="0"/>
              </a:spcAft>
              <a:buClr>
                <a:schemeClr val="dk1"/>
              </a:buClr>
              <a:buSzPts val="2400"/>
              <a:buFont typeface="Times New Roman"/>
              <a:buChar char="-"/>
            </a:pPr>
            <a:r>
              <a:rPr b="1" i="0" lang="en-US" sz="2400" u="none" cap="none" strike="noStrike">
                <a:solidFill>
                  <a:schemeClr val="dk1"/>
                </a:solidFill>
                <a:latin typeface="Times New Roman"/>
                <a:ea typeface="Times New Roman"/>
                <a:cs typeface="Times New Roman"/>
                <a:sym typeface="Times New Roman"/>
              </a:rPr>
              <a:t>Mục tiêu?</a:t>
            </a:r>
            <a:endParaRPr/>
          </a:p>
          <a:p>
            <a:pPr indent="-152400" lvl="1" marL="457200" marR="0" rtl="0" algn="l">
              <a:lnSpc>
                <a:spcPct val="100000"/>
              </a:lnSpc>
              <a:spcBef>
                <a:spcPts val="0"/>
              </a:spcBef>
              <a:spcAft>
                <a:spcPts val="0"/>
              </a:spcAft>
              <a:buClr>
                <a:schemeClr val="dk1"/>
              </a:buClr>
              <a:buSzPts val="2400"/>
              <a:buFont typeface="Times New Roman"/>
              <a:buChar char="-"/>
            </a:pPr>
            <a:r>
              <a:rPr b="1" i="0" lang="en-US" sz="2400" u="none" cap="none" strike="noStrike">
                <a:solidFill>
                  <a:schemeClr val="dk1"/>
                </a:solidFill>
                <a:latin typeface="Times New Roman"/>
                <a:ea typeface="Times New Roman"/>
                <a:cs typeface="Times New Roman"/>
                <a:sym typeface="Times New Roman"/>
              </a:rPr>
              <a:t>Kết quả?</a:t>
            </a:r>
            <a:endParaRPr/>
          </a:p>
        </p:txBody>
      </p:sp>
      <p:sp>
        <p:nvSpPr>
          <p:cNvPr id="1033" name="Google Shape;1033;p26"/>
          <p:cNvSpPr txBox="1"/>
          <p:nvPr/>
        </p:nvSpPr>
        <p:spPr>
          <a:xfrm rot="-5400000">
            <a:off x="-1362868" y="2936081"/>
            <a:ext cx="4578350" cy="5222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THẢO LUẬN CẶP/BÀN</a:t>
            </a:r>
            <a:endParaRPr/>
          </a:p>
        </p:txBody>
      </p:sp>
    </p:spTree>
  </p:cSld>
  <p:clrMapOvr>
    <a:masterClrMapping/>
  </p:clrMapOvr>
  <p:transition spd="slow">
    <p:spli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30">
                                            <p:txEl>
                                              <p:pRg end="0" st="0"/>
                                            </p:txEl>
                                          </p:spTgt>
                                        </p:tgtEl>
                                        <p:attrNameLst>
                                          <p:attrName>style.visibility</p:attrName>
                                        </p:attrNameLst>
                                      </p:cBhvr>
                                      <p:to>
                                        <p:strVal val="visible"/>
                                      </p:to>
                                    </p:set>
                                    <p:anim calcmode="lin" valueType="num">
                                      <p:cBhvr additive="base">
                                        <p:cTn dur="500"/>
                                        <p:tgtEl>
                                          <p:spTgt spid="103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1"/>
                                        </p:tgtEl>
                                        <p:attrNameLst>
                                          <p:attrName>style.visibility</p:attrName>
                                        </p:attrNameLst>
                                      </p:cBhvr>
                                      <p:to>
                                        <p:strVal val="visible"/>
                                      </p:to>
                                    </p:set>
                                    <p:animEffect filter="fade" transition="in">
                                      <p:cBhvr>
                                        <p:cTn dur="2000"/>
                                        <p:tgtEl>
                                          <p:spTgt spid="10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032"/>
                                        </p:tgtEl>
                                        <p:attrNameLst>
                                          <p:attrName>style.visibility</p:attrName>
                                        </p:attrNameLst>
                                      </p:cBhvr>
                                      <p:to>
                                        <p:strVal val="visible"/>
                                      </p:to>
                                    </p:set>
                                    <p:anim calcmode="lin" valueType="num">
                                      <p:cBhvr additive="base">
                                        <p:cTn dur="500"/>
                                        <p:tgtEl>
                                          <p:spTgt spid="103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8" name="Shape 1038"/>
        <p:cNvGrpSpPr/>
        <p:nvPr/>
      </p:nvGrpSpPr>
      <p:grpSpPr>
        <a:xfrm>
          <a:off x="0" y="0"/>
          <a:ext cx="0" cy="0"/>
          <a:chOff x="0" y="0"/>
          <a:chExt cx="0" cy="0"/>
        </a:xfrm>
      </p:grpSpPr>
      <p:sp>
        <p:nvSpPr>
          <p:cNvPr id="1039" name="Google Shape;1039;p27"/>
          <p:cNvSpPr txBox="1"/>
          <p:nvPr/>
        </p:nvSpPr>
        <p:spPr>
          <a:xfrm flipH="1">
            <a:off x="5076825" y="1905000"/>
            <a:ext cx="74612" cy="946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Calibri"/>
              <a:buNone/>
            </a:pPr>
            <a:r>
              <a:t/>
            </a:r>
            <a:endParaRPr b="0" i="0" sz="2800" u="none">
              <a:solidFill>
                <a:srgbClr val="0066FF"/>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800" u="none">
              <a:solidFill>
                <a:srgbClr val="0066FF"/>
              </a:solidFill>
              <a:latin typeface="Arial"/>
              <a:ea typeface="Arial"/>
              <a:cs typeface="Arial"/>
              <a:sym typeface="Arial"/>
            </a:endParaRPr>
          </a:p>
        </p:txBody>
      </p:sp>
      <p:sp>
        <p:nvSpPr>
          <p:cNvPr id="1040" name="Google Shape;1040;p27"/>
          <p:cNvSpPr txBox="1"/>
          <p:nvPr/>
        </p:nvSpPr>
        <p:spPr>
          <a:xfrm>
            <a:off x="7162800" y="2286000"/>
            <a:ext cx="32766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041" name="Google Shape;1041;p27"/>
          <p:cNvSpPr txBox="1"/>
          <p:nvPr/>
        </p:nvSpPr>
        <p:spPr>
          <a:xfrm>
            <a:off x="2438400" y="282575"/>
            <a:ext cx="7772400" cy="53340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9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KHỐI THỊ TRƯỜNG CHUNG MEC-CO-XUA</a:t>
            </a:r>
            <a:endParaRPr/>
          </a:p>
        </p:txBody>
      </p:sp>
      <p:graphicFrame>
        <p:nvGraphicFramePr>
          <p:cNvPr id="1042" name="Google Shape;1042;p27"/>
          <p:cNvGraphicFramePr/>
          <p:nvPr/>
        </p:nvGraphicFramePr>
        <p:xfrm>
          <a:off x="1524000" y="1282700"/>
          <a:ext cx="3000000" cy="3000000"/>
        </p:xfrm>
        <a:graphic>
          <a:graphicData uri="http://schemas.openxmlformats.org/drawingml/2006/table">
            <a:tbl>
              <a:tblPr>
                <a:noFill/>
                <a:tableStyleId>{CA6A873E-8CFC-4CE7-9509-C9D5D6B9D0FB}</a:tableStyleId>
              </a:tblPr>
              <a:tblGrid>
                <a:gridCol w="1143000"/>
                <a:gridCol w="2514600"/>
                <a:gridCol w="3200400"/>
                <a:gridCol w="2682875"/>
              </a:tblGrid>
              <a:tr h="1189025">
                <a:tc>
                  <a:txBody>
                    <a:bodyPr/>
                    <a:lstStyle/>
                    <a:p>
                      <a:pPr indent="0" lvl="0" marL="0" marR="0" rtl="0" algn="ctr">
                        <a:lnSpc>
                          <a:spcPct val="100000"/>
                        </a:lnSpc>
                        <a:spcBef>
                          <a:spcPts val="0"/>
                        </a:spcBef>
                        <a:spcAft>
                          <a:spcPts val="0"/>
                        </a:spcAft>
                        <a:buClr>
                          <a:srgbClr val="0000FF"/>
                        </a:buClr>
                        <a:buSzPts val="2400"/>
                        <a:buFont typeface="Times New Roman"/>
                        <a:buNone/>
                      </a:pPr>
                      <a:r>
                        <a:rPr b="1" i="0" lang="en-US" sz="2400" u="none">
                          <a:solidFill>
                            <a:srgbClr val="0000FF"/>
                          </a:solidFill>
                          <a:latin typeface="Times New Roman"/>
                          <a:ea typeface="Times New Roman"/>
                          <a:cs typeface="Times New Roman"/>
                          <a:sym typeface="Times New Roman"/>
                        </a:rPr>
                        <a:t>Năm thành lập</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FF"/>
                        </a:buClr>
                        <a:buSzPts val="2400"/>
                        <a:buFont typeface="Times New Roman"/>
                        <a:buNone/>
                      </a:pPr>
                      <a:r>
                        <a:rPr b="1" i="0" lang="en-US" sz="2400" u="none">
                          <a:solidFill>
                            <a:srgbClr val="0000FF"/>
                          </a:solidFill>
                          <a:latin typeface="Times New Roman"/>
                          <a:ea typeface="Times New Roman"/>
                          <a:cs typeface="Times New Roman"/>
                          <a:sym typeface="Times New Roman"/>
                        </a:rPr>
                        <a:t>Các thành viên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FF"/>
                        </a:buClr>
                        <a:buSzPts val="2400"/>
                        <a:buFont typeface="Times New Roman"/>
                        <a:buNone/>
                      </a:pPr>
                      <a:r>
                        <a:rPr b="1" i="0" lang="en-US" sz="2400" u="none">
                          <a:solidFill>
                            <a:srgbClr val="0000FF"/>
                          </a:solidFill>
                          <a:latin typeface="Times New Roman"/>
                          <a:ea typeface="Times New Roman"/>
                          <a:cs typeface="Times New Roman"/>
                          <a:sym typeface="Times New Roman"/>
                        </a:rPr>
                        <a:t>Mục tiêu</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FF"/>
                        </a:buClr>
                        <a:buSzPts val="2400"/>
                        <a:buFont typeface="Times New Roman"/>
                        <a:buNone/>
                      </a:pPr>
                      <a:r>
                        <a:rPr b="1" i="0" lang="en-US" sz="2400" u="none">
                          <a:solidFill>
                            <a:srgbClr val="0000FF"/>
                          </a:solidFill>
                          <a:latin typeface="Times New Roman"/>
                          <a:ea typeface="Times New Roman"/>
                          <a:cs typeface="Times New Roman"/>
                          <a:sym typeface="Times New Roman"/>
                        </a:rPr>
                        <a:t>Kết quả</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886200">
                <a:tc>
                  <a:txBody>
                    <a:bodyPr/>
                    <a:lstStyle/>
                    <a:p>
                      <a:pPr indent="0" lvl="0" marL="0" marR="0" rtl="0" algn="l">
                        <a:lnSpc>
                          <a:spcPct val="100000"/>
                        </a:lnSpc>
                        <a:spcBef>
                          <a:spcPts val="0"/>
                        </a:spcBef>
                        <a:spcAft>
                          <a:spcPts val="0"/>
                        </a:spcAft>
                        <a:buClr>
                          <a:schemeClr val="dk1"/>
                        </a:buClr>
                        <a:buSzPts val="2400"/>
                        <a:buFont typeface="Calibri"/>
                        <a:buNone/>
                      </a:pPr>
                      <a:r>
                        <a:t/>
                      </a:r>
                      <a:endParaRPr b="1" i="0" sz="2400" u="none">
                        <a:solidFill>
                          <a:srgbClr val="0000FF"/>
                        </a:solidFill>
                        <a:latin typeface="Arial"/>
                        <a:ea typeface="Arial"/>
                        <a:cs typeface="Arial"/>
                        <a:sym typeface="Arial"/>
                      </a:endParaRPr>
                    </a:p>
                    <a:p>
                      <a:pPr indent="0" lvl="0" marL="0" marR="0" rtl="0" algn="l">
                        <a:lnSpc>
                          <a:spcPct val="100000"/>
                        </a:lnSpc>
                        <a:spcBef>
                          <a:spcPts val="480"/>
                        </a:spcBef>
                        <a:spcAft>
                          <a:spcPts val="0"/>
                        </a:spcAft>
                        <a:buClr>
                          <a:schemeClr val="dk1"/>
                        </a:buClr>
                        <a:buSzPts val="2400"/>
                        <a:buFont typeface="Calibri"/>
                        <a:buNone/>
                      </a:pPr>
                      <a:r>
                        <a:t/>
                      </a:r>
                      <a:endParaRPr b="1" i="0" sz="2400" u="none">
                        <a:solidFill>
                          <a:srgbClr val="0000FF"/>
                        </a:solidFill>
                        <a:latin typeface="Arial"/>
                        <a:ea typeface="Arial"/>
                        <a:cs typeface="Arial"/>
                        <a:sym typeface="Arial"/>
                      </a:endParaRPr>
                    </a:p>
                    <a:p>
                      <a:pPr indent="0" lvl="0" marL="0" marR="0" rtl="0" algn="l">
                        <a:lnSpc>
                          <a:spcPct val="100000"/>
                        </a:lnSpc>
                        <a:spcBef>
                          <a:spcPts val="480"/>
                        </a:spcBef>
                        <a:spcAft>
                          <a:spcPts val="0"/>
                        </a:spcAft>
                        <a:buClr>
                          <a:schemeClr val="dk1"/>
                        </a:buClr>
                        <a:buSzPts val="2400"/>
                        <a:buFont typeface="Calibri"/>
                        <a:buNone/>
                      </a:pPr>
                      <a:r>
                        <a:t/>
                      </a:r>
                      <a:endParaRPr b="1" i="0" sz="2400" u="none">
                        <a:solidFill>
                          <a:srgbClr val="0000FF"/>
                        </a:solidFill>
                        <a:latin typeface="Arial"/>
                        <a:ea typeface="Arial"/>
                        <a:cs typeface="Arial"/>
                        <a:sym typeface="Arial"/>
                      </a:endParaRPr>
                    </a:p>
                    <a:p>
                      <a:pPr indent="0" lvl="0" marL="0" marR="0" rtl="0" algn="l">
                        <a:lnSpc>
                          <a:spcPct val="100000"/>
                        </a:lnSpc>
                        <a:spcBef>
                          <a:spcPts val="480"/>
                        </a:spcBef>
                        <a:spcAft>
                          <a:spcPts val="0"/>
                        </a:spcAft>
                        <a:buClr>
                          <a:schemeClr val="dk1"/>
                        </a:buClr>
                        <a:buSzPts val="2400"/>
                        <a:buFont typeface="Calibri"/>
                        <a:buNone/>
                      </a:pPr>
                      <a:r>
                        <a:t/>
                      </a:r>
                      <a:endParaRPr b="1" i="0" sz="2400" u="none">
                        <a:solidFill>
                          <a:srgbClr val="0000FF"/>
                        </a:solidFill>
                        <a:latin typeface="Arial"/>
                        <a:ea typeface="Arial"/>
                        <a:cs typeface="Arial"/>
                        <a:sym typeface="Arial"/>
                      </a:endParaRPr>
                    </a:p>
                    <a:p>
                      <a:pPr indent="0" lvl="0" marL="0" marR="0" rtl="0" algn="l">
                        <a:lnSpc>
                          <a:spcPct val="100000"/>
                        </a:lnSpc>
                        <a:spcBef>
                          <a:spcPts val="480"/>
                        </a:spcBef>
                        <a:spcAft>
                          <a:spcPts val="0"/>
                        </a:spcAft>
                        <a:buClr>
                          <a:schemeClr val="dk1"/>
                        </a:buClr>
                        <a:buSzPts val="2400"/>
                        <a:buFont typeface="Calibri"/>
                        <a:buNone/>
                      </a:pPr>
                      <a:r>
                        <a:t/>
                      </a:r>
                      <a:endParaRPr b="1" i="0" sz="2400" u="none">
                        <a:solidFill>
                          <a:srgbClr val="0000FF"/>
                        </a:solidFill>
                        <a:latin typeface="Arial"/>
                        <a:ea typeface="Arial"/>
                        <a:cs typeface="Arial"/>
                        <a:sym typeface="Arial"/>
                      </a:endParaRPr>
                    </a:p>
                    <a:p>
                      <a:pPr indent="0" lvl="0" marL="0" marR="0" rtl="0" algn="l">
                        <a:lnSpc>
                          <a:spcPct val="100000"/>
                        </a:lnSpc>
                        <a:spcBef>
                          <a:spcPts val="480"/>
                        </a:spcBef>
                        <a:spcAft>
                          <a:spcPts val="0"/>
                        </a:spcAft>
                        <a:buClr>
                          <a:schemeClr val="dk1"/>
                        </a:buClr>
                        <a:buSzPts val="2400"/>
                        <a:buFont typeface="Calibri"/>
                        <a:buNone/>
                      </a:pPr>
                      <a:r>
                        <a:t/>
                      </a:r>
                      <a:endParaRPr b="1" i="0" sz="2400" u="none">
                        <a:solidFill>
                          <a:srgbClr val="0000FF"/>
                        </a:solidFill>
                        <a:latin typeface="Arial"/>
                        <a:ea typeface="Arial"/>
                        <a:cs typeface="Arial"/>
                        <a:sym typeface="Arial"/>
                      </a:endParaRPr>
                    </a:p>
                    <a:p>
                      <a:pPr indent="0" lvl="0" marL="0" marR="0" rtl="0" algn="l">
                        <a:lnSpc>
                          <a:spcPct val="100000"/>
                        </a:lnSpc>
                        <a:spcBef>
                          <a:spcPts val="480"/>
                        </a:spcBef>
                        <a:spcAft>
                          <a:spcPts val="0"/>
                        </a:spcAft>
                        <a:buClr>
                          <a:schemeClr val="dk1"/>
                        </a:buClr>
                        <a:buSzPts val="2400"/>
                        <a:buFont typeface="Calibri"/>
                        <a:buNone/>
                      </a:pPr>
                      <a:r>
                        <a:t/>
                      </a:r>
                      <a:endParaRPr b="1" i="0" sz="2400" u="none">
                        <a:solidFill>
                          <a:srgbClr val="0000FF"/>
                        </a:solidFill>
                        <a:latin typeface="Arial"/>
                        <a:ea typeface="Arial"/>
                        <a:cs typeface="Arial"/>
                        <a:sym typeface="Arial"/>
                      </a:endParaRPr>
                    </a:p>
                    <a:p>
                      <a:pPr indent="0" lvl="0" marL="0" marR="0" rtl="0" algn="l">
                        <a:spcBef>
                          <a:spcPts val="0"/>
                        </a:spcBef>
                        <a:spcAft>
                          <a:spcPts val="0"/>
                        </a:spcAft>
                        <a:buNone/>
                      </a:pPr>
                      <a:r>
                        <a:t/>
                      </a:r>
                      <a:endParaRPr b="1" i="0" sz="2400" u="none">
                        <a:solidFill>
                          <a:srgbClr val="0000FF"/>
                        </a:solidFill>
                        <a:latin typeface="Arial"/>
                        <a:ea typeface="Arial"/>
                        <a:cs typeface="Arial"/>
                        <a:sym typeface="Arial"/>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1043" name="Google Shape;1043;p27"/>
          <p:cNvSpPr txBox="1"/>
          <p:nvPr/>
        </p:nvSpPr>
        <p:spPr>
          <a:xfrm>
            <a:off x="1295400" y="3197225"/>
            <a:ext cx="1524000" cy="457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FF"/>
              </a:buClr>
              <a:buSzPts val="2400"/>
              <a:buFont typeface="Times New Roman"/>
              <a:buNone/>
            </a:pPr>
            <a:r>
              <a:rPr b="1" i="0" lang="en-US" sz="2400" u="none">
                <a:solidFill>
                  <a:srgbClr val="0000FF"/>
                </a:solidFill>
                <a:latin typeface="Times New Roman"/>
                <a:ea typeface="Times New Roman"/>
                <a:cs typeface="Times New Roman"/>
                <a:sym typeface="Times New Roman"/>
              </a:rPr>
              <a:t>1991</a:t>
            </a:r>
            <a:endParaRPr/>
          </a:p>
        </p:txBody>
      </p:sp>
      <p:sp>
        <p:nvSpPr>
          <p:cNvPr id="1044" name="Google Shape;1044;p27"/>
          <p:cNvSpPr txBox="1"/>
          <p:nvPr/>
        </p:nvSpPr>
        <p:spPr>
          <a:xfrm>
            <a:off x="2743200" y="5257800"/>
            <a:ext cx="25146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045" name="Google Shape;1045;p27"/>
          <p:cNvSpPr txBox="1"/>
          <p:nvPr/>
        </p:nvSpPr>
        <p:spPr>
          <a:xfrm>
            <a:off x="2795587" y="2635250"/>
            <a:ext cx="2057400" cy="21240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400"/>
              <a:buFont typeface="Times New Roman"/>
              <a:buNone/>
            </a:pPr>
            <a:r>
              <a:rPr b="1" i="0" lang="en-US" sz="2400" u="none">
                <a:solidFill>
                  <a:srgbClr val="002060"/>
                </a:solidFill>
                <a:latin typeface="Times New Roman"/>
                <a:ea typeface="Times New Roman"/>
                <a:cs typeface="Times New Roman"/>
                <a:sym typeface="Times New Roman"/>
              </a:rPr>
              <a:t>Bra-xin</a:t>
            </a:r>
            <a:endParaRPr/>
          </a:p>
          <a:p>
            <a:pPr indent="0" lvl="0" marL="0" marR="0" rtl="0" algn="l">
              <a:lnSpc>
                <a:spcPct val="100000"/>
              </a:lnSpc>
              <a:spcBef>
                <a:spcPts val="1200"/>
              </a:spcBef>
              <a:spcAft>
                <a:spcPts val="0"/>
              </a:spcAft>
              <a:buClr>
                <a:srgbClr val="002060"/>
              </a:buClr>
              <a:buSzPts val="2400"/>
              <a:buFont typeface="Times New Roman"/>
              <a:buNone/>
            </a:pPr>
            <a:r>
              <a:rPr b="1" i="0" lang="en-US" sz="2400" u="none">
                <a:solidFill>
                  <a:srgbClr val="002060"/>
                </a:solidFill>
                <a:latin typeface="Times New Roman"/>
                <a:ea typeface="Times New Roman"/>
                <a:cs typeface="Times New Roman"/>
                <a:sym typeface="Times New Roman"/>
              </a:rPr>
              <a:t>Ac-hen-ti-na</a:t>
            </a:r>
            <a:endParaRPr/>
          </a:p>
          <a:p>
            <a:pPr indent="0" lvl="0" marL="0" marR="0" rtl="0" algn="l">
              <a:lnSpc>
                <a:spcPct val="100000"/>
              </a:lnSpc>
              <a:spcBef>
                <a:spcPts val="1200"/>
              </a:spcBef>
              <a:spcAft>
                <a:spcPts val="0"/>
              </a:spcAft>
              <a:buClr>
                <a:srgbClr val="002060"/>
              </a:buClr>
              <a:buSzPts val="2400"/>
              <a:buFont typeface="Times New Roman"/>
              <a:buNone/>
            </a:pPr>
            <a:r>
              <a:rPr b="1" i="0" lang="en-US" sz="2400" u="none">
                <a:solidFill>
                  <a:srgbClr val="002060"/>
                </a:solidFill>
                <a:latin typeface="Times New Roman"/>
                <a:ea typeface="Times New Roman"/>
                <a:cs typeface="Times New Roman"/>
                <a:sym typeface="Times New Roman"/>
              </a:rPr>
              <a:t>U-ru-goay</a:t>
            </a:r>
            <a:endParaRPr/>
          </a:p>
          <a:p>
            <a:pPr indent="0" lvl="0" marL="0" marR="0" rtl="0" algn="l">
              <a:lnSpc>
                <a:spcPct val="100000"/>
              </a:lnSpc>
              <a:spcBef>
                <a:spcPts val="1200"/>
              </a:spcBef>
              <a:spcAft>
                <a:spcPts val="0"/>
              </a:spcAft>
              <a:buClr>
                <a:srgbClr val="002060"/>
              </a:buClr>
              <a:buSzPts val="2400"/>
              <a:buFont typeface="Times New Roman"/>
              <a:buNone/>
            </a:pPr>
            <a:r>
              <a:rPr b="1" i="0" lang="en-US" sz="2400" u="none">
                <a:solidFill>
                  <a:srgbClr val="002060"/>
                </a:solidFill>
                <a:latin typeface="Times New Roman"/>
                <a:ea typeface="Times New Roman"/>
                <a:cs typeface="Times New Roman"/>
                <a:sym typeface="Times New Roman"/>
              </a:rPr>
              <a:t>Pa-ra-goay</a:t>
            </a:r>
            <a:endParaRPr/>
          </a:p>
        </p:txBody>
      </p:sp>
      <p:sp>
        <p:nvSpPr>
          <p:cNvPr id="1046" name="Google Shape;1046;p27"/>
          <p:cNvSpPr txBox="1"/>
          <p:nvPr/>
        </p:nvSpPr>
        <p:spPr>
          <a:xfrm>
            <a:off x="2438400" y="5029200"/>
            <a:ext cx="2438400" cy="1016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Chi-lê</a:t>
            </a:r>
            <a:endParaRPr/>
          </a:p>
          <a:p>
            <a:pPr indent="0" lvl="0" marL="0" marR="0" rtl="0" algn="ctr">
              <a:lnSpc>
                <a:spcPct val="100000"/>
              </a:lnSpc>
              <a:spcBef>
                <a:spcPts val="120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Bô-li-vi-a</a:t>
            </a:r>
            <a:endParaRPr/>
          </a:p>
        </p:txBody>
      </p:sp>
      <p:sp>
        <p:nvSpPr>
          <p:cNvPr id="1047" name="Google Shape;1047;p27"/>
          <p:cNvSpPr txBox="1"/>
          <p:nvPr/>
        </p:nvSpPr>
        <p:spPr>
          <a:xfrm>
            <a:off x="5181600" y="2878137"/>
            <a:ext cx="3048000" cy="30464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400"/>
              <a:buFont typeface="Times New Roman"/>
              <a:buNone/>
            </a:pPr>
            <a:r>
              <a:rPr b="1" i="0" lang="en-US" sz="2400" u="none">
                <a:solidFill>
                  <a:srgbClr val="002060"/>
                </a:solidFill>
                <a:latin typeface="Times New Roman"/>
                <a:ea typeface="Times New Roman"/>
                <a:cs typeface="Times New Roman"/>
                <a:sym typeface="Times New Roman"/>
              </a:rPr>
              <a:t>-Tháo dỡ hàng rào thuế quan.</a:t>
            </a:r>
            <a:endParaRPr/>
          </a:p>
          <a:p>
            <a:pPr indent="0" lvl="0" marL="0" marR="0" rtl="0" algn="l">
              <a:lnSpc>
                <a:spcPct val="100000"/>
              </a:lnSpc>
              <a:spcBef>
                <a:spcPts val="1200"/>
              </a:spcBef>
              <a:spcAft>
                <a:spcPts val="0"/>
              </a:spcAft>
              <a:buClr>
                <a:srgbClr val="002060"/>
              </a:buClr>
              <a:buSzPts val="2400"/>
              <a:buFont typeface="Times New Roman"/>
              <a:buNone/>
            </a:pPr>
            <a:r>
              <a:rPr b="1" i="0" lang="en-US" sz="2400" u="none">
                <a:solidFill>
                  <a:srgbClr val="002060"/>
                </a:solidFill>
                <a:latin typeface="Times New Roman"/>
                <a:ea typeface="Times New Roman"/>
                <a:cs typeface="Times New Roman"/>
                <a:sym typeface="Times New Roman"/>
              </a:rPr>
              <a:t>-Tăng cường trao đổi thương mại.</a:t>
            </a:r>
            <a:endParaRPr/>
          </a:p>
          <a:p>
            <a:pPr indent="0" lvl="0" marL="0" marR="0" rtl="0" algn="l">
              <a:lnSpc>
                <a:spcPct val="100000"/>
              </a:lnSpc>
              <a:spcBef>
                <a:spcPts val="1200"/>
              </a:spcBef>
              <a:spcAft>
                <a:spcPts val="0"/>
              </a:spcAft>
              <a:buClr>
                <a:srgbClr val="002060"/>
              </a:buClr>
              <a:buSzPts val="2400"/>
              <a:buFont typeface="Times New Roman"/>
              <a:buNone/>
            </a:pPr>
            <a:r>
              <a:rPr b="1" i="0" lang="en-US" sz="2400" u="none">
                <a:solidFill>
                  <a:srgbClr val="002060"/>
                </a:solidFill>
                <a:latin typeface="Times New Roman"/>
                <a:ea typeface="Times New Roman"/>
                <a:cs typeface="Times New Roman"/>
                <a:sym typeface="Times New Roman"/>
              </a:rPr>
              <a:t>-Thoát khỏi sự lũng       đoạn kinh tế của Hoa Kì.</a:t>
            </a:r>
            <a:endParaRPr/>
          </a:p>
        </p:txBody>
      </p:sp>
      <p:sp>
        <p:nvSpPr>
          <p:cNvPr id="1048" name="Google Shape;1048;p27"/>
          <p:cNvSpPr txBox="1"/>
          <p:nvPr/>
        </p:nvSpPr>
        <p:spPr>
          <a:xfrm>
            <a:off x="8620125" y="2900362"/>
            <a:ext cx="2300287" cy="2678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400"/>
              <a:buFont typeface="Times New Roman"/>
              <a:buNone/>
            </a:pPr>
            <a:r>
              <a:rPr b="1" i="0" lang="en-US" sz="2400" u="none">
                <a:solidFill>
                  <a:srgbClr val="002060"/>
                </a:solidFill>
                <a:latin typeface="Times New Roman"/>
                <a:ea typeface="Times New Roman"/>
                <a:cs typeface="Times New Roman"/>
                <a:sym typeface="Times New Roman"/>
              </a:rPr>
              <a:t>Gia tăng sự </a:t>
            </a:r>
            <a:endParaRPr/>
          </a:p>
          <a:p>
            <a:pPr indent="0" lvl="0" marL="0" marR="0" rtl="0" algn="l">
              <a:lnSpc>
                <a:spcPct val="100000"/>
              </a:lnSpc>
              <a:spcBef>
                <a:spcPts val="1200"/>
              </a:spcBef>
              <a:spcAft>
                <a:spcPts val="0"/>
              </a:spcAft>
              <a:buClr>
                <a:srgbClr val="002060"/>
              </a:buClr>
              <a:buSzPts val="2400"/>
              <a:buFont typeface="Times New Roman"/>
              <a:buNone/>
            </a:pPr>
            <a:r>
              <a:rPr b="1" i="0" lang="en-US" sz="2400" u="none">
                <a:solidFill>
                  <a:srgbClr val="002060"/>
                </a:solidFill>
                <a:latin typeface="Times New Roman"/>
                <a:ea typeface="Times New Roman"/>
                <a:cs typeface="Times New Roman"/>
                <a:sym typeface="Times New Roman"/>
              </a:rPr>
              <a:t>thịnh vượng </a:t>
            </a:r>
            <a:endParaRPr/>
          </a:p>
          <a:p>
            <a:pPr indent="0" lvl="0" marL="0" marR="0" rtl="0" algn="l">
              <a:lnSpc>
                <a:spcPct val="100000"/>
              </a:lnSpc>
              <a:spcBef>
                <a:spcPts val="1200"/>
              </a:spcBef>
              <a:spcAft>
                <a:spcPts val="0"/>
              </a:spcAft>
              <a:buClr>
                <a:srgbClr val="002060"/>
              </a:buClr>
              <a:buSzPts val="2400"/>
              <a:buFont typeface="Times New Roman"/>
              <a:buNone/>
            </a:pPr>
            <a:r>
              <a:rPr b="1" i="0" lang="en-US" sz="2400" u="none">
                <a:solidFill>
                  <a:srgbClr val="002060"/>
                </a:solidFill>
                <a:latin typeface="Times New Roman"/>
                <a:ea typeface="Times New Roman"/>
                <a:cs typeface="Times New Roman"/>
                <a:sym typeface="Times New Roman"/>
              </a:rPr>
              <a:t>của các thành </a:t>
            </a:r>
            <a:endParaRPr/>
          </a:p>
          <a:p>
            <a:pPr indent="0" lvl="0" marL="0" marR="0" rtl="0" algn="l">
              <a:lnSpc>
                <a:spcPct val="100000"/>
              </a:lnSpc>
              <a:spcBef>
                <a:spcPts val="1200"/>
              </a:spcBef>
              <a:spcAft>
                <a:spcPts val="0"/>
              </a:spcAft>
              <a:buClr>
                <a:srgbClr val="002060"/>
              </a:buClr>
              <a:buSzPts val="2400"/>
              <a:buFont typeface="Times New Roman"/>
              <a:buNone/>
            </a:pPr>
            <a:r>
              <a:rPr b="1" i="0" lang="en-US" sz="2400" u="none">
                <a:solidFill>
                  <a:srgbClr val="002060"/>
                </a:solidFill>
                <a:latin typeface="Times New Roman"/>
                <a:ea typeface="Times New Roman"/>
                <a:cs typeface="Times New Roman"/>
                <a:sym typeface="Times New Roman"/>
              </a:rPr>
              <a:t>viên trong </a:t>
            </a:r>
            <a:endParaRPr/>
          </a:p>
          <a:p>
            <a:pPr indent="0" lvl="0" marL="0" marR="0" rtl="0" algn="l">
              <a:lnSpc>
                <a:spcPct val="100000"/>
              </a:lnSpc>
              <a:spcBef>
                <a:spcPts val="1200"/>
              </a:spcBef>
              <a:spcAft>
                <a:spcPts val="0"/>
              </a:spcAft>
              <a:buClr>
                <a:srgbClr val="002060"/>
              </a:buClr>
              <a:buSzPts val="2400"/>
              <a:buFont typeface="Times New Roman"/>
              <a:buNone/>
            </a:pPr>
            <a:r>
              <a:rPr b="1" i="0" lang="en-US" sz="2400" u="none">
                <a:solidFill>
                  <a:srgbClr val="002060"/>
                </a:solidFill>
                <a:latin typeface="Times New Roman"/>
                <a:ea typeface="Times New Roman"/>
                <a:cs typeface="Times New Roman"/>
                <a:sym typeface="Times New Roman"/>
              </a:rPr>
              <a:t>khối.</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3"/>
                                        </p:tgtEl>
                                        <p:attrNameLst>
                                          <p:attrName>style.visibility</p:attrName>
                                        </p:attrNameLst>
                                      </p:cBhvr>
                                      <p:to>
                                        <p:strVal val="visible"/>
                                      </p:to>
                                    </p:set>
                                    <p:animEffect filter="fade" transition="in">
                                      <p:cBhvr>
                                        <p:cTn dur="500"/>
                                        <p:tgtEl>
                                          <p:spTgt spid="10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5"/>
                                        </p:tgtEl>
                                        <p:attrNameLst>
                                          <p:attrName>style.visibility</p:attrName>
                                        </p:attrNameLst>
                                      </p:cBhvr>
                                      <p:to>
                                        <p:strVal val="visible"/>
                                      </p:to>
                                    </p:set>
                                    <p:animEffect filter="fade" transition="in">
                                      <p:cBhvr>
                                        <p:cTn dur="500"/>
                                        <p:tgtEl>
                                          <p:spTgt spid="10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6"/>
                                        </p:tgtEl>
                                        <p:attrNameLst>
                                          <p:attrName>style.visibility</p:attrName>
                                        </p:attrNameLst>
                                      </p:cBhvr>
                                      <p:to>
                                        <p:strVal val="visible"/>
                                      </p:to>
                                    </p:set>
                                    <p:animEffect filter="fade" transition="in">
                                      <p:cBhvr>
                                        <p:cTn dur="500"/>
                                        <p:tgtEl>
                                          <p:spTgt spid="10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7">
                                            <p:txEl>
                                              <p:pRg end="0" st="0"/>
                                            </p:txEl>
                                          </p:spTgt>
                                        </p:tgtEl>
                                        <p:attrNameLst>
                                          <p:attrName>style.visibility</p:attrName>
                                        </p:attrNameLst>
                                      </p:cBhvr>
                                      <p:to>
                                        <p:strVal val="visible"/>
                                      </p:to>
                                    </p:set>
                                    <p:animEffect filter="fade" transition="in">
                                      <p:cBhvr>
                                        <p:cTn dur="1000"/>
                                        <p:tgtEl>
                                          <p:spTgt spid="104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7">
                                            <p:txEl>
                                              <p:pRg end="1" st="1"/>
                                            </p:txEl>
                                          </p:spTgt>
                                        </p:tgtEl>
                                        <p:attrNameLst>
                                          <p:attrName>style.visibility</p:attrName>
                                        </p:attrNameLst>
                                      </p:cBhvr>
                                      <p:to>
                                        <p:strVal val="visible"/>
                                      </p:to>
                                    </p:set>
                                    <p:animEffect filter="fade" transition="in">
                                      <p:cBhvr>
                                        <p:cTn dur="1000"/>
                                        <p:tgtEl>
                                          <p:spTgt spid="104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7">
                                            <p:txEl>
                                              <p:pRg end="2" st="2"/>
                                            </p:txEl>
                                          </p:spTgt>
                                        </p:tgtEl>
                                        <p:attrNameLst>
                                          <p:attrName>style.visibility</p:attrName>
                                        </p:attrNameLst>
                                      </p:cBhvr>
                                      <p:to>
                                        <p:strVal val="visible"/>
                                      </p:to>
                                    </p:set>
                                    <p:animEffect filter="fade" transition="in">
                                      <p:cBhvr>
                                        <p:cTn dur="1000"/>
                                        <p:tgtEl>
                                          <p:spTgt spid="104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8"/>
                                        </p:tgtEl>
                                        <p:attrNameLst>
                                          <p:attrName>style.visibility</p:attrName>
                                        </p:attrNameLst>
                                      </p:cBhvr>
                                      <p:to>
                                        <p:strVal val="visible"/>
                                      </p:to>
                                    </p:set>
                                    <p:animEffect filter="fade" transition="in">
                                      <p:cBhvr>
                                        <p:cTn dur="500"/>
                                        <p:tgtEl>
                                          <p:spTgt spid="10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AFCF5"/>
            </a:gs>
            <a:gs pos="74000">
              <a:srgbClr val="FAFCF5"/>
            </a:gs>
            <a:gs pos="83000">
              <a:srgbClr val="D1E8A5"/>
            </a:gs>
            <a:gs pos="100000">
              <a:srgbClr val="E0EFC3"/>
            </a:gs>
          </a:gsLst>
          <a:lin ang="5400000" scaled="0"/>
        </a:gradFill>
      </p:bgPr>
    </p:bg>
    <p:spTree>
      <p:nvGrpSpPr>
        <p:cNvPr id="1052" name="Shape 1052"/>
        <p:cNvGrpSpPr/>
        <p:nvPr/>
      </p:nvGrpSpPr>
      <p:grpSpPr>
        <a:xfrm>
          <a:off x="0" y="0"/>
          <a:ext cx="0" cy="0"/>
          <a:chOff x="0" y="0"/>
          <a:chExt cx="0" cy="0"/>
        </a:xfrm>
      </p:grpSpPr>
      <p:sp>
        <p:nvSpPr>
          <p:cNvPr id="1053" name="Google Shape;1053;p28"/>
          <p:cNvSpPr txBox="1"/>
          <p:nvPr/>
        </p:nvSpPr>
        <p:spPr>
          <a:xfrm>
            <a:off x="1127125" y="1412875"/>
            <a:ext cx="10009187" cy="3141662"/>
          </a:xfrm>
          <a:prstGeom prst="rect">
            <a:avLst/>
          </a:prstGeom>
          <a:noFill/>
          <a:ln>
            <a:noFill/>
          </a:ln>
        </p:spPr>
        <p:txBody>
          <a:bodyPr anchorCtr="0" anchor="t" bIns="45700" lIns="91425" spcFirstLastPara="1" rIns="91425" wrap="square" tIns="45700">
            <a:spAutoFit/>
          </a:bodyPr>
          <a:lstStyle/>
          <a:p>
            <a:pPr indent="179387" lvl="0" marL="0" marR="0" rtl="0" algn="just">
              <a:lnSpc>
                <a:spcPct val="115000"/>
              </a:lnSpc>
              <a:spcBef>
                <a:spcPts val="0"/>
              </a:spcBef>
              <a:spcAft>
                <a:spcPts val="0"/>
              </a:spcAft>
              <a:buClr>
                <a:srgbClr val="FFC000"/>
              </a:buClr>
              <a:buSzPts val="2800"/>
              <a:buFont typeface="Arial"/>
              <a:buNone/>
            </a:pPr>
            <a:r>
              <a:rPr b="1" i="0" lang="en-US" sz="2800" u="none">
                <a:solidFill>
                  <a:srgbClr val="FFC000"/>
                </a:solidFill>
                <a:latin typeface="Arial"/>
                <a:ea typeface="Arial"/>
                <a:cs typeface="Arial"/>
                <a:sym typeface="Arial"/>
              </a:rPr>
              <a:t>4. Khối thị trường chung Mec-cô-xua</a:t>
            </a:r>
            <a:endParaRPr b="1" i="1" sz="2800" u="none">
              <a:solidFill>
                <a:srgbClr val="FFC000"/>
              </a:solidFill>
              <a:latin typeface="Arial"/>
              <a:ea typeface="Arial"/>
              <a:cs typeface="Arial"/>
              <a:sym typeface="Arial"/>
            </a:endParaRPr>
          </a:p>
          <a:p>
            <a:pPr indent="179387" lvl="0" marL="0" marR="0" rtl="0" algn="just">
              <a:lnSpc>
                <a:spcPct val="115000"/>
              </a:lnSpc>
              <a:spcBef>
                <a:spcPts val="0"/>
              </a:spcBef>
              <a:spcAft>
                <a:spcPts val="0"/>
              </a:spcAft>
              <a:buClr>
                <a:srgbClr val="002060"/>
              </a:buClr>
              <a:buSzPts val="2800"/>
              <a:buFont typeface="Arial"/>
              <a:buNone/>
            </a:pPr>
            <a:r>
              <a:rPr b="0" i="0" lang="en-US" sz="2800" u="none">
                <a:solidFill>
                  <a:srgbClr val="002060"/>
                </a:solidFill>
                <a:latin typeface="Arial"/>
                <a:ea typeface="Arial"/>
                <a:cs typeface="Arial"/>
                <a:sym typeface="Arial"/>
              </a:rPr>
              <a:t>- Thành lập năm 1991, hiện nay gồm 6 quốc gia: Braxin, Chi Lê, Ác-hen-ti-na, Bôlivia, Urugoay, Paragoay.</a:t>
            </a:r>
            <a:endParaRPr/>
          </a:p>
          <a:p>
            <a:pPr indent="179387" lvl="0" marL="0" marR="0" rtl="0" algn="just">
              <a:lnSpc>
                <a:spcPct val="115000"/>
              </a:lnSpc>
              <a:spcBef>
                <a:spcPts val="0"/>
              </a:spcBef>
              <a:spcAft>
                <a:spcPts val="0"/>
              </a:spcAft>
              <a:buClr>
                <a:srgbClr val="002060"/>
              </a:buClr>
              <a:buSzPts val="2800"/>
              <a:buFont typeface="Arial"/>
              <a:buNone/>
            </a:pPr>
            <a:r>
              <a:rPr b="0" i="0" lang="en-US" sz="2800" u="none">
                <a:solidFill>
                  <a:srgbClr val="002060"/>
                </a:solidFill>
                <a:latin typeface="Arial"/>
                <a:ea typeface="Arial"/>
                <a:cs typeface="Arial"/>
                <a:sym typeface="Arial"/>
              </a:rPr>
              <a:t>- Mục tiêu: Thoát khỏi sự lũng đoạn kinh tế của Hoa Kì.</a:t>
            </a:r>
            <a:endParaRPr/>
          </a:p>
          <a:p>
            <a:pPr indent="179387" lvl="0" marL="0" marR="0" rtl="0" algn="just">
              <a:lnSpc>
                <a:spcPct val="115000"/>
              </a:lnSpc>
              <a:spcBef>
                <a:spcPts val="600"/>
              </a:spcBef>
              <a:spcAft>
                <a:spcPts val="0"/>
              </a:spcAft>
              <a:buClr>
                <a:srgbClr val="002060"/>
              </a:buClr>
              <a:buSzPts val="2800"/>
              <a:buFont typeface="Arial"/>
              <a:buNone/>
            </a:pPr>
            <a:r>
              <a:rPr b="0" i="0" lang="en-US" sz="2800" u="none">
                <a:solidFill>
                  <a:srgbClr val="002060"/>
                </a:solidFill>
                <a:latin typeface="Arial"/>
                <a:ea typeface="Arial"/>
                <a:cs typeface="Arial"/>
                <a:sym typeface="Arial"/>
              </a:rPr>
              <a:t>- Vai trò: tăng cường quan hệ ngoại thương, phát triển kinh tế giữa các nước thành viên.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AFCF5"/>
            </a:gs>
            <a:gs pos="74000">
              <a:srgbClr val="FAFCF5"/>
            </a:gs>
            <a:gs pos="83000">
              <a:srgbClr val="D1E8A5"/>
            </a:gs>
            <a:gs pos="100000">
              <a:srgbClr val="E0EFC3"/>
            </a:gs>
          </a:gsLst>
          <a:lin ang="5400000" scaled="0"/>
        </a:gradFill>
      </p:bgPr>
    </p:bg>
    <p:spTree>
      <p:nvGrpSpPr>
        <p:cNvPr id="1057" name="Shape 1057"/>
        <p:cNvGrpSpPr/>
        <p:nvPr/>
      </p:nvGrpSpPr>
      <p:grpSpPr>
        <a:xfrm>
          <a:off x="0" y="0"/>
          <a:ext cx="0" cy="0"/>
          <a:chOff x="0" y="0"/>
          <a:chExt cx="0" cy="0"/>
        </a:xfrm>
      </p:grpSpPr>
      <p:sp>
        <p:nvSpPr>
          <p:cNvPr id="1058" name="Google Shape;1058;p29"/>
          <p:cNvSpPr txBox="1"/>
          <p:nvPr>
            <p:ph type="title"/>
          </p:nvPr>
        </p:nvSpPr>
        <p:spPr>
          <a:xfrm>
            <a:off x="1271587" y="765175"/>
            <a:ext cx="10018712" cy="1752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000"/>
              <a:buFont typeface="Corbel"/>
              <a:buNone/>
            </a:pPr>
            <a:r>
              <a:rPr b="1" i="0" lang="en-US" sz="4000" u="none">
                <a:solidFill>
                  <a:srgbClr val="FF0000"/>
                </a:solidFill>
                <a:latin typeface="Corbel"/>
                <a:ea typeface="Corbel"/>
                <a:cs typeface="Corbel"/>
                <a:sym typeface="Corbel"/>
              </a:rPr>
              <a:t>LUYỆN TẬP</a:t>
            </a:r>
            <a:endParaRPr/>
          </a:p>
        </p:txBody>
      </p:sp>
      <p:sp>
        <p:nvSpPr>
          <p:cNvPr id="1059" name="Google Shape;1059;p29"/>
          <p:cNvSpPr txBox="1"/>
          <p:nvPr>
            <p:ph idx="1" type="body"/>
          </p:nvPr>
        </p:nvSpPr>
        <p:spPr>
          <a:xfrm>
            <a:off x="1470025" y="2060575"/>
            <a:ext cx="10517187" cy="3124200"/>
          </a:xfrm>
          <a:prstGeom prst="rect">
            <a:avLst/>
          </a:prstGeom>
          <a:noFill/>
          <a:ln>
            <a:noFill/>
          </a:ln>
        </p:spPr>
        <p:txBody>
          <a:bodyPr anchorCtr="0" anchor="ctr" bIns="45700" lIns="91425" spcFirstLastPara="1" rIns="91425" wrap="square" tIns="45700">
            <a:noAutofit/>
          </a:bodyPr>
          <a:lstStyle/>
          <a:p>
            <a:pPr indent="-294640" lvl="0" marL="285750" marR="0" rtl="0" algn="l">
              <a:lnSpc>
                <a:spcPct val="100000"/>
              </a:lnSpc>
              <a:spcBef>
                <a:spcPts val="0"/>
              </a:spcBef>
              <a:spcAft>
                <a:spcPts val="0"/>
              </a:spcAft>
              <a:buClr>
                <a:srgbClr val="1287C3"/>
              </a:buClr>
              <a:buSzPts val="4640"/>
              <a:buFont typeface="Arial"/>
              <a:buChar char="•"/>
            </a:pPr>
            <a:r>
              <a:rPr b="0" i="0" lang="en-US" sz="3200" u="none" cap="none" strike="noStrike">
                <a:solidFill>
                  <a:srgbClr val="002060"/>
                </a:solidFill>
                <a:latin typeface="Arial"/>
                <a:ea typeface="Arial"/>
                <a:cs typeface="Arial"/>
                <a:sym typeface="Arial"/>
              </a:rPr>
              <a:t>Thiết kế sơ đồ tư duy về khối thị trường chung Mec-cô-xua </a:t>
            </a:r>
            <a:endParaRPr b="0" i="0" sz="3200" u="none" cap="none" strike="noStrike">
              <a:solidFill>
                <a:srgbClr val="002060"/>
              </a:solidFill>
              <a:latin typeface="Corbel"/>
              <a:ea typeface="Corbel"/>
              <a:cs typeface="Corbel"/>
              <a:sym typeface="Corbel"/>
            </a:endParaRPr>
          </a:p>
          <a:p>
            <a:pPr indent="-294640" lvl="0" marL="285750" marR="0" rtl="0" algn="l">
              <a:lnSpc>
                <a:spcPct val="100000"/>
              </a:lnSpc>
              <a:spcBef>
                <a:spcPts val="1240"/>
              </a:spcBef>
              <a:spcAft>
                <a:spcPts val="0"/>
              </a:spcAft>
              <a:buClr>
                <a:srgbClr val="1287C3"/>
              </a:buClr>
              <a:buSzPts val="4640"/>
              <a:buFont typeface="Arial"/>
              <a:buChar char="-"/>
            </a:pPr>
            <a:r>
              <a:rPr b="0" i="0" lang="en-US" sz="3200" u="none" cap="none" strike="noStrike">
                <a:solidFill>
                  <a:srgbClr val="002060"/>
                </a:solidFill>
                <a:latin typeface="Corbel"/>
                <a:ea typeface="Corbel"/>
                <a:cs typeface="Corbel"/>
                <a:sym typeface="Corbel"/>
              </a:rPr>
              <a:t>Thiết kế trên giấy A4 hoặc trên máy tính </a:t>
            </a:r>
            <a:endParaRPr/>
          </a:p>
          <a:p>
            <a:pPr indent="-294640" lvl="0" marL="285750" marR="0" rtl="0" algn="l">
              <a:lnSpc>
                <a:spcPct val="100000"/>
              </a:lnSpc>
              <a:spcBef>
                <a:spcPts val="1240"/>
              </a:spcBef>
              <a:spcAft>
                <a:spcPts val="0"/>
              </a:spcAft>
              <a:buClr>
                <a:srgbClr val="1287C3"/>
              </a:buClr>
              <a:buSzPts val="4640"/>
              <a:buFont typeface="Arial"/>
              <a:buChar char="-"/>
            </a:pPr>
            <a:r>
              <a:rPr b="0" i="0" lang="en-US" sz="3200" u="none" cap="none" strike="noStrike">
                <a:solidFill>
                  <a:srgbClr val="002060"/>
                </a:solidFill>
                <a:latin typeface="Corbel"/>
                <a:ea typeface="Corbel"/>
                <a:cs typeface="Corbel"/>
                <a:sym typeface="Corbel"/>
              </a:rPr>
              <a:t>Nộp sản phẩm trực tiếp hoặc gửi qua mail: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3"/>
          <p:cNvSpPr txBox="1"/>
          <p:nvPr>
            <p:ph type="title"/>
          </p:nvPr>
        </p:nvSpPr>
        <p:spPr>
          <a:xfrm>
            <a:off x="1484312" y="685800"/>
            <a:ext cx="10018712" cy="1752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4000">
              <a:solidFill>
                <a:schemeClr val="dk1"/>
              </a:solidFill>
              <a:latin typeface="Corbel"/>
              <a:ea typeface="Corbel"/>
              <a:cs typeface="Corbel"/>
              <a:sym typeface="Corbel"/>
            </a:endParaRPr>
          </a:p>
        </p:txBody>
      </p:sp>
      <p:pic>
        <p:nvPicPr>
          <p:cNvPr id="603" name="Google Shape;603;p3"/>
          <p:cNvPicPr preferRelativeResize="0"/>
          <p:nvPr>
            <p:ph idx="1" type="body"/>
          </p:nvPr>
        </p:nvPicPr>
        <p:blipFill rotWithShape="1">
          <a:blip r:embed="rId3">
            <a:alphaModFix/>
          </a:blip>
          <a:srcRect b="0" l="0" r="0" t="0"/>
          <a:stretch/>
        </p:blipFill>
        <p:spPr>
          <a:xfrm>
            <a:off x="0" y="0"/>
            <a:ext cx="12192000" cy="6858000"/>
          </a:xfrm>
          <a:prstGeom prst="rect">
            <a:avLst/>
          </a:prstGeom>
          <a:noFill/>
          <a:ln>
            <a:noFill/>
          </a:ln>
        </p:spPr>
      </p:pic>
      <p:sp>
        <p:nvSpPr>
          <p:cNvPr id="604" name="Google Shape;604;p3"/>
          <p:cNvSpPr/>
          <p:nvPr/>
        </p:nvSpPr>
        <p:spPr>
          <a:xfrm>
            <a:off x="1871588" y="2365047"/>
            <a:ext cx="8116324" cy="14465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8800"/>
              <a:buFont typeface="Calibri"/>
              <a:buNone/>
            </a:pPr>
            <a:r>
              <a:rPr b="1" i="0" lang="en-US" sz="8800" u="none" cap="none" strike="noStrike">
                <a:solidFill>
                  <a:srgbClr val="FF0000"/>
                </a:solidFill>
                <a:latin typeface="Calibri"/>
                <a:ea typeface="Calibri"/>
                <a:cs typeface="Calibri"/>
                <a:sym typeface="Calibri"/>
              </a:rPr>
              <a:t>AI NHANH HƠN?</a:t>
            </a:r>
            <a:endParaRPr b="1" i="0" sz="8800" u="none" cap="none" strike="noStrike">
              <a:solidFill>
                <a:srgbClr val="FF0000"/>
              </a:solidFill>
              <a:latin typeface="Arial"/>
              <a:ea typeface="Arial"/>
              <a:cs typeface="Arial"/>
              <a:sym typeface="Arial"/>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4"/>
          <p:cNvSpPr/>
          <p:nvPr/>
        </p:nvSpPr>
        <p:spPr>
          <a:xfrm>
            <a:off x="3277335" y="153255"/>
            <a:ext cx="8455997" cy="1523602"/>
          </a:xfrm>
          <a:prstGeom prst="roundRect">
            <a:avLst>
              <a:gd fmla="val 16667" name="adj"/>
            </a:avLst>
          </a:prstGeom>
          <a:solidFill>
            <a:srgbClr val="C00000"/>
          </a:solidFill>
          <a:ln cap="rnd" cmpd="sng" w="9525">
            <a:solidFill>
              <a:srgbClr val="C9E2A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600"/>
              <a:buFont typeface="Arial"/>
              <a:buNone/>
            </a:pPr>
            <a:r>
              <a:rPr b="1" i="0" lang="en-US" sz="3600" u="none" cap="none" strike="noStrike">
                <a:solidFill>
                  <a:srgbClr val="FFFF00"/>
                </a:solidFill>
                <a:latin typeface="Arial"/>
                <a:ea typeface="Arial"/>
                <a:cs typeface="Arial"/>
                <a:sym typeface="Arial"/>
              </a:rPr>
              <a:t>Quốc gia có diện tích lớn nhất Trung và Nam Mĩ là</a:t>
            </a:r>
            <a:endParaRPr b="1" i="0" sz="3600" u="none" cap="none" strike="noStrike">
              <a:solidFill>
                <a:srgbClr val="FFFF00"/>
              </a:solidFill>
              <a:latin typeface="Arial"/>
              <a:ea typeface="Arial"/>
              <a:cs typeface="Arial"/>
              <a:sym typeface="Arial"/>
            </a:endParaRPr>
          </a:p>
        </p:txBody>
      </p:sp>
      <p:grpSp>
        <p:nvGrpSpPr>
          <p:cNvPr id="610" name="Google Shape;610;p4"/>
          <p:cNvGrpSpPr/>
          <p:nvPr/>
        </p:nvGrpSpPr>
        <p:grpSpPr>
          <a:xfrm>
            <a:off x="-760412" y="-455612"/>
            <a:ext cx="3048000" cy="3122612"/>
            <a:chOff x="819" y="1243"/>
            <a:chExt cx="454" cy="518"/>
          </a:xfrm>
        </p:grpSpPr>
        <p:grpSp>
          <p:nvGrpSpPr>
            <p:cNvPr id="611" name="Google Shape;611;p4"/>
            <p:cNvGrpSpPr/>
            <p:nvPr/>
          </p:nvGrpSpPr>
          <p:grpSpPr>
            <a:xfrm>
              <a:off x="819" y="1243"/>
              <a:ext cx="454" cy="518"/>
              <a:chOff x="192" y="1917"/>
              <a:chExt cx="1042" cy="1102"/>
            </a:xfrm>
          </p:grpSpPr>
          <p:pic>
            <p:nvPicPr>
              <p:cNvPr descr="light_shadow" id="612" name="Google Shape;612;p4"/>
              <p:cNvPicPr preferRelativeResize="0"/>
              <p:nvPr/>
            </p:nvPicPr>
            <p:blipFill rotWithShape="1">
              <a:blip r:embed="rId3">
                <a:alphaModFix/>
              </a:blip>
              <a:srcRect b="0" l="0" r="0" t="0"/>
              <a:stretch/>
            </p:blipFill>
            <p:spPr>
              <a:xfrm>
                <a:off x="291" y="2781"/>
                <a:ext cx="858" cy="238"/>
              </a:xfrm>
              <a:prstGeom prst="rect">
                <a:avLst/>
              </a:prstGeom>
              <a:noFill/>
              <a:ln>
                <a:noFill/>
              </a:ln>
            </p:spPr>
          </p:pic>
          <p:pic>
            <p:nvPicPr>
              <p:cNvPr descr="circuler_1" id="613" name="Google Shape;613;p4"/>
              <p:cNvPicPr preferRelativeResize="0"/>
              <p:nvPr/>
            </p:nvPicPr>
            <p:blipFill rotWithShape="1">
              <a:blip r:embed="rId4">
                <a:alphaModFix/>
              </a:blip>
              <a:srcRect b="0" l="0" r="0" t="0"/>
              <a:stretch/>
            </p:blipFill>
            <p:spPr>
              <a:xfrm>
                <a:off x="192" y="1917"/>
                <a:ext cx="1042" cy="1016"/>
              </a:xfrm>
              <a:prstGeom prst="rect">
                <a:avLst/>
              </a:prstGeom>
              <a:noFill/>
              <a:ln>
                <a:noFill/>
              </a:ln>
            </p:spPr>
          </p:pic>
          <p:sp>
            <p:nvSpPr>
              <p:cNvPr id="614" name="Google Shape;614;p4"/>
              <p:cNvSpPr/>
              <p:nvPr/>
            </p:nvSpPr>
            <p:spPr>
              <a:xfrm>
                <a:off x="192" y="1917"/>
                <a:ext cx="1035" cy="1019"/>
              </a:xfrm>
              <a:prstGeom prst="ellipse">
                <a:avLst/>
              </a:prstGeom>
              <a:gradFill>
                <a:gsLst>
                  <a:gs pos="0">
                    <a:srgbClr val="71AD4F"/>
                  </a:gs>
                  <a:gs pos="100000">
                    <a:srgbClr val="57912F"/>
                  </a:gs>
                </a:gsLst>
                <a:path path="circle">
                  <a:fillToRect r="100%" t="100%"/>
                </a:path>
                <a:tileRect b="-100%" l="-100%"/>
              </a:gradFill>
              <a:ln cap="rnd" cmpd="sng" w="9525">
                <a:solidFill>
                  <a:srgbClr val="B6CFAC"/>
                </a:solidFill>
                <a:prstDash val="solid"/>
                <a:round/>
                <a:headEnd len="sm" w="sm" type="none"/>
                <a:tailEnd len="sm" w="sm" type="none"/>
              </a:ln>
              <a:effectLst>
                <a:reflection blurRad="0" dir="5400000" dist="12700" endA="0" endPos="32000" kx="0" rotWithShape="0" stA="26000" stPos="0" sy="-100000" ky="0"/>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799"/>
                  <a:buFont typeface="Calibri"/>
                  <a:buNone/>
                </a:pPr>
                <a:r>
                  <a:t/>
                </a:r>
                <a:endParaRPr b="0" i="1" sz="1799" u="none" cap="none" strike="noStrike">
                  <a:solidFill>
                    <a:srgbClr val="FFFFFF"/>
                  </a:solidFill>
                  <a:latin typeface="Arial"/>
                  <a:ea typeface="Arial"/>
                  <a:cs typeface="Arial"/>
                  <a:sym typeface="Arial"/>
                </a:endParaRPr>
              </a:p>
            </p:txBody>
          </p:sp>
        </p:grpSp>
        <p:pic>
          <p:nvPicPr>
            <p:cNvPr descr="Picture2" id="615" name="Google Shape;615;p4"/>
            <p:cNvPicPr preferRelativeResize="0"/>
            <p:nvPr/>
          </p:nvPicPr>
          <p:blipFill rotWithShape="1">
            <a:blip r:embed="rId5">
              <a:alphaModFix/>
            </a:blip>
            <a:srcRect b="0" l="0" r="0" t="0"/>
            <a:stretch/>
          </p:blipFill>
          <p:spPr>
            <a:xfrm>
              <a:off x="864" y="1248"/>
              <a:ext cx="359" cy="169"/>
            </a:xfrm>
            <a:prstGeom prst="rect">
              <a:avLst/>
            </a:prstGeom>
            <a:noFill/>
            <a:ln>
              <a:noFill/>
            </a:ln>
          </p:spPr>
        </p:pic>
      </p:grpSp>
      <p:pic>
        <p:nvPicPr>
          <p:cNvPr id="616" name="Google Shape;616;p4"/>
          <p:cNvPicPr preferRelativeResize="0"/>
          <p:nvPr/>
        </p:nvPicPr>
        <p:blipFill rotWithShape="1">
          <a:blip r:embed="rId6">
            <a:alphaModFix/>
          </a:blip>
          <a:srcRect b="49512" l="50000" r="0" t="0"/>
          <a:stretch/>
        </p:blipFill>
        <p:spPr>
          <a:xfrm>
            <a:off x="105546" y="2006491"/>
            <a:ext cx="761803" cy="769233"/>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id="617" name="Google Shape;617;p4"/>
          <p:cNvPicPr preferRelativeResize="0"/>
          <p:nvPr/>
        </p:nvPicPr>
        <p:blipFill rotWithShape="1">
          <a:blip r:embed="rId7">
            <a:alphaModFix/>
          </a:blip>
          <a:srcRect b="0" l="0" r="0" t="0"/>
          <a:stretch/>
        </p:blipFill>
        <p:spPr>
          <a:xfrm>
            <a:off x="-2322512" y="317500"/>
            <a:ext cx="549275" cy="549275"/>
          </a:xfrm>
          <a:prstGeom prst="rect">
            <a:avLst/>
          </a:prstGeom>
          <a:noFill/>
          <a:ln>
            <a:noFill/>
          </a:ln>
        </p:spPr>
      </p:pic>
      <p:pic>
        <p:nvPicPr>
          <p:cNvPr id="618" name="Google Shape;618;p4"/>
          <p:cNvPicPr preferRelativeResize="0"/>
          <p:nvPr/>
        </p:nvPicPr>
        <p:blipFill rotWithShape="1">
          <a:blip r:embed="rId8">
            <a:alphaModFix/>
          </a:blip>
          <a:srcRect b="0" l="0" r="0" t="0"/>
          <a:stretch/>
        </p:blipFill>
        <p:spPr>
          <a:xfrm>
            <a:off x="2363787" y="280987"/>
            <a:ext cx="785812" cy="785812"/>
          </a:xfrm>
          <a:prstGeom prst="rect">
            <a:avLst/>
          </a:prstGeom>
          <a:noFill/>
          <a:ln>
            <a:noFill/>
          </a:ln>
        </p:spPr>
      </p:pic>
      <p:pic>
        <p:nvPicPr>
          <p:cNvPr id="619" name="Google Shape;619;p4"/>
          <p:cNvPicPr preferRelativeResize="0"/>
          <p:nvPr/>
        </p:nvPicPr>
        <p:blipFill rotWithShape="1">
          <a:blip r:embed="rId9">
            <a:alphaModFix/>
          </a:blip>
          <a:srcRect b="0" l="0" r="0" t="0"/>
          <a:stretch/>
        </p:blipFill>
        <p:spPr>
          <a:xfrm>
            <a:off x="-2147887" y="1066800"/>
            <a:ext cx="547687" cy="549275"/>
          </a:xfrm>
          <a:prstGeom prst="rect">
            <a:avLst/>
          </a:prstGeom>
          <a:noFill/>
          <a:ln>
            <a:noFill/>
          </a:ln>
        </p:spPr>
      </p:pic>
      <p:sp>
        <p:nvSpPr>
          <p:cNvPr id="620" name="Google Shape;620;p4"/>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00</a:t>
            </a:r>
            <a:endParaRPr/>
          </a:p>
        </p:txBody>
      </p:sp>
      <p:sp>
        <p:nvSpPr>
          <p:cNvPr id="621" name="Google Shape;621;p4"/>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01</a:t>
            </a:r>
            <a:endParaRPr/>
          </a:p>
        </p:txBody>
      </p:sp>
      <p:sp>
        <p:nvSpPr>
          <p:cNvPr id="622" name="Google Shape;622;p4"/>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02</a:t>
            </a:r>
            <a:endParaRPr/>
          </a:p>
        </p:txBody>
      </p:sp>
      <p:sp>
        <p:nvSpPr>
          <p:cNvPr id="623" name="Google Shape;623;p4"/>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03</a:t>
            </a:r>
            <a:endParaRPr/>
          </a:p>
        </p:txBody>
      </p:sp>
      <p:sp>
        <p:nvSpPr>
          <p:cNvPr id="624" name="Google Shape;624;p4"/>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04</a:t>
            </a:r>
            <a:endParaRPr/>
          </a:p>
        </p:txBody>
      </p:sp>
      <p:sp>
        <p:nvSpPr>
          <p:cNvPr id="625" name="Google Shape;625;p4"/>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05</a:t>
            </a:r>
            <a:endParaRPr/>
          </a:p>
        </p:txBody>
      </p:sp>
      <p:sp>
        <p:nvSpPr>
          <p:cNvPr id="626" name="Google Shape;626;p4"/>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06</a:t>
            </a:r>
            <a:endParaRPr/>
          </a:p>
        </p:txBody>
      </p:sp>
      <p:sp>
        <p:nvSpPr>
          <p:cNvPr id="627" name="Google Shape;627;p4"/>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07</a:t>
            </a:r>
            <a:endParaRPr/>
          </a:p>
        </p:txBody>
      </p:sp>
      <p:sp>
        <p:nvSpPr>
          <p:cNvPr id="628" name="Google Shape;628;p4"/>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08</a:t>
            </a:r>
            <a:endParaRPr/>
          </a:p>
        </p:txBody>
      </p:sp>
      <p:sp>
        <p:nvSpPr>
          <p:cNvPr id="629" name="Google Shape;629;p4"/>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09</a:t>
            </a:r>
            <a:endParaRPr/>
          </a:p>
        </p:txBody>
      </p:sp>
      <p:sp>
        <p:nvSpPr>
          <p:cNvPr id="630" name="Google Shape;630;p4"/>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10</a:t>
            </a:r>
            <a:endParaRPr/>
          </a:p>
        </p:txBody>
      </p:sp>
      <p:sp>
        <p:nvSpPr>
          <p:cNvPr id="631" name="Google Shape;631;p4"/>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11</a:t>
            </a:r>
            <a:endParaRPr/>
          </a:p>
        </p:txBody>
      </p:sp>
      <p:sp>
        <p:nvSpPr>
          <p:cNvPr id="632" name="Google Shape;632;p4"/>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12</a:t>
            </a:r>
            <a:endParaRPr/>
          </a:p>
        </p:txBody>
      </p:sp>
      <p:sp>
        <p:nvSpPr>
          <p:cNvPr id="633" name="Google Shape;633;p4"/>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13</a:t>
            </a:r>
            <a:endParaRPr/>
          </a:p>
        </p:txBody>
      </p:sp>
      <p:sp>
        <p:nvSpPr>
          <p:cNvPr id="634" name="Google Shape;634;p4"/>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14</a:t>
            </a:r>
            <a:endParaRPr/>
          </a:p>
        </p:txBody>
      </p:sp>
      <p:sp>
        <p:nvSpPr>
          <p:cNvPr id="635" name="Google Shape;635;p4"/>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15</a:t>
            </a:r>
            <a:endParaRPr/>
          </a:p>
        </p:txBody>
      </p:sp>
      <p:sp>
        <p:nvSpPr>
          <p:cNvPr id="636" name="Google Shape;636;p4"/>
          <p:cNvSpPr/>
          <p:nvPr/>
        </p:nvSpPr>
        <p:spPr>
          <a:xfrm>
            <a:off x="2065337" y="1371600"/>
            <a:ext cx="1287462" cy="1295400"/>
          </a:xfrm>
          <a:custGeom>
            <a:rect b="b" l="l" r="r" t="t"/>
            <a:pathLst>
              <a:path extrusionOk="0" h="1295400" w="1287462">
                <a:moveTo>
                  <a:pt x="0" y="647700"/>
                </a:moveTo>
                <a:cubicBezTo>
                  <a:pt x="0" y="289985"/>
                  <a:pt x="288208" y="0"/>
                  <a:pt x="643731" y="0"/>
                </a:cubicBezTo>
                <a:cubicBezTo>
                  <a:pt x="999254" y="0"/>
                  <a:pt x="1287462" y="289985"/>
                  <a:pt x="1287462" y="647700"/>
                </a:cubicBezTo>
                <a:cubicBezTo>
                  <a:pt x="1287462" y="1005415"/>
                  <a:pt x="999254" y="1295400"/>
                  <a:pt x="643731" y="1295400"/>
                </a:cubicBezTo>
                <a:cubicBezTo>
                  <a:pt x="288208" y="1295400"/>
                  <a:pt x="0" y="1005415"/>
                  <a:pt x="0" y="647700"/>
                </a:cubicBezTo>
                <a:close/>
                <a:moveTo>
                  <a:pt x="133510" y="647700"/>
                </a:moveTo>
                <a:cubicBezTo>
                  <a:pt x="133510" y="931679"/>
                  <a:pt x="361944" y="1161890"/>
                  <a:pt x="643731" y="1161890"/>
                </a:cubicBezTo>
                <a:cubicBezTo>
                  <a:pt x="925518" y="1161890"/>
                  <a:pt x="1153952" y="931679"/>
                  <a:pt x="1153952" y="647700"/>
                </a:cubicBezTo>
                <a:cubicBezTo>
                  <a:pt x="1153952" y="363721"/>
                  <a:pt x="925518" y="133510"/>
                  <a:pt x="643731" y="133510"/>
                </a:cubicBezTo>
                <a:cubicBezTo>
                  <a:pt x="361944" y="133510"/>
                  <a:pt x="133510" y="363721"/>
                  <a:pt x="133510" y="647700"/>
                </a:cubicBezTo>
                <a:close/>
              </a:path>
            </a:pathLst>
          </a:custGeom>
          <a:solidFill>
            <a:srgbClr val="C0504D"/>
          </a:solidFill>
          <a:ln cap="flat" cmpd="sng" w="38100">
            <a:solidFill>
              <a:srgbClr val="646464"/>
            </a:solidFill>
            <a:prstDash val="solid"/>
            <a:miter lim="800000"/>
            <a:headEnd len="sm" w="sm" type="none"/>
            <a:tailEnd len="sm" w="sm" type="none"/>
          </a:ln>
          <a:effectLst>
            <a:outerShdw blurRad="63500" dir="5400000" dist="20000">
              <a:srgbClr val="000000">
                <a:alpha val="3764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37" name="Google Shape;637;p4"/>
          <p:cNvSpPr/>
          <p:nvPr/>
        </p:nvSpPr>
        <p:spPr>
          <a:xfrm rot="5400000">
            <a:off x="257968" y="2931318"/>
            <a:ext cx="906462" cy="752475"/>
          </a:xfrm>
          <a:prstGeom prst="triangle">
            <a:avLst>
              <a:gd fmla="val 50000" name="adj"/>
            </a:avLst>
          </a:prstGeom>
          <a:solidFill>
            <a:srgbClr val="00B050"/>
          </a:solidFill>
          <a:ln cap="rnd"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38" name="Google Shape;638;p4"/>
          <p:cNvSpPr/>
          <p:nvPr/>
        </p:nvSpPr>
        <p:spPr>
          <a:xfrm rot="5400000">
            <a:off x="257175" y="3910012"/>
            <a:ext cx="908050" cy="752475"/>
          </a:xfrm>
          <a:prstGeom prst="triangle">
            <a:avLst>
              <a:gd fmla="val 50000" name="adj"/>
            </a:avLst>
          </a:prstGeom>
          <a:solidFill>
            <a:srgbClr val="4A7C29"/>
          </a:solidFill>
          <a:ln cap="rnd" cmpd="sng" w="158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39" name="Google Shape;639;p4"/>
          <p:cNvSpPr/>
          <p:nvPr/>
        </p:nvSpPr>
        <p:spPr>
          <a:xfrm rot="5400000">
            <a:off x="257968" y="5950743"/>
            <a:ext cx="906462" cy="752475"/>
          </a:xfrm>
          <a:prstGeom prst="triangle">
            <a:avLst>
              <a:gd fmla="val 50000" name="adj"/>
            </a:avLst>
          </a:prstGeom>
          <a:solidFill>
            <a:srgbClr val="454027"/>
          </a:solidFill>
          <a:ln cap="rnd" cmpd="sng" w="158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40" name="Google Shape;640;p4"/>
          <p:cNvSpPr/>
          <p:nvPr/>
        </p:nvSpPr>
        <p:spPr>
          <a:xfrm rot="5400000">
            <a:off x="257968" y="4928393"/>
            <a:ext cx="906462" cy="752475"/>
          </a:xfrm>
          <a:prstGeom prst="triangle">
            <a:avLst>
              <a:gd fmla="val 50000" name="adj"/>
            </a:avLst>
          </a:prstGeom>
          <a:solidFill>
            <a:srgbClr val="31937B"/>
          </a:solidFill>
          <a:ln cap="rnd" cmpd="sng" w="158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41" name="Google Shape;641;p4"/>
          <p:cNvSpPr/>
          <p:nvPr/>
        </p:nvSpPr>
        <p:spPr>
          <a:xfrm>
            <a:off x="1087437" y="2798762"/>
            <a:ext cx="10798175" cy="954087"/>
          </a:xfrm>
          <a:prstGeom prst="roundRect">
            <a:avLst>
              <a:gd fmla="val 16667" name="adj"/>
            </a:avLst>
          </a:prstGeom>
          <a:solidFill>
            <a:srgbClr val="00B050"/>
          </a:solidFill>
          <a:ln cap="rnd"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5400"/>
              <a:buFont typeface="Corbel"/>
              <a:buNone/>
            </a:pPr>
            <a:r>
              <a:rPr b="1" i="0" lang="en-US" sz="5400" u="none">
                <a:solidFill>
                  <a:srgbClr val="FFFFFF"/>
                </a:solidFill>
                <a:latin typeface="Corbel"/>
                <a:ea typeface="Corbel"/>
                <a:cs typeface="Corbel"/>
                <a:sym typeface="Corbel"/>
              </a:rPr>
              <a:t>Bra-xin.</a:t>
            </a:r>
            <a:endParaRPr/>
          </a:p>
        </p:txBody>
      </p:sp>
      <p:sp>
        <p:nvSpPr>
          <p:cNvPr id="642" name="Google Shape;642;p4"/>
          <p:cNvSpPr/>
          <p:nvPr/>
        </p:nvSpPr>
        <p:spPr>
          <a:xfrm>
            <a:off x="1101725" y="3810000"/>
            <a:ext cx="10798175" cy="952500"/>
          </a:xfrm>
          <a:prstGeom prst="roundRect">
            <a:avLst>
              <a:gd fmla="val 16667" name="adj"/>
            </a:avLst>
          </a:prstGeom>
          <a:solidFill>
            <a:srgbClr val="4A7C29"/>
          </a:solidFill>
          <a:ln cap="rnd" cmpd="sng" w="158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5400"/>
              <a:buFont typeface="Corbel"/>
              <a:buNone/>
            </a:pPr>
            <a:r>
              <a:rPr b="1" i="0" lang="en-US" sz="5400" u="none">
                <a:solidFill>
                  <a:srgbClr val="FFFFFF"/>
                </a:solidFill>
                <a:latin typeface="Corbel"/>
                <a:ea typeface="Corbel"/>
                <a:cs typeface="Corbel"/>
                <a:sym typeface="Corbel"/>
              </a:rPr>
              <a:t>Ac-hen-ti-na.</a:t>
            </a:r>
            <a:endParaRPr/>
          </a:p>
        </p:txBody>
      </p:sp>
      <p:sp>
        <p:nvSpPr>
          <p:cNvPr id="643" name="Google Shape;643;p4"/>
          <p:cNvSpPr/>
          <p:nvPr/>
        </p:nvSpPr>
        <p:spPr>
          <a:xfrm>
            <a:off x="1101725" y="4827587"/>
            <a:ext cx="10798175" cy="954087"/>
          </a:xfrm>
          <a:prstGeom prst="roundRect">
            <a:avLst>
              <a:gd fmla="val 16667" name="adj"/>
            </a:avLst>
          </a:prstGeom>
          <a:solidFill>
            <a:srgbClr val="31937B"/>
          </a:solidFill>
          <a:ln cap="rnd" cmpd="sng" w="158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5400"/>
              <a:buFont typeface="Corbel"/>
              <a:buNone/>
            </a:pPr>
            <a:r>
              <a:rPr b="1" i="0" lang="en-US" sz="5400" u="none">
                <a:solidFill>
                  <a:srgbClr val="FFFFFF"/>
                </a:solidFill>
                <a:latin typeface="Corbel"/>
                <a:ea typeface="Corbel"/>
                <a:cs typeface="Corbel"/>
                <a:sym typeface="Corbel"/>
              </a:rPr>
              <a:t>Pa-ra-quay.</a:t>
            </a:r>
            <a:endParaRPr/>
          </a:p>
        </p:txBody>
      </p:sp>
      <p:sp>
        <p:nvSpPr>
          <p:cNvPr id="644" name="Google Shape;644;p4"/>
          <p:cNvSpPr/>
          <p:nvPr/>
        </p:nvSpPr>
        <p:spPr>
          <a:xfrm>
            <a:off x="1101725" y="5832475"/>
            <a:ext cx="10798175" cy="952500"/>
          </a:xfrm>
          <a:prstGeom prst="roundRect">
            <a:avLst>
              <a:gd fmla="val 16667" name="adj"/>
            </a:avLst>
          </a:prstGeom>
          <a:solidFill>
            <a:srgbClr val="454027"/>
          </a:solidFill>
          <a:ln cap="rnd" cmpd="sng" w="158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5400"/>
              <a:buFont typeface="Corbel"/>
              <a:buNone/>
            </a:pPr>
            <a:r>
              <a:rPr b="1" i="0" lang="en-US" sz="5400" u="none">
                <a:solidFill>
                  <a:srgbClr val="FFFFFF"/>
                </a:solidFill>
                <a:latin typeface="Corbel"/>
                <a:ea typeface="Corbel"/>
                <a:cs typeface="Corbel"/>
                <a:sym typeface="Corbel"/>
              </a:rPr>
              <a:t>Chi-lê.</a:t>
            </a:r>
            <a:endParaRPr/>
          </a:p>
        </p:txBody>
      </p:sp>
      <p:sp>
        <p:nvSpPr>
          <p:cNvPr id="645" name="Google Shape;645;p4"/>
          <p:cNvSpPr txBox="1"/>
          <p:nvPr/>
        </p:nvSpPr>
        <p:spPr>
          <a:xfrm>
            <a:off x="306387" y="2990850"/>
            <a:ext cx="427037"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500"/>
              <a:buFont typeface="Calibri"/>
              <a:buNone/>
            </a:pPr>
            <a:r>
              <a:rPr b="1" i="0" lang="en-US" sz="3500" u="none">
                <a:solidFill>
                  <a:srgbClr val="FFFFFF"/>
                </a:solidFill>
                <a:latin typeface="Calibri"/>
                <a:ea typeface="Calibri"/>
                <a:cs typeface="Calibri"/>
                <a:sym typeface="Calibri"/>
              </a:rPr>
              <a:t>A</a:t>
            </a:r>
            <a:endParaRPr/>
          </a:p>
        </p:txBody>
      </p:sp>
      <p:sp>
        <p:nvSpPr>
          <p:cNvPr id="646" name="Google Shape;646;p4"/>
          <p:cNvSpPr txBox="1"/>
          <p:nvPr/>
        </p:nvSpPr>
        <p:spPr>
          <a:xfrm>
            <a:off x="290512" y="3962400"/>
            <a:ext cx="427037"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500"/>
              <a:buFont typeface="Calibri"/>
              <a:buNone/>
            </a:pPr>
            <a:r>
              <a:rPr b="1" i="0" lang="en-US" sz="3500" u="none">
                <a:solidFill>
                  <a:srgbClr val="FFFFFF"/>
                </a:solidFill>
                <a:latin typeface="Calibri"/>
                <a:ea typeface="Calibri"/>
                <a:cs typeface="Calibri"/>
                <a:sym typeface="Calibri"/>
              </a:rPr>
              <a:t>B</a:t>
            </a:r>
            <a:endParaRPr/>
          </a:p>
        </p:txBody>
      </p:sp>
      <p:sp>
        <p:nvSpPr>
          <p:cNvPr id="647" name="Google Shape;647;p4"/>
          <p:cNvSpPr txBox="1"/>
          <p:nvPr/>
        </p:nvSpPr>
        <p:spPr>
          <a:xfrm>
            <a:off x="273050" y="4981575"/>
            <a:ext cx="427037"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500"/>
              <a:buFont typeface="Calibri"/>
              <a:buNone/>
            </a:pPr>
            <a:r>
              <a:rPr b="1" i="0" lang="en-US" sz="3500" u="none">
                <a:solidFill>
                  <a:srgbClr val="FFFFFF"/>
                </a:solidFill>
                <a:latin typeface="Calibri"/>
                <a:ea typeface="Calibri"/>
                <a:cs typeface="Calibri"/>
                <a:sym typeface="Calibri"/>
              </a:rPr>
              <a:t>C</a:t>
            </a:r>
            <a:endParaRPr/>
          </a:p>
        </p:txBody>
      </p:sp>
      <p:sp>
        <p:nvSpPr>
          <p:cNvPr id="648" name="Google Shape;648;p4"/>
          <p:cNvSpPr txBox="1"/>
          <p:nvPr/>
        </p:nvSpPr>
        <p:spPr>
          <a:xfrm>
            <a:off x="306387" y="6003925"/>
            <a:ext cx="427037"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500"/>
              <a:buFont typeface="Calibri"/>
              <a:buNone/>
            </a:pPr>
            <a:r>
              <a:rPr b="1" i="0" lang="en-US" sz="3500" u="none">
                <a:solidFill>
                  <a:srgbClr val="FFFFFF"/>
                </a:solidFill>
                <a:latin typeface="Calibri"/>
                <a:ea typeface="Calibri"/>
                <a:cs typeface="Calibri"/>
                <a:sym typeface="Calibri"/>
              </a:rPr>
              <a:t>D</a:t>
            </a:r>
            <a:endParaRPr/>
          </a:p>
        </p:txBody>
      </p:sp>
      <p:pic>
        <p:nvPicPr>
          <p:cNvPr descr="num1" id="649" name="Google Shape;649;p4"/>
          <p:cNvPicPr preferRelativeResize="0"/>
          <p:nvPr/>
        </p:nvPicPr>
        <p:blipFill rotWithShape="1">
          <a:blip r:embed="rId10">
            <a:alphaModFix/>
          </a:blip>
          <a:srcRect b="0" l="0" r="0" t="0"/>
          <a:stretch/>
        </p:blipFill>
        <p:spPr>
          <a:xfrm rot="1213746">
            <a:off x="283704" y="-51169"/>
            <a:ext cx="1068394" cy="1964466"/>
          </a:xfrm>
          <a:prstGeom prst="rect">
            <a:avLst/>
          </a:prstGeom>
          <a:noFill/>
          <a:ln>
            <a:noFill/>
          </a:ln>
        </p:spPr>
      </p:pic>
      <p:pic>
        <p:nvPicPr>
          <p:cNvPr descr="Cuốn sách đang mở" id="650" name="Google Shape;650;p4"/>
          <p:cNvPicPr preferRelativeResize="0"/>
          <p:nvPr/>
        </p:nvPicPr>
        <p:blipFill rotWithShape="1">
          <a:blip r:embed="rId11">
            <a:alphaModFix/>
          </a:blip>
          <a:srcRect b="0" l="0" r="0" t="0"/>
          <a:stretch/>
        </p:blipFill>
        <p:spPr>
          <a:xfrm>
            <a:off x="6172200" y="1741487"/>
            <a:ext cx="914400" cy="914400"/>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18"/>
                                        </p:tgtEl>
                                        <p:attrNameLst>
                                          <p:attrName>style.visibility</p:attrName>
                                        </p:attrNameLst>
                                      </p:cBhvr>
                                      <p:to>
                                        <p:strVal val="visible"/>
                                      </p:to>
                                    </p:set>
                                    <p:animEffect filter="fade" transition="in">
                                      <p:cBhvr>
                                        <p:cTn dur="3000"/>
                                        <p:tgtEl>
                                          <p:spTgt spid="6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637"/>
                                        </p:tgtEl>
                                        <p:attrNameLst>
                                          <p:attrName>style.visibility</p:attrName>
                                        </p:attrNameLst>
                                      </p:cBhvr>
                                      <p:to>
                                        <p:strVal val="visible"/>
                                      </p:to>
                                    </p:set>
                                    <p:anim calcmode="lin" valueType="num">
                                      <p:cBhvr additive="base">
                                        <p:cTn dur="750"/>
                                        <p:tgtEl>
                                          <p:spTgt spid="63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645"/>
                                        </p:tgtEl>
                                        <p:attrNameLst>
                                          <p:attrName>style.visibility</p:attrName>
                                        </p:attrNameLst>
                                      </p:cBhvr>
                                      <p:to>
                                        <p:strVal val="visible"/>
                                      </p:to>
                                    </p:set>
                                    <p:anim calcmode="lin" valueType="num">
                                      <p:cBhvr additive="base">
                                        <p:cTn dur="750"/>
                                        <p:tgtEl>
                                          <p:spTgt spid="645"/>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750"/>
                                  </p:stCondLst>
                                  <p:childTnLst>
                                    <p:set>
                                      <p:cBhvr>
                                        <p:cTn dur="1" fill="hold">
                                          <p:stCondLst>
                                            <p:cond delay="0"/>
                                          </p:stCondLst>
                                        </p:cTn>
                                        <p:tgtEl>
                                          <p:spTgt spid="641"/>
                                        </p:tgtEl>
                                        <p:attrNameLst>
                                          <p:attrName>style.visibility</p:attrName>
                                        </p:attrNameLst>
                                      </p:cBhvr>
                                      <p:to>
                                        <p:strVal val="visible"/>
                                      </p:to>
                                    </p:set>
                                    <p:animEffect filter="fade" transition="in">
                                      <p:cBhvr>
                                        <p:cTn dur="1250"/>
                                        <p:tgtEl>
                                          <p:spTgt spid="6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638"/>
                                        </p:tgtEl>
                                        <p:attrNameLst>
                                          <p:attrName>style.visibility</p:attrName>
                                        </p:attrNameLst>
                                      </p:cBhvr>
                                      <p:to>
                                        <p:strVal val="visible"/>
                                      </p:to>
                                    </p:set>
                                    <p:anim calcmode="lin" valueType="num">
                                      <p:cBhvr additive="base">
                                        <p:cTn dur="750"/>
                                        <p:tgtEl>
                                          <p:spTgt spid="63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646"/>
                                        </p:tgtEl>
                                        <p:attrNameLst>
                                          <p:attrName>style.visibility</p:attrName>
                                        </p:attrNameLst>
                                      </p:cBhvr>
                                      <p:to>
                                        <p:strVal val="visible"/>
                                      </p:to>
                                    </p:set>
                                    <p:anim calcmode="lin" valueType="num">
                                      <p:cBhvr additive="base">
                                        <p:cTn dur="750"/>
                                        <p:tgtEl>
                                          <p:spTgt spid="646"/>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750"/>
                                  </p:stCondLst>
                                  <p:childTnLst>
                                    <p:set>
                                      <p:cBhvr>
                                        <p:cTn dur="1" fill="hold">
                                          <p:stCondLst>
                                            <p:cond delay="0"/>
                                          </p:stCondLst>
                                        </p:cTn>
                                        <p:tgtEl>
                                          <p:spTgt spid="642"/>
                                        </p:tgtEl>
                                        <p:attrNameLst>
                                          <p:attrName>style.visibility</p:attrName>
                                        </p:attrNameLst>
                                      </p:cBhvr>
                                      <p:to>
                                        <p:strVal val="visible"/>
                                      </p:to>
                                    </p:set>
                                    <p:animEffect filter="fade" transition="in">
                                      <p:cBhvr>
                                        <p:cTn dur="1250"/>
                                        <p:tgtEl>
                                          <p:spTgt spid="6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640"/>
                                        </p:tgtEl>
                                        <p:attrNameLst>
                                          <p:attrName>style.visibility</p:attrName>
                                        </p:attrNameLst>
                                      </p:cBhvr>
                                      <p:to>
                                        <p:strVal val="visible"/>
                                      </p:to>
                                    </p:set>
                                    <p:anim calcmode="lin" valueType="num">
                                      <p:cBhvr additive="base">
                                        <p:cTn dur="750"/>
                                        <p:tgtEl>
                                          <p:spTgt spid="64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647"/>
                                        </p:tgtEl>
                                        <p:attrNameLst>
                                          <p:attrName>style.visibility</p:attrName>
                                        </p:attrNameLst>
                                      </p:cBhvr>
                                      <p:to>
                                        <p:strVal val="visible"/>
                                      </p:to>
                                    </p:set>
                                    <p:anim calcmode="lin" valueType="num">
                                      <p:cBhvr additive="base">
                                        <p:cTn dur="750"/>
                                        <p:tgtEl>
                                          <p:spTgt spid="647"/>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750"/>
                                  </p:stCondLst>
                                  <p:childTnLst>
                                    <p:set>
                                      <p:cBhvr>
                                        <p:cTn dur="1" fill="hold">
                                          <p:stCondLst>
                                            <p:cond delay="0"/>
                                          </p:stCondLst>
                                        </p:cTn>
                                        <p:tgtEl>
                                          <p:spTgt spid="643"/>
                                        </p:tgtEl>
                                        <p:attrNameLst>
                                          <p:attrName>style.visibility</p:attrName>
                                        </p:attrNameLst>
                                      </p:cBhvr>
                                      <p:to>
                                        <p:strVal val="visible"/>
                                      </p:to>
                                    </p:set>
                                    <p:animEffect filter="fade" transition="in">
                                      <p:cBhvr>
                                        <p:cTn dur="1250"/>
                                        <p:tgtEl>
                                          <p:spTgt spid="6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639"/>
                                        </p:tgtEl>
                                        <p:attrNameLst>
                                          <p:attrName>style.visibility</p:attrName>
                                        </p:attrNameLst>
                                      </p:cBhvr>
                                      <p:to>
                                        <p:strVal val="visible"/>
                                      </p:to>
                                    </p:set>
                                    <p:anim calcmode="lin" valueType="num">
                                      <p:cBhvr additive="base">
                                        <p:cTn dur="750"/>
                                        <p:tgtEl>
                                          <p:spTgt spid="63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648"/>
                                        </p:tgtEl>
                                        <p:attrNameLst>
                                          <p:attrName>style.visibility</p:attrName>
                                        </p:attrNameLst>
                                      </p:cBhvr>
                                      <p:to>
                                        <p:strVal val="visible"/>
                                      </p:to>
                                    </p:set>
                                    <p:anim calcmode="lin" valueType="num">
                                      <p:cBhvr additive="base">
                                        <p:cTn dur="750"/>
                                        <p:tgtEl>
                                          <p:spTgt spid="648"/>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750"/>
                                  </p:stCondLst>
                                  <p:childTnLst>
                                    <p:set>
                                      <p:cBhvr>
                                        <p:cTn dur="1" fill="hold">
                                          <p:stCondLst>
                                            <p:cond delay="0"/>
                                          </p:stCondLst>
                                        </p:cTn>
                                        <p:tgtEl>
                                          <p:spTgt spid="644"/>
                                        </p:tgtEl>
                                        <p:attrNameLst>
                                          <p:attrName>style.visibility</p:attrName>
                                        </p:attrNameLst>
                                      </p:cBhvr>
                                      <p:to>
                                        <p:strVal val="visible"/>
                                      </p:to>
                                    </p:set>
                                    <p:animEffect filter="fade" transition="in">
                                      <p:cBhvr>
                                        <p:cTn dur="1250"/>
                                        <p:tgtEl>
                                          <p:spTgt spid="6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5"/>
                                        </p:tgtEl>
                                        <p:attrNameLst>
                                          <p:attrName>style.visibility</p:attrName>
                                        </p:attrNameLst>
                                      </p:cBhvr>
                                      <p:to>
                                        <p:strVal val="visible"/>
                                      </p:to>
                                    </p:set>
                                  </p:childTnLst>
                                </p:cTn>
                              </p:par>
                              <p:par>
                                <p:cTn fill="hold" nodeType="withEffect" presetClass="exit" presetID="1" presetSubtype="0">
                                  <p:stCondLst>
                                    <p:cond delay="1000"/>
                                  </p:stCondLst>
                                  <p:childTnLst>
                                    <p:set>
                                      <p:cBhvr>
                                        <p:cTn dur="1" fill="hold">
                                          <p:stCondLst>
                                            <p:cond delay="1"/>
                                          </p:stCondLst>
                                        </p:cTn>
                                        <p:tgtEl>
                                          <p:spTgt spid="63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636"/>
                                        </p:tgtEl>
                                        <p:attrNameLst>
                                          <p:attrName>style.visibility</p:attrName>
                                        </p:attrNameLst>
                                      </p:cBhvr>
                                      <p:to>
                                        <p:strVal val="visible"/>
                                      </p:to>
                                    </p:set>
                                    <p:animEffect filter="fade" transition="in">
                                      <p:cBhvr>
                                        <p:cTn dur="1000"/>
                                        <p:tgtEl>
                                          <p:spTgt spid="636"/>
                                        </p:tgtEl>
                                      </p:cBhvr>
                                    </p:animEffect>
                                  </p:childTnLst>
                                </p:cTn>
                              </p:par>
                              <p:par>
                                <p:cTn fill="hold" nodeType="withEffect" presetClass="entr" presetID="1" presetSubtype="0">
                                  <p:stCondLst>
                                    <p:cond delay="1000"/>
                                  </p:stCondLst>
                                  <p:childTnLst>
                                    <p:set>
                                      <p:cBhvr>
                                        <p:cTn dur="1" fill="hold">
                                          <p:stCondLst>
                                            <p:cond delay="0"/>
                                          </p:stCondLst>
                                        </p:cTn>
                                        <p:tgtEl>
                                          <p:spTgt spid="634"/>
                                        </p:tgtEl>
                                        <p:attrNameLst>
                                          <p:attrName>style.visibility</p:attrName>
                                        </p:attrNameLst>
                                      </p:cBhvr>
                                      <p:to>
                                        <p:strVal val="visible"/>
                                      </p:to>
                                    </p:set>
                                  </p:childTnLst>
                                </p:cTn>
                              </p:par>
                              <p:par>
                                <p:cTn fill="hold" nodeType="withEffect" presetClass="exit" presetID="1" presetSubtype="0">
                                  <p:stCondLst>
                                    <p:cond delay="2000"/>
                                  </p:stCondLst>
                                  <p:childTnLst>
                                    <p:set>
                                      <p:cBhvr>
                                        <p:cTn dur="1" fill="hold">
                                          <p:stCondLst>
                                            <p:cond delay="1"/>
                                          </p:stCondLst>
                                        </p:cTn>
                                        <p:tgtEl>
                                          <p:spTgt spid="634"/>
                                        </p:tgtEl>
                                        <p:attrNameLst>
                                          <p:attrName>style.visibility</p:attrName>
                                        </p:attrNameLst>
                                      </p:cBhvr>
                                      <p:to>
                                        <p:strVal val="hidden"/>
                                      </p:to>
                                    </p:set>
                                  </p:childTnLst>
                                </p:cTn>
                              </p:par>
                              <p:par>
                                <p:cTn fill="hold" nodeType="withEffect" presetClass="entr" presetID="10" presetSubtype="0">
                                  <p:stCondLst>
                                    <p:cond delay="1000"/>
                                  </p:stCondLst>
                                  <p:childTnLst>
                                    <p:set>
                                      <p:cBhvr>
                                        <p:cTn dur="1" fill="hold">
                                          <p:stCondLst>
                                            <p:cond delay="0"/>
                                          </p:stCondLst>
                                        </p:cTn>
                                        <p:tgtEl>
                                          <p:spTgt spid="636"/>
                                        </p:tgtEl>
                                        <p:attrNameLst>
                                          <p:attrName>style.visibility</p:attrName>
                                        </p:attrNameLst>
                                      </p:cBhvr>
                                      <p:to>
                                        <p:strVal val="visible"/>
                                      </p:to>
                                    </p:set>
                                    <p:animEffect filter="fade" transition="in">
                                      <p:cBhvr>
                                        <p:cTn dur="1000"/>
                                        <p:tgtEl>
                                          <p:spTgt spid="636"/>
                                        </p:tgtEl>
                                      </p:cBhvr>
                                    </p:animEffect>
                                  </p:childTnLst>
                                </p:cTn>
                              </p:par>
                              <p:par>
                                <p:cTn fill="hold" nodeType="withEffect" presetClass="entr" presetID="1" presetSubtype="0">
                                  <p:stCondLst>
                                    <p:cond delay="2000"/>
                                  </p:stCondLst>
                                  <p:childTnLst>
                                    <p:set>
                                      <p:cBhvr>
                                        <p:cTn dur="1" fill="hold">
                                          <p:stCondLst>
                                            <p:cond delay="0"/>
                                          </p:stCondLst>
                                        </p:cTn>
                                        <p:tgtEl>
                                          <p:spTgt spid="633"/>
                                        </p:tgtEl>
                                        <p:attrNameLst>
                                          <p:attrName>style.visibility</p:attrName>
                                        </p:attrNameLst>
                                      </p:cBhvr>
                                      <p:to>
                                        <p:strVal val="visible"/>
                                      </p:to>
                                    </p:set>
                                  </p:childTnLst>
                                </p:cTn>
                              </p:par>
                              <p:par>
                                <p:cTn fill="hold" nodeType="withEffect" presetClass="exit" presetID="1" presetSubtype="0">
                                  <p:stCondLst>
                                    <p:cond delay="3000"/>
                                  </p:stCondLst>
                                  <p:childTnLst>
                                    <p:set>
                                      <p:cBhvr>
                                        <p:cTn dur="1" fill="hold">
                                          <p:stCondLst>
                                            <p:cond delay="1"/>
                                          </p:stCondLst>
                                        </p:cTn>
                                        <p:tgtEl>
                                          <p:spTgt spid="633"/>
                                        </p:tgtEl>
                                        <p:attrNameLst>
                                          <p:attrName>style.visibility</p:attrName>
                                        </p:attrNameLst>
                                      </p:cBhvr>
                                      <p:to>
                                        <p:strVal val="hidden"/>
                                      </p:to>
                                    </p:set>
                                  </p:childTnLst>
                                </p:cTn>
                              </p:par>
                              <p:par>
                                <p:cTn fill="hold" nodeType="withEffect" presetClass="entr" presetID="10" presetSubtype="0">
                                  <p:stCondLst>
                                    <p:cond delay="2000"/>
                                  </p:stCondLst>
                                  <p:childTnLst>
                                    <p:set>
                                      <p:cBhvr>
                                        <p:cTn dur="1" fill="hold">
                                          <p:stCondLst>
                                            <p:cond delay="0"/>
                                          </p:stCondLst>
                                        </p:cTn>
                                        <p:tgtEl>
                                          <p:spTgt spid="636"/>
                                        </p:tgtEl>
                                        <p:attrNameLst>
                                          <p:attrName>style.visibility</p:attrName>
                                        </p:attrNameLst>
                                      </p:cBhvr>
                                      <p:to>
                                        <p:strVal val="visible"/>
                                      </p:to>
                                    </p:set>
                                    <p:animEffect filter="fade" transition="in">
                                      <p:cBhvr>
                                        <p:cTn dur="1000"/>
                                        <p:tgtEl>
                                          <p:spTgt spid="636"/>
                                        </p:tgtEl>
                                      </p:cBhvr>
                                    </p:animEffect>
                                  </p:childTnLst>
                                </p:cTn>
                              </p:par>
                              <p:par>
                                <p:cTn fill="hold" nodeType="withEffect" presetClass="entr" presetID="1" presetSubtype="0">
                                  <p:stCondLst>
                                    <p:cond delay="3000"/>
                                  </p:stCondLst>
                                  <p:childTnLst>
                                    <p:set>
                                      <p:cBhvr>
                                        <p:cTn dur="1" fill="hold">
                                          <p:stCondLst>
                                            <p:cond delay="0"/>
                                          </p:stCondLst>
                                        </p:cTn>
                                        <p:tgtEl>
                                          <p:spTgt spid="632"/>
                                        </p:tgtEl>
                                        <p:attrNameLst>
                                          <p:attrName>style.visibility</p:attrName>
                                        </p:attrNameLst>
                                      </p:cBhvr>
                                      <p:to>
                                        <p:strVal val="visible"/>
                                      </p:to>
                                    </p:set>
                                  </p:childTnLst>
                                </p:cTn>
                              </p:par>
                              <p:par>
                                <p:cTn fill="hold" nodeType="withEffect" presetClass="exit" presetID="1" presetSubtype="0">
                                  <p:stCondLst>
                                    <p:cond delay="4000"/>
                                  </p:stCondLst>
                                  <p:childTnLst>
                                    <p:set>
                                      <p:cBhvr>
                                        <p:cTn dur="1" fill="hold">
                                          <p:stCondLst>
                                            <p:cond delay="1"/>
                                          </p:stCondLst>
                                        </p:cTn>
                                        <p:tgtEl>
                                          <p:spTgt spid="632"/>
                                        </p:tgtEl>
                                        <p:attrNameLst>
                                          <p:attrName>style.visibility</p:attrName>
                                        </p:attrNameLst>
                                      </p:cBhvr>
                                      <p:to>
                                        <p:strVal val="hidden"/>
                                      </p:to>
                                    </p:set>
                                  </p:childTnLst>
                                </p:cTn>
                              </p:par>
                              <p:par>
                                <p:cTn fill="hold" nodeType="withEffect" presetClass="entr" presetID="10" presetSubtype="0">
                                  <p:stCondLst>
                                    <p:cond delay="3000"/>
                                  </p:stCondLst>
                                  <p:childTnLst>
                                    <p:set>
                                      <p:cBhvr>
                                        <p:cTn dur="1" fill="hold">
                                          <p:stCondLst>
                                            <p:cond delay="0"/>
                                          </p:stCondLst>
                                        </p:cTn>
                                        <p:tgtEl>
                                          <p:spTgt spid="636"/>
                                        </p:tgtEl>
                                        <p:attrNameLst>
                                          <p:attrName>style.visibility</p:attrName>
                                        </p:attrNameLst>
                                      </p:cBhvr>
                                      <p:to>
                                        <p:strVal val="visible"/>
                                      </p:to>
                                    </p:set>
                                    <p:animEffect filter="fade" transition="in">
                                      <p:cBhvr>
                                        <p:cTn dur="1000"/>
                                        <p:tgtEl>
                                          <p:spTgt spid="636"/>
                                        </p:tgtEl>
                                      </p:cBhvr>
                                    </p:animEffect>
                                  </p:childTnLst>
                                </p:cTn>
                              </p:par>
                              <p:par>
                                <p:cTn fill="hold" nodeType="withEffect" presetClass="entr" presetID="1" presetSubtype="0">
                                  <p:stCondLst>
                                    <p:cond delay="4000"/>
                                  </p:stCondLst>
                                  <p:childTnLst>
                                    <p:set>
                                      <p:cBhvr>
                                        <p:cTn dur="1" fill="hold">
                                          <p:stCondLst>
                                            <p:cond delay="0"/>
                                          </p:stCondLst>
                                        </p:cTn>
                                        <p:tgtEl>
                                          <p:spTgt spid="631"/>
                                        </p:tgtEl>
                                        <p:attrNameLst>
                                          <p:attrName>style.visibility</p:attrName>
                                        </p:attrNameLst>
                                      </p:cBhvr>
                                      <p:to>
                                        <p:strVal val="visible"/>
                                      </p:to>
                                    </p:set>
                                  </p:childTnLst>
                                </p:cTn>
                              </p:par>
                              <p:par>
                                <p:cTn fill="hold" nodeType="withEffect" presetClass="exit" presetID="1" presetSubtype="0">
                                  <p:stCondLst>
                                    <p:cond delay="5000"/>
                                  </p:stCondLst>
                                  <p:childTnLst>
                                    <p:set>
                                      <p:cBhvr>
                                        <p:cTn dur="1" fill="hold">
                                          <p:stCondLst>
                                            <p:cond delay="1"/>
                                          </p:stCondLst>
                                        </p:cTn>
                                        <p:tgtEl>
                                          <p:spTgt spid="631"/>
                                        </p:tgtEl>
                                        <p:attrNameLst>
                                          <p:attrName>style.visibility</p:attrName>
                                        </p:attrNameLst>
                                      </p:cBhvr>
                                      <p:to>
                                        <p:strVal val="hidden"/>
                                      </p:to>
                                    </p:set>
                                  </p:childTnLst>
                                </p:cTn>
                              </p:par>
                              <p:par>
                                <p:cTn fill="hold" nodeType="withEffect" presetClass="entr" presetID="10" presetSubtype="0">
                                  <p:stCondLst>
                                    <p:cond delay="4000"/>
                                  </p:stCondLst>
                                  <p:childTnLst>
                                    <p:set>
                                      <p:cBhvr>
                                        <p:cTn dur="1" fill="hold">
                                          <p:stCondLst>
                                            <p:cond delay="0"/>
                                          </p:stCondLst>
                                        </p:cTn>
                                        <p:tgtEl>
                                          <p:spTgt spid="636"/>
                                        </p:tgtEl>
                                        <p:attrNameLst>
                                          <p:attrName>style.visibility</p:attrName>
                                        </p:attrNameLst>
                                      </p:cBhvr>
                                      <p:to>
                                        <p:strVal val="visible"/>
                                      </p:to>
                                    </p:set>
                                    <p:animEffect filter="fade" transition="in">
                                      <p:cBhvr>
                                        <p:cTn dur="1000"/>
                                        <p:tgtEl>
                                          <p:spTgt spid="636"/>
                                        </p:tgtEl>
                                      </p:cBhvr>
                                    </p:animEffect>
                                  </p:childTnLst>
                                </p:cTn>
                              </p:par>
                              <p:par>
                                <p:cTn fill="hold" nodeType="withEffect" presetClass="entr" presetID="1" presetSubtype="0">
                                  <p:stCondLst>
                                    <p:cond delay="5000"/>
                                  </p:stCondLst>
                                  <p:childTnLst>
                                    <p:set>
                                      <p:cBhvr>
                                        <p:cTn dur="1" fill="hold">
                                          <p:stCondLst>
                                            <p:cond delay="0"/>
                                          </p:stCondLst>
                                        </p:cTn>
                                        <p:tgtEl>
                                          <p:spTgt spid="630"/>
                                        </p:tgtEl>
                                        <p:attrNameLst>
                                          <p:attrName>style.visibility</p:attrName>
                                        </p:attrNameLst>
                                      </p:cBhvr>
                                      <p:to>
                                        <p:strVal val="visible"/>
                                      </p:to>
                                    </p:set>
                                  </p:childTnLst>
                                </p:cTn>
                              </p:par>
                              <p:par>
                                <p:cTn fill="hold" nodeType="withEffect" presetClass="exit" presetID="1" presetSubtype="0">
                                  <p:stCondLst>
                                    <p:cond delay="6000"/>
                                  </p:stCondLst>
                                  <p:childTnLst>
                                    <p:set>
                                      <p:cBhvr>
                                        <p:cTn dur="1" fill="hold">
                                          <p:stCondLst>
                                            <p:cond delay="1"/>
                                          </p:stCondLst>
                                        </p:cTn>
                                        <p:tgtEl>
                                          <p:spTgt spid="630"/>
                                        </p:tgtEl>
                                        <p:attrNameLst>
                                          <p:attrName>style.visibility</p:attrName>
                                        </p:attrNameLst>
                                      </p:cBhvr>
                                      <p:to>
                                        <p:strVal val="hidden"/>
                                      </p:to>
                                    </p:set>
                                  </p:childTnLst>
                                </p:cTn>
                              </p:par>
                              <p:par>
                                <p:cTn fill="hold" nodeType="withEffect" presetClass="entr" presetID="10" presetSubtype="0">
                                  <p:stCondLst>
                                    <p:cond delay="5000"/>
                                  </p:stCondLst>
                                  <p:childTnLst>
                                    <p:set>
                                      <p:cBhvr>
                                        <p:cTn dur="1" fill="hold">
                                          <p:stCondLst>
                                            <p:cond delay="0"/>
                                          </p:stCondLst>
                                        </p:cTn>
                                        <p:tgtEl>
                                          <p:spTgt spid="636"/>
                                        </p:tgtEl>
                                        <p:attrNameLst>
                                          <p:attrName>style.visibility</p:attrName>
                                        </p:attrNameLst>
                                      </p:cBhvr>
                                      <p:to>
                                        <p:strVal val="visible"/>
                                      </p:to>
                                    </p:set>
                                    <p:animEffect filter="fade" transition="in">
                                      <p:cBhvr>
                                        <p:cTn dur="1000"/>
                                        <p:tgtEl>
                                          <p:spTgt spid="636"/>
                                        </p:tgtEl>
                                      </p:cBhvr>
                                    </p:animEffect>
                                  </p:childTnLst>
                                </p:cTn>
                              </p:par>
                              <p:par>
                                <p:cTn fill="hold" nodeType="withEffect" presetClass="entr" presetID="1" presetSubtype="0">
                                  <p:stCondLst>
                                    <p:cond delay="6000"/>
                                  </p:stCondLst>
                                  <p:childTnLst>
                                    <p:set>
                                      <p:cBhvr>
                                        <p:cTn dur="1" fill="hold">
                                          <p:stCondLst>
                                            <p:cond delay="0"/>
                                          </p:stCondLst>
                                        </p:cTn>
                                        <p:tgtEl>
                                          <p:spTgt spid="629"/>
                                        </p:tgtEl>
                                        <p:attrNameLst>
                                          <p:attrName>style.visibility</p:attrName>
                                        </p:attrNameLst>
                                      </p:cBhvr>
                                      <p:to>
                                        <p:strVal val="visible"/>
                                      </p:to>
                                    </p:set>
                                  </p:childTnLst>
                                </p:cTn>
                              </p:par>
                              <p:par>
                                <p:cTn fill="hold" nodeType="withEffect" presetClass="exit" presetID="1" presetSubtype="0">
                                  <p:stCondLst>
                                    <p:cond delay="7000"/>
                                  </p:stCondLst>
                                  <p:childTnLst>
                                    <p:set>
                                      <p:cBhvr>
                                        <p:cTn dur="1" fill="hold">
                                          <p:stCondLst>
                                            <p:cond delay="1"/>
                                          </p:stCondLst>
                                        </p:cTn>
                                        <p:tgtEl>
                                          <p:spTgt spid="629"/>
                                        </p:tgtEl>
                                        <p:attrNameLst>
                                          <p:attrName>style.visibility</p:attrName>
                                        </p:attrNameLst>
                                      </p:cBhvr>
                                      <p:to>
                                        <p:strVal val="hidden"/>
                                      </p:to>
                                    </p:set>
                                  </p:childTnLst>
                                </p:cTn>
                              </p:par>
                              <p:par>
                                <p:cTn fill="hold" nodeType="withEffect" presetClass="entr" presetID="10" presetSubtype="0">
                                  <p:stCondLst>
                                    <p:cond delay="6000"/>
                                  </p:stCondLst>
                                  <p:childTnLst>
                                    <p:set>
                                      <p:cBhvr>
                                        <p:cTn dur="1" fill="hold">
                                          <p:stCondLst>
                                            <p:cond delay="0"/>
                                          </p:stCondLst>
                                        </p:cTn>
                                        <p:tgtEl>
                                          <p:spTgt spid="636"/>
                                        </p:tgtEl>
                                        <p:attrNameLst>
                                          <p:attrName>style.visibility</p:attrName>
                                        </p:attrNameLst>
                                      </p:cBhvr>
                                      <p:to>
                                        <p:strVal val="visible"/>
                                      </p:to>
                                    </p:set>
                                    <p:animEffect filter="fade" transition="in">
                                      <p:cBhvr>
                                        <p:cTn dur="1000"/>
                                        <p:tgtEl>
                                          <p:spTgt spid="636"/>
                                        </p:tgtEl>
                                      </p:cBhvr>
                                    </p:animEffect>
                                  </p:childTnLst>
                                </p:cTn>
                              </p:par>
                              <p:par>
                                <p:cTn fill="hold" nodeType="withEffect" presetClass="entr" presetID="1" presetSubtype="0">
                                  <p:stCondLst>
                                    <p:cond delay="7000"/>
                                  </p:stCondLst>
                                  <p:childTnLst>
                                    <p:set>
                                      <p:cBhvr>
                                        <p:cTn dur="1" fill="hold">
                                          <p:stCondLst>
                                            <p:cond delay="0"/>
                                          </p:stCondLst>
                                        </p:cTn>
                                        <p:tgtEl>
                                          <p:spTgt spid="628"/>
                                        </p:tgtEl>
                                        <p:attrNameLst>
                                          <p:attrName>style.visibility</p:attrName>
                                        </p:attrNameLst>
                                      </p:cBhvr>
                                      <p:to>
                                        <p:strVal val="visible"/>
                                      </p:to>
                                    </p:set>
                                  </p:childTnLst>
                                </p:cTn>
                              </p:par>
                              <p:par>
                                <p:cTn fill="hold" nodeType="withEffect" presetClass="exit" presetID="1" presetSubtype="0">
                                  <p:stCondLst>
                                    <p:cond delay="8000"/>
                                  </p:stCondLst>
                                  <p:childTnLst>
                                    <p:set>
                                      <p:cBhvr>
                                        <p:cTn dur="1" fill="hold">
                                          <p:stCondLst>
                                            <p:cond delay="1"/>
                                          </p:stCondLst>
                                        </p:cTn>
                                        <p:tgtEl>
                                          <p:spTgt spid="628"/>
                                        </p:tgtEl>
                                        <p:attrNameLst>
                                          <p:attrName>style.visibility</p:attrName>
                                        </p:attrNameLst>
                                      </p:cBhvr>
                                      <p:to>
                                        <p:strVal val="hidden"/>
                                      </p:to>
                                    </p:set>
                                  </p:childTnLst>
                                </p:cTn>
                              </p:par>
                              <p:par>
                                <p:cTn fill="hold" nodeType="withEffect" presetClass="entr" presetID="10" presetSubtype="0">
                                  <p:stCondLst>
                                    <p:cond delay="7000"/>
                                  </p:stCondLst>
                                  <p:childTnLst>
                                    <p:set>
                                      <p:cBhvr>
                                        <p:cTn dur="1" fill="hold">
                                          <p:stCondLst>
                                            <p:cond delay="0"/>
                                          </p:stCondLst>
                                        </p:cTn>
                                        <p:tgtEl>
                                          <p:spTgt spid="636"/>
                                        </p:tgtEl>
                                        <p:attrNameLst>
                                          <p:attrName>style.visibility</p:attrName>
                                        </p:attrNameLst>
                                      </p:cBhvr>
                                      <p:to>
                                        <p:strVal val="visible"/>
                                      </p:to>
                                    </p:set>
                                    <p:animEffect filter="fade" transition="in">
                                      <p:cBhvr>
                                        <p:cTn dur="1000"/>
                                        <p:tgtEl>
                                          <p:spTgt spid="636"/>
                                        </p:tgtEl>
                                      </p:cBhvr>
                                    </p:animEffect>
                                  </p:childTnLst>
                                </p:cTn>
                              </p:par>
                              <p:par>
                                <p:cTn fill="hold" nodeType="withEffect" presetClass="entr" presetID="1" presetSubtype="0">
                                  <p:stCondLst>
                                    <p:cond delay="8000"/>
                                  </p:stCondLst>
                                  <p:childTnLst>
                                    <p:set>
                                      <p:cBhvr>
                                        <p:cTn dur="1" fill="hold">
                                          <p:stCondLst>
                                            <p:cond delay="0"/>
                                          </p:stCondLst>
                                        </p:cTn>
                                        <p:tgtEl>
                                          <p:spTgt spid="627"/>
                                        </p:tgtEl>
                                        <p:attrNameLst>
                                          <p:attrName>style.visibility</p:attrName>
                                        </p:attrNameLst>
                                      </p:cBhvr>
                                      <p:to>
                                        <p:strVal val="visible"/>
                                      </p:to>
                                    </p:set>
                                  </p:childTnLst>
                                </p:cTn>
                              </p:par>
                              <p:par>
                                <p:cTn fill="hold" nodeType="withEffect" presetClass="exit" presetID="1" presetSubtype="0">
                                  <p:stCondLst>
                                    <p:cond delay="9000"/>
                                  </p:stCondLst>
                                  <p:childTnLst>
                                    <p:set>
                                      <p:cBhvr>
                                        <p:cTn dur="1" fill="hold">
                                          <p:stCondLst>
                                            <p:cond delay="1"/>
                                          </p:stCondLst>
                                        </p:cTn>
                                        <p:tgtEl>
                                          <p:spTgt spid="627"/>
                                        </p:tgtEl>
                                        <p:attrNameLst>
                                          <p:attrName>style.visibility</p:attrName>
                                        </p:attrNameLst>
                                      </p:cBhvr>
                                      <p:to>
                                        <p:strVal val="hidden"/>
                                      </p:to>
                                    </p:set>
                                  </p:childTnLst>
                                </p:cTn>
                              </p:par>
                              <p:par>
                                <p:cTn fill="hold" nodeType="withEffect" presetClass="entr" presetID="10" presetSubtype="0">
                                  <p:stCondLst>
                                    <p:cond delay="8000"/>
                                  </p:stCondLst>
                                  <p:childTnLst>
                                    <p:set>
                                      <p:cBhvr>
                                        <p:cTn dur="1" fill="hold">
                                          <p:stCondLst>
                                            <p:cond delay="0"/>
                                          </p:stCondLst>
                                        </p:cTn>
                                        <p:tgtEl>
                                          <p:spTgt spid="636"/>
                                        </p:tgtEl>
                                        <p:attrNameLst>
                                          <p:attrName>style.visibility</p:attrName>
                                        </p:attrNameLst>
                                      </p:cBhvr>
                                      <p:to>
                                        <p:strVal val="visible"/>
                                      </p:to>
                                    </p:set>
                                    <p:animEffect filter="fade" transition="in">
                                      <p:cBhvr>
                                        <p:cTn dur="1000"/>
                                        <p:tgtEl>
                                          <p:spTgt spid="636"/>
                                        </p:tgtEl>
                                      </p:cBhvr>
                                    </p:animEffect>
                                  </p:childTnLst>
                                </p:cTn>
                              </p:par>
                              <p:par>
                                <p:cTn fill="hold" nodeType="withEffect" presetClass="entr" presetID="1" presetSubtype="0">
                                  <p:stCondLst>
                                    <p:cond delay="9000"/>
                                  </p:stCondLst>
                                  <p:childTnLst>
                                    <p:set>
                                      <p:cBhvr>
                                        <p:cTn dur="1" fill="hold">
                                          <p:stCondLst>
                                            <p:cond delay="0"/>
                                          </p:stCondLst>
                                        </p:cTn>
                                        <p:tgtEl>
                                          <p:spTgt spid="626"/>
                                        </p:tgtEl>
                                        <p:attrNameLst>
                                          <p:attrName>style.visibility</p:attrName>
                                        </p:attrNameLst>
                                      </p:cBhvr>
                                      <p:to>
                                        <p:strVal val="visible"/>
                                      </p:to>
                                    </p:set>
                                  </p:childTnLst>
                                </p:cTn>
                              </p:par>
                              <p:par>
                                <p:cTn fill="hold" nodeType="withEffect" presetClass="exit" presetID="1" presetSubtype="0">
                                  <p:stCondLst>
                                    <p:cond delay="10000"/>
                                  </p:stCondLst>
                                  <p:childTnLst>
                                    <p:set>
                                      <p:cBhvr>
                                        <p:cTn dur="1" fill="hold">
                                          <p:stCondLst>
                                            <p:cond delay="1"/>
                                          </p:stCondLst>
                                        </p:cTn>
                                        <p:tgtEl>
                                          <p:spTgt spid="626"/>
                                        </p:tgtEl>
                                        <p:attrNameLst>
                                          <p:attrName>style.visibility</p:attrName>
                                        </p:attrNameLst>
                                      </p:cBhvr>
                                      <p:to>
                                        <p:strVal val="hidden"/>
                                      </p:to>
                                    </p:set>
                                  </p:childTnLst>
                                </p:cTn>
                              </p:par>
                              <p:par>
                                <p:cTn fill="hold" nodeType="withEffect" presetClass="entr" presetID="10" presetSubtype="0">
                                  <p:stCondLst>
                                    <p:cond delay="9000"/>
                                  </p:stCondLst>
                                  <p:childTnLst>
                                    <p:set>
                                      <p:cBhvr>
                                        <p:cTn dur="1" fill="hold">
                                          <p:stCondLst>
                                            <p:cond delay="0"/>
                                          </p:stCondLst>
                                        </p:cTn>
                                        <p:tgtEl>
                                          <p:spTgt spid="636"/>
                                        </p:tgtEl>
                                        <p:attrNameLst>
                                          <p:attrName>style.visibility</p:attrName>
                                        </p:attrNameLst>
                                      </p:cBhvr>
                                      <p:to>
                                        <p:strVal val="visible"/>
                                      </p:to>
                                    </p:set>
                                    <p:animEffect filter="fade" transition="in">
                                      <p:cBhvr>
                                        <p:cTn dur="1000"/>
                                        <p:tgtEl>
                                          <p:spTgt spid="636"/>
                                        </p:tgtEl>
                                      </p:cBhvr>
                                    </p:animEffect>
                                  </p:childTnLst>
                                </p:cTn>
                              </p:par>
                              <p:par>
                                <p:cTn fill="hold" nodeType="withEffect" presetClass="entr" presetID="1" presetSubtype="0">
                                  <p:stCondLst>
                                    <p:cond delay="10000"/>
                                  </p:stCondLst>
                                  <p:childTnLst>
                                    <p:set>
                                      <p:cBhvr>
                                        <p:cTn dur="1" fill="hold">
                                          <p:stCondLst>
                                            <p:cond delay="0"/>
                                          </p:stCondLst>
                                        </p:cTn>
                                        <p:tgtEl>
                                          <p:spTgt spid="625"/>
                                        </p:tgtEl>
                                        <p:attrNameLst>
                                          <p:attrName>style.visibility</p:attrName>
                                        </p:attrNameLst>
                                      </p:cBhvr>
                                      <p:to>
                                        <p:strVal val="visible"/>
                                      </p:to>
                                    </p:set>
                                  </p:childTnLst>
                                </p:cTn>
                              </p:par>
                              <p:par>
                                <p:cTn fill="hold" nodeType="withEffect" presetClass="exit" presetID="1" presetSubtype="0">
                                  <p:stCondLst>
                                    <p:cond delay="11000"/>
                                  </p:stCondLst>
                                  <p:childTnLst>
                                    <p:set>
                                      <p:cBhvr>
                                        <p:cTn dur="1" fill="hold">
                                          <p:stCondLst>
                                            <p:cond delay="1"/>
                                          </p:stCondLst>
                                        </p:cTn>
                                        <p:tgtEl>
                                          <p:spTgt spid="625"/>
                                        </p:tgtEl>
                                        <p:attrNameLst>
                                          <p:attrName>style.visibility</p:attrName>
                                        </p:attrNameLst>
                                      </p:cBhvr>
                                      <p:to>
                                        <p:strVal val="hidden"/>
                                      </p:to>
                                    </p:set>
                                  </p:childTnLst>
                                </p:cTn>
                              </p:par>
                              <p:par>
                                <p:cTn fill="hold" nodeType="withEffect" presetClass="entr" presetID="10" presetSubtype="0">
                                  <p:stCondLst>
                                    <p:cond delay="10000"/>
                                  </p:stCondLst>
                                  <p:childTnLst>
                                    <p:set>
                                      <p:cBhvr>
                                        <p:cTn dur="1" fill="hold">
                                          <p:stCondLst>
                                            <p:cond delay="0"/>
                                          </p:stCondLst>
                                        </p:cTn>
                                        <p:tgtEl>
                                          <p:spTgt spid="636"/>
                                        </p:tgtEl>
                                        <p:attrNameLst>
                                          <p:attrName>style.visibility</p:attrName>
                                        </p:attrNameLst>
                                      </p:cBhvr>
                                      <p:to>
                                        <p:strVal val="visible"/>
                                      </p:to>
                                    </p:set>
                                    <p:animEffect filter="fade" transition="in">
                                      <p:cBhvr>
                                        <p:cTn dur="1000"/>
                                        <p:tgtEl>
                                          <p:spTgt spid="636"/>
                                        </p:tgtEl>
                                      </p:cBhvr>
                                    </p:animEffect>
                                  </p:childTnLst>
                                </p:cTn>
                              </p:par>
                              <p:par>
                                <p:cTn fill="hold" nodeType="withEffect" presetClass="entr" presetID="1" presetSubtype="0">
                                  <p:stCondLst>
                                    <p:cond delay="11000"/>
                                  </p:stCondLst>
                                  <p:childTnLst>
                                    <p:set>
                                      <p:cBhvr>
                                        <p:cTn dur="1" fill="hold">
                                          <p:stCondLst>
                                            <p:cond delay="0"/>
                                          </p:stCondLst>
                                        </p:cTn>
                                        <p:tgtEl>
                                          <p:spTgt spid="624"/>
                                        </p:tgtEl>
                                        <p:attrNameLst>
                                          <p:attrName>style.visibility</p:attrName>
                                        </p:attrNameLst>
                                      </p:cBhvr>
                                      <p:to>
                                        <p:strVal val="visible"/>
                                      </p:to>
                                    </p:set>
                                  </p:childTnLst>
                                </p:cTn>
                              </p:par>
                              <p:par>
                                <p:cTn fill="hold" nodeType="withEffect" presetClass="exit" presetID="1" presetSubtype="0">
                                  <p:stCondLst>
                                    <p:cond delay="12000"/>
                                  </p:stCondLst>
                                  <p:childTnLst>
                                    <p:set>
                                      <p:cBhvr>
                                        <p:cTn dur="1" fill="hold">
                                          <p:stCondLst>
                                            <p:cond delay="1"/>
                                          </p:stCondLst>
                                        </p:cTn>
                                        <p:tgtEl>
                                          <p:spTgt spid="624"/>
                                        </p:tgtEl>
                                        <p:attrNameLst>
                                          <p:attrName>style.visibility</p:attrName>
                                        </p:attrNameLst>
                                      </p:cBhvr>
                                      <p:to>
                                        <p:strVal val="hidden"/>
                                      </p:to>
                                    </p:set>
                                  </p:childTnLst>
                                </p:cTn>
                              </p:par>
                              <p:par>
                                <p:cTn fill="hold" nodeType="withEffect" presetClass="entr" presetID="10" presetSubtype="0">
                                  <p:stCondLst>
                                    <p:cond delay="11000"/>
                                  </p:stCondLst>
                                  <p:childTnLst>
                                    <p:set>
                                      <p:cBhvr>
                                        <p:cTn dur="1" fill="hold">
                                          <p:stCondLst>
                                            <p:cond delay="0"/>
                                          </p:stCondLst>
                                        </p:cTn>
                                        <p:tgtEl>
                                          <p:spTgt spid="636"/>
                                        </p:tgtEl>
                                        <p:attrNameLst>
                                          <p:attrName>style.visibility</p:attrName>
                                        </p:attrNameLst>
                                      </p:cBhvr>
                                      <p:to>
                                        <p:strVal val="visible"/>
                                      </p:to>
                                    </p:set>
                                    <p:animEffect filter="fade" transition="in">
                                      <p:cBhvr>
                                        <p:cTn dur="1000"/>
                                        <p:tgtEl>
                                          <p:spTgt spid="636"/>
                                        </p:tgtEl>
                                      </p:cBhvr>
                                    </p:animEffect>
                                  </p:childTnLst>
                                </p:cTn>
                              </p:par>
                              <p:par>
                                <p:cTn fill="hold" nodeType="withEffect" presetClass="entr" presetID="1" presetSubtype="0">
                                  <p:stCondLst>
                                    <p:cond delay="12000"/>
                                  </p:stCondLst>
                                  <p:childTnLst>
                                    <p:set>
                                      <p:cBhvr>
                                        <p:cTn dur="1" fill="hold">
                                          <p:stCondLst>
                                            <p:cond delay="0"/>
                                          </p:stCondLst>
                                        </p:cTn>
                                        <p:tgtEl>
                                          <p:spTgt spid="623"/>
                                        </p:tgtEl>
                                        <p:attrNameLst>
                                          <p:attrName>style.visibility</p:attrName>
                                        </p:attrNameLst>
                                      </p:cBhvr>
                                      <p:to>
                                        <p:strVal val="visible"/>
                                      </p:to>
                                    </p:set>
                                  </p:childTnLst>
                                </p:cTn>
                              </p:par>
                              <p:par>
                                <p:cTn fill="hold" nodeType="withEffect" presetClass="exit" presetID="1" presetSubtype="0">
                                  <p:stCondLst>
                                    <p:cond delay="13000"/>
                                  </p:stCondLst>
                                  <p:childTnLst>
                                    <p:set>
                                      <p:cBhvr>
                                        <p:cTn dur="1" fill="hold">
                                          <p:stCondLst>
                                            <p:cond delay="1"/>
                                          </p:stCondLst>
                                        </p:cTn>
                                        <p:tgtEl>
                                          <p:spTgt spid="623"/>
                                        </p:tgtEl>
                                        <p:attrNameLst>
                                          <p:attrName>style.visibility</p:attrName>
                                        </p:attrNameLst>
                                      </p:cBhvr>
                                      <p:to>
                                        <p:strVal val="hidden"/>
                                      </p:to>
                                    </p:set>
                                  </p:childTnLst>
                                </p:cTn>
                              </p:par>
                              <p:par>
                                <p:cTn fill="hold" nodeType="withEffect" presetClass="entr" presetID="10" presetSubtype="0">
                                  <p:stCondLst>
                                    <p:cond delay="12000"/>
                                  </p:stCondLst>
                                  <p:childTnLst>
                                    <p:set>
                                      <p:cBhvr>
                                        <p:cTn dur="1" fill="hold">
                                          <p:stCondLst>
                                            <p:cond delay="0"/>
                                          </p:stCondLst>
                                        </p:cTn>
                                        <p:tgtEl>
                                          <p:spTgt spid="636"/>
                                        </p:tgtEl>
                                        <p:attrNameLst>
                                          <p:attrName>style.visibility</p:attrName>
                                        </p:attrNameLst>
                                      </p:cBhvr>
                                      <p:to>
                                        <p:strVal val="visible"/>
                                      </p:to>
                                    </p:set>
                                    <p:animEffect filter="fade" transition="in">
                                      <p:cBhvr>
                                        <p:cTn dur="1000"/>
                                        <p:tgtEl>
                                          <p:spTgt spid="636"/>
                                        </p:tgtEl>
                                      </p:cBhvr>
                                    </p:animEffect>
                                  </p:childTnLst>
                                </p:cTn>
                              </p:par>
                              <p:par>
                                <p:cTn fill="hold" nodeType="withEffect" presetClass="entr" presetID="1" presetSubtype="0">
                                  <p:stCondLst>
                                    <p:cond delay="13000"/>
                                  </p:stCondLst>
                                  <p:childTnLst>
                                    <p:set>
                                      <p:cBhvr>
                                        <p:cTn dur="1" fill="hold">
                                          <p:stCondLst>
                                            <p:cond delay="0"/>
                                          </p:stCondLst>
                                        </p:cTn>
                                        <p:tgtEl>
                                          <p:spTgt spid="622"/>
                                        </p:tgtEl>
                                        <p:attrNameLst>
                                          <p:attrName>style.visibility</p:attrName>
                                        </p:attrNameLst>
                                      </p:cBhvr>
                                      <p:to>
                                        <p:strVal val="visible"/>
                                      </p:to>
                                    </p:set>
                                  </p:childTnLst>
                                </p:cTn>
                              </p:par>
                              <p:par>
                                <p:cTn fill="hold" nodeType="withEffect" presetClass="exit" presetID="1" presetSubtype="0">
                                  <p:stCondLst>
                                    <p:cond delay="14000"/>
                                  </p:stCondLst>
                                  <p:childTnLst>
                                    <p:set>
                                      <p:cBhvr>
                                        <p:cTn dur="1" fill="hold">
                                          <p:stCondLst>
                                            <p:cond delay="1"/>
                                          </p:stCondLst>
                                        </p:cTn>
                                        <p:tgtEl>
                                          <p:spTgt spid="622"/>
                                        </p:tgtEl>
                                        <p:attrNameLst>
                                          <p:attrName>style.visibility</p:attrName>
                                        </p:attrNameLst>
                                      </p:cBhvr>
                                      <p:to>
                                        <p:strVal val="hidden"/>
                                      </p:to>
                                    </p:set>
                                  </p:childTnLst>
                                </p:cTn>
                              </p:par>
                              <p:par>
                                <p:cTn fill="hold" nodeType="withEffect" presetClass="entr" presetID="10" presetSubtype="0">
                                  <p:stCondLst>
                                    <p:cond delay="13000"/>
                                  </p:stCondLst>
                                  <p:childTnLst>
                                    <p:set>
                                      <p:cBhvr>
                                        <p:cTn dur="1" fill="hold">
                                          <p:stCondLst>
                                            <p:cond delay="0"/>
                                          </p:stCondLst>
                                        </p:cTn>
                                        <p:tgtEl>
                                          <p:spTgt spid="636"/>
                                        </p:tgtEl>
                                        <p:attrNameLst>
                                          <p:attrName>style.visibility</p:attrName>
                                        </p:attrNameLst>
                                      </p:cBhvr>
                                      <p:to>
                                        <p:strVal val="visible"/>
                                      </p:to>
                                    </p:set>
                                    <p:animEffect filter="fade" transition="in">
                                      <p:cBhvr>
                                        <p:cTn dur="1000"/>
                                        <p:tgtEl>
                                          <p:spTgt spid="636"/>
                                        </p:tgtEl>
                                      </p:cBhvr>
                                    </p:animEffect>
                                  </p:childTnLst>
                                </p:cTn>
                              </p:par>
                              <p:par>
                                <p:cTn fill="hold" nodeType="withEffect" presetClass="entr" presetID="1" presetSubtype="0">
                                  <p:stCondLst>
                                    <p:cond delay="14000"/>
                                  </p:stCondLst>
                                  <p:childTnLst>
                                    <p:set>
                                      <p:cBhvr>
                                        <p:cTn dur="1" fill="hold">
                                          <p:stCondLst>
                                            <p:cond delay="0"/>
                                          </p:stCondLst>
                                        </p:cTn>
                                        <p:tgtEl>
                                          <p:spTgt spid="621"/>
                                        </p:tgtEl>
                                        <p:attrNameLst>
                                          <p:attrName>style.visibility</p:attrName>
                                        </p:attrNameLst>
                                      </p:cBhvr>
                                      <p:to>
                                        <p:strVal val="visible"/>
                                      </p:to>
                                    </p:set>
                                  </p:childTnLst>
                                </p:cTn>
                              </p:par>
                              <p:par>
                                <p:cTn fill="hold" nodeType="withEffect" presetClass="exit" presetID="1" presetSubtype="0">
                                  <p:stCondLst>
                                    <p:cond delay="15000"/>
                                  </p:stCondLst>
                                  <p:childTnLst>
                                    <p:set>
                                      <p:cBhvr>
                                        <p:cTn dur="1" fill="hold">
                                          <p:stCondLst>
                                            <p:cond delay="1"/>
                                          </p:stCondLst>
                                        </p:cTn>
                                        <p:tgtEl>
                                          <p:spTgt spid="621"/>
                                        </p:tgtEl>
                                        <p:attrNameLst>
                                          <p:attrName>style.visibility</p:attrName>
                                        </p:attrNameLst>
                                      </p:cBhvr>
                                      <p:to>
                                        <p:strVal val="hidden"/>
                                      </p:to>
                                    </p:set>
                                  </p:childTnLst>
                                </p:cTn>
                              </p:par>
                              <p:par>
                                <p:cTn fill="hold" nodeType="withEffect" presetClass="entr" presetID="10" presetSubtype="0">
                                  <p:stCondLst>
                                    <p:cond delay="14000"/>
                                  </p:stCondLst>
                                  <p:childTnLst>
                                    <p:set>
                                      <p:cBhvr>
                                        <p:cTn dur="1" fill="hold">
                                          <p:stCondLst>
                                            <p:cond delay="0"/>
                                          </p:stCondLst>
                                        </p:cTn>
                                        <p:tgtEl>
                                          <p:spTgt spid="636"/>
                                        </p:tgtEl>
                                        <p:attrNameLst>
                                          <p:attrName>style.visibility</p:attrName>
                                        </p:attrNameLst>
                                      </p:cBhvr>
                                      <p:to>
                                        <p:strVal val="visible"/>
                                      </p:to>
                                    </p:set>
                                    <p:animEffect filter="fade" transition="in">
                                      <p:cBhvr>
                                        <p:cTn dur="1000"/>
                                        <p:tgtEl>
                                          <p:spTgt spid="636"/>
                                        </p:tgtEl>
                                      </p:cBhvr>
                                    </p:animEffect>
                                  </p:childTnLst>
                                </p:cTn>
                              </p:par>
                              <p:par>
                                <p:cTn fill="hold" nodeType="withEffect" presetClass="entr" presetID="1" presetSubtype="0">
                                  <p:stCondLst>
                                    <p:cond delay="15000"/>
                                  </p:stCondLst>
                                  <p:childTnLst>
                                    <p:set>
                                      <p:cBhvr>
                                        <p:cTn dur="1" fill="hold">
                                          <p:stCondLst>
                                            <p:cond delay="0"/>
                                          </p:stCondLst>
                                        </p:cTn>
                                        <p:tgtEl>
                                          <p:spTgt spid="620"/>
                                        </p:tgtEl>
                                        <p:attrNameLst>
                                          <p:attrName>style.visibility</p:attrName>
                                        </p:attrNameLst>
                                      </p:cBhvr>
                                      <p:to>
                                        <p:strVal val="visible"/>
                                      </p:to>
                                    </p:set>
                                  </p:childTnLst>
                                </p:cTn>
                              </p:par>
                              <p:par>
                                <p:cTn fill="hold" nodeType="withEffect" presetClass="exit" presetID="1" presetSubtype="0">
                                  <p:stCondLst>
                                    <p:cond delay="16000"/>
                                  </p:stCondLst>
                                  <p:childTnLst>
                                    <p:set>
                                      <p:cBhvr>
                                        <p:cTn dur="1" fill="hold">
                                          <p:stCondLst>
                                            <p:cond delay="1"/>
                                          </p:stCondLst>
                                        </p:cTn>
                                        <p:tgtEl>
                                          <p:spTgt spid="620"/>
                                        </p:tgtEl>
                                        <p:attrNameLst>
                                          <p:attrName>style.visibility</p:attrName>
                                        </p:attrNameLst>
                                      </p:cBhvr>
                                      <p:to>
                                        <p:strVal val="hidden"/>
                                      </p:to>
                                    </p:set>
                                  </p:childTnLst>
                                </p:cTn>
                              </p:par>
                              <p:par>
                                <p:cTn fill="hold" nodeType="withEffect" presetClass="entr" presetID="10" presetSubtype="0">
                                  <p:stCondLst>
                                    <p:cond delay="15000"/>
                                  </p:stCondLst>
                                  <p:childTnLst>
                                    <p:set>
                                      <p:cBhvr>
                                        <p:cTn dur="1" fill="hold">
                                          <p:stCondLst>
                                            <p:cond delay="0"/>
                                          </p:stCondLst>
                                        </p:cTn>
                                        <p:tgtEl>
                                          <p:spTgt spid="636"/>
                                        </p:tgtEl>
                                        <p:attrNameLst>
                                          <p:attrName>style.visibility</p:attrName>
                                        </p:attrNameLst>
                                      </p:cBhvr>
                                      <p:to>
                                        <p:strVal val="visible"/>
                                      </p:to>
                                    </p:set>
                                    <p:animEffect filter="fade" transition="in">
                                      <p:cBhvr>
                                        <p:cTn dur="1000"/>
                                        <p:tgtEl>
                                          <p:spTgt spid="636"/>
                                        </p:tgtEl>
                                      </p:cBhvr>
                                    </p:animEffect>
                                  </p:childTnLst>
                                </p:cTn>
                              </p:par>
                              <p:par>
                                <p:cTn fill="hold" nodeType="withEffect" presetClass="exit" presetID="1" presetSubtype="0">
                                  <p:stCondLst>
                                    <p:cond delay="16000"/>
                                  </p:stCondLst>
                                  <p:childTnLst>
                                    <p:set>
                                      <p:cBhvr>
                                        <p:cTn dur="1" fill="hold">
                                          <p:stCondLst>
                                            <p:cond delay="1"/>
                                          </p:stCondLst>
                                        </p:cTn>
                                        <p:tgtEl>
                                          <p:spTgt spid="63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640"/>
                                        </p:tgtEl>
                                      </p:cBhvr>
                                    </p:animEffect>
                                    <p:set>
                                      <p:cBhvr>
                                        <p:cTn dur="1" fill="hold">
                                          <p:stCondLst>
                                            <p:cond delay="1000"/>
                                          </p:stCondLst>
                                        </p:cTn>
                                        <p:tgtEl>
                                          <p:spTgt spid="64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647"/>
                                        </p:tgtEl>
                                      </p:cBhvr>
                                    </p:animEffect>
                                    <p:set>
                                      <p:cBhvr>
                                        <p:cTn dur="1" fill="hold">
                                          <p:stCondLst>
                                            <p:cond delay="1000"/>
                                          </p:stCondLst>
                                        </p:cTn>
                                        <p:tgtEl>
                                          <p:spTgt spid="64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643"/>
                                        </p:tgtEl>
                                      </p:cBhvr>
                                    </p:animEffect>
                                    <p:set>
                                      <p:cBhvr>
                                        <p:cTn dur="1" fill="hold">
                                          <p:stCondLst>
                                            <p:cond delay="1000"/>
                                          </p:stCondLst>
                                        </p:cTn>
                                        <p:tgtEl>
                                          <p:spTgt spid="64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638"/>
                                        </p:tgtEl>
                                      </p:cBhvr>
                                    </p:animEffect>
                                    <p:set>
                                      <p:cBhvr>
                                        <p:cTn dur="1" fill="hold">
                                          <p:stCondLst>
                                            <p:cond delay="1000"/>
                                          </p:stCondLst>
                                        </p:cTn>
                                        <p:tgtEl>
                                          <p:spTgt spid="63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646"/>
                                        </p:tgtEl>
                                      </p:cBhvr>
                                    </p:animEffect>
                                    <p:set>
                                      <p:cBhvr>
                                        <p:cTn dur="1" fill="hold">
                                          <p:stCondLst>
                                            <p:cond delay="1000"/>
                                          </p:stCondLst>
                                        </p:cTn>
                                        <p:tgtEl>
                                          <p:spTgt spid="64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642"/>
                                        </p:tgtEl>
                                      </p:cBhvr>
                                    </p:animEffect>
                                    <p:set>
                                      <p:cBhvr>
                                        <p:cTn dur="1" fill="hold">
                                          <p:stCondLst>
                                            <p:cond delay="1000"/>
                                          </p:stCondLst>
                                        </p:cTn>
                                        <p:tgtEl>
                                          <p:spTgt spid="64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639"/>
                                        </p:tgtEl>
                                      </p:cBhvr>
                                    </p:animEffect>
                                    <p:set>
                                      <p:cBhvr>
                                        <p:cTn dur="1" fill="hold">
                                          <p:stCondLst>
                                            <p:cond delay="1000"/>
                                          </p:stCondLst>
                                        </p:cTn>
                                        <p:tgtEl>
                                          <p:spTgt spid="63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648"/>
                                        </p:tgtEl>
                                      </p:cBhvr>
                                    </p:animEffect>
                                    <p:set>
                                      <p:cBhvr>
                                        <p:cTn dur="1" fill="hold">
                                          <p:stCondLst>
                                            <p:cond delay="1000"/>
                                          </p:stCondLst>
                                        </p:cTn>
                                        <p:tgtEl>
                                          <p:spTgt spid="64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644"/>
                                        </p:tgtEl>
                                      </p:cBhvr>
                                    </p:animEffect>
                                    <p:set>
                                      <p:cBhvr>
                                        <p:cTn dur="1" fill="hold">
                                          <p:stCondLst>
                                            <p:cond delay="1000"/>
                                          </p:stCondLst>
                                        </p:cTn>
                                        <p:tgtEl>
                                          <p:spTgt spid="64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5"/>
          <p:cNvSpPr/>
          <p:nvPr/>
        </p:nvSpPr>
        <p:spPr>
          <a:xfrm>
            <a:off x="3582055" y="218374"/>
            <a:ext cx="7846556" cy="1839384"/>
          </a:xfrm>
          <a:prstGeom prst="roundRect">
            <a:avLst>
              <a:gd fmla="val 16667" name="adj"/>
            </a:avLst>
          </a:prstGeom>
          <a:solidFill>
            <a:srgbClr val="C00000"/>
          </a:solidFill>
          <a:ln cap="rnd" cmpd="sng" w="9525">
            <a:solidFill>
              <a:srgbClr val="C9E2A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4400"/>
              <a:buFont typeface="Arial"/>
              <a:buNone/>
            </a:pPr>
            <a:r>
              <a:rPr b="1" i="0" lang="en-US" sz="4400" u="none" cap="none" strike="noStrike">
                <a:solidFill>
                  <a:srgbClr val="FFFF00"/>
                </a:solidFill>
                <a:latin typeface="Arial"/>
                <a:ea typeface="Arial"/>
                <a:cs typeface="Arial"/>
                <a:sym typeface="Arial"/>
              </a:rPr>
              <a:t>Nguồn tài nguyên tập trung nhiều ở phía Bắc Nam Mĩ là</a:t>
            </a:r>
            <a:endParaRPr b="1" i="0" sz="4400" u="none" cap="none" strike="noStrike">
              <a:solidFill>
                <a:srgbClr val="FFFF00"/>
              </a:solidFill>
              <a:latin typeface="Arial"/>
              <a:ea typeface="Arial"/>
              <a:cs typeface="Arial"/>
              <a:sym typeface="Arial"/>
            </a:endParaRPr>
          </a:p>
        </p:txBody>
      </p:sp>
      <p:grpSp>
        <p:nvGrpSpPr>
          <p:cNvPr id="657" name="Google Shape;657;p5"/>
          <p:cNvGrpSpPr/>
          <p:nvPr/>
        </p:nvGrpSpPr>
        <p:grpSpPr>
          <a:xfrm>
            <a:off x="-760412" y="-455612"/>
            <a:ext cx="3048000" cy="3122612"/>
            <a:chOff x="819" y="1243"/>
            <a:chExt cx="454" cy="518"/>
          </a:xfrm>
        </p:grpSpPr>
        <p:grpSp>
          <p:nvGrpSpPr>
            <p:cNvPr id="658" name="Google Shape;658;p5"/>
            <p:cNvGrpSpPr/>
            <p:nvPr/>
          </p:nvGrpSpPr>
          <p:grpSpPr>
            <a:xfrm>
              <a:off x="819" y="1243"/>
              <a:ext cx="454" cy="518"/>
              <a:chOff x="192" y="1917"/>
              <a:chExt cx="1042" cy="1102"/>
            </a:xfrm>
          </p:grpSpPr>
          <p:pic>
            <p:nvPicPr>
              <p:cNvPr descr="light_shadow" id="659" name="Google Shape;659;p5"/>
              <p:cNvPicPr preferRelativeResize="0"/>
              <p:nvPr/>
            </p:nvPicPr>
            <p:blipFill rotWithShape="1">
              <a:blip r:embed="rId3">
                <a:alphaModFix/>
              </a:blip>
              <a:srcRect b="0" l="0" r="0" t="0"/>
              <a:stretch/>
            </p:blipFill>
            <p:spPr>
              <a:xfrm>
                <a:off x="291" y="2781"/>
                <a:ext cx="858" cy="238"/>
              </a:xfrm>
              <a:prstGeom prst="rect">
                <a:avLst/>
              </a:prstGeom>
              <a:noFill/>
              <a:ln>
                <a:noFill/>
              </a:ln>
            </p:spPr>
          </p:pic>
          <p:pic>
            <p:nvPicPr>
              <p:cNvPr descr="circuler_1" id="660" name="Google Shape;660;p5"/>
              <p:cNvPicPr preferRelativeResize="0"/>
              <p:nvPr/>
            </p:nvPicPr>
            <p:blipFill rotWithShape="1">
              <a:blip r:embed="rId4">
                <a:alphaModFix/>
              </a:blip>
              <a:srcRect b="0" l="0" r="0" t="0"/>
              <a:stretch/>
            </p:blipFill>
            <p:spPr>
              <a:xfrm>
                <a:off x="192" y="1917"/>
                <a:ext cx="1042" cy="1016"/>
              </a:xfrm>
              <a:prstGeom prst="rect">
                <a:avLst/>
              </a:prstGeom>
              <a:noFill/>
              <a:ln>
                <a:noFill/>
              </a:ln>
            </p:spPr>
          </p:pic>
          <p:sp>
            <p:nvSpPr>
              <p:cNvPr id="661" name="Google Shape;661;p5"/>
              <p:cNvSpPr/>
              <p:nvPr/>
            </p:nvSpPr>
            <p:spPr>
              <a:xfrm>
                <a:off x="192" y="1917"/>
                <a:ext cx="1035" cy="1019"/>
              </a:xfrm>
              <a:prstGeom prst="ellipse">
                <a:avLst/>
              </a:prstGeom>
              <a:gradFill>
                <a:gsLst>
                  <a:gs pos="0">
                    <a:srgbClr val="71AD4F"/>
                  </a:gs>
                  <a:gs pos="100000">
                    <a:srgbClr val="57912F"/>
                  </a:gs>
                </a:gsLst>
                <a:path path="circle">
                  <a:fillToRect r="100%" t="100%"/>
                </a:path>
                <a:tileRect b="-100%" l="-100%"/>
              </a:gradFill>
              <a:ln cap="rnd" cmpd="sng" w="9525">
                <a:solidFill>
                  <a:srgbClr val="B6CFAC"/>
                </a:solidFill>
                <a:prstDash val="solid"/>
                <a:round/>
                <a:headEnd len="sm" w="sm" type="none"/>
                <a:tailEnd len="sm" w="sm" type="none"/>
              </a:ln>
              <a:effectLst>
                <a:reflection blurRad="0" dir="5400000" dist="12700" endA="0" endPos="32000" kx="0" rotWithShape="0" stA="26000" stPos="0" sy="-100000" ky="0"/>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799"/>
                  <a:buFont typeface="Calibri"/>
                  <a:buNone/>
                </a:pPr>
                <a:r>
                  <a:t/>
                </a:r>
                <a:endParaRPr b="0" i="1" sz="1799" u="none" cap="none" strike="noStrike">
                  <a:solidFill>
                    <a:srgbClr val="FFFFFF"/>
                  </a:solidFill>
                  <a:latin typeface="Arial"/>
                  <a:ea typeface="Arial"/>
                  <a:cs typeface="Arial"/>
                  <a:sym typeface="Arial"/>
                </a:endParaRPr>
              </a:p>
            </p:txBody>
          </p:sp>
        </p:grpSp>
        <p:pic>
          <p:nvPicPr>
            <p:cNvPr descr="Picture2" id="662" name="Google Shape;662;p5"/>
            <p:cNvPicPr preferRelativeResize="0"/>
            <p:nvPr/>
          </p:nvPicPr>
          <p:blipFill rotWithShape="1">
            <a:blip r:embed="rId5">
              <a:alphaModFix/>
            </a:blip>
            <a:srcRect b="0" l="0" r="0" t="0"/>
            <a:stretch/>
          </p:blipFill>
          <p:spPr>
            <a:xfrm>
              <a:off x="864" y="1248"/>
              <a:ext cx="359" cy="169"/>
            </a:xfrm>
            <a:prstGeom prst="rect">
              <a:avLst/>
            </a:prstGeom>
            <a:noFill/>
            <a:ln>
              <a:noFill/>
            </a:ln>
          </p:spPr>
        </p:pic>
      </p:grpSp>
      <p:pic>
        <p:nvPicPr>
          <p:cNvPr id="663" name="Google Shape;663;p5"/>
          <p:cNvPicPr preferRelativeResize="0"/>
          <p:nvPr/>
        </p:nvPicPr>
        <p:blipFill rotWithShape="1">
          <a:blip r:embed="rId6">
            <a:alphaModFix/>
          </a:blip>
          <a:srcRect b="49512" l="50000" r="0" t="0"/>
          <a:stretch/>
        </p:blipFill>
        <p:spPr>
          <a:xfrm>
            <a:off x="105546" y="2006491"/>
            <a:ext cx="761803" cy="769233"/>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id="664" name="Google Shape;664;p5"/>
          <p:cNvPicPr preferRelativeResize="0"/>
          <p:nvPr/>
        </p:nvPicPr>
        <p:blipFill rotWithShape="1">
          <a:blip r:embed="rId7">
            <a:alphaModFix/>
          </a:blip>
          <a:srcRect b="0" l="0" r="0" t="0"/>
          <a:stretch/>
        </p:blipFill>
        <p:spPr>
          <a:xfrm>
            <a:off x="-2322512" y="317500"/>
            <a:ext cx="549275" cy="549275"/>
          </a:xfrm>
          <a:prstGeom prst="rect">
            <a:avLst/>
          </a:prstGeom>
          <a:noFill/>
          <a:ln>
            <a:noFill/>
          </a:ln>
        </p:spPr>
      </p:pic>
      <p:pic>
        <p:nvPicPr>
          <p:cNvPr id="665" name="Google Shape;665;p5"/>
          <p:cNvPicPr preferRelativeResize="0"/>
          <p:nvPr/>
        </p:nvPicPr>
        <p:blipFill rotWithShape="1">
          <a:blip r:embed="rId8">
            <a:alphaModFix/>
          </a:blip>
          <a:srcRect b="0" l="0" r="0" t="0"/>
          <a:stretch/>
        </p:blipFill>
        <p:spPr>
          <a:xfrm>
            <a:off x="2363787" y="280987"/>
            <a:ext cx="785812" cy="785812"/>
          </a:xfrm>
          <a:prstGeom prst="rect">
            <a:avLst/>
          </a:prstGeom>
          <a:noFill/>
          <a:ln>
            <a:noFill/>
          </a:ln>
        </p:spPr>
      </p:pic>
      <p:pic>
        <p:nvPicPr>
          <p:cNvPr id="666" name="Google Shape;666;p5"/>
          <p:cNvPicPr preferRelativeResize="0"/>
          <p:nvPr/>
        </p:nvPicPr>
        <p:blipFill rotWithShape="1">
          <a:blip r:embed="rId7">
            <a:alphaModFix/>
          </a:blip>
          <a:srcRect b="0" l="0" r="0" t="0"/>
          <a:stretch/>
        </p:blipFill>
        <p:spPr>
          <a:xfrm>
            <a:off x="-2147887" y="1066800"/>
            <a:ext cx="547687" cy="549275"/>
          </a:xfrm>
          <a:prstGeom prst="rect">
            <a:avLst/>
          </a:prstGeom>
          <a:noFill/>
          <a:ln>
            <a:noFill/>
          </a:ln>
        </p:spPr>
      </p:pic>
      <p:sp>
        <p:nvSpPr>
          <p:cNvPr id="667" name="Google Shape;667;p5"/>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00</a:t>
            </a:r>
            <a:endParaRPr/>
          </a:p>
        </p:txBody>
      </p:sp>
      <p:sp>
        <p:nvSpPr>
          <p:cNvPr id="668" name="Google Shape;668;p5"/>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01</a:t>
            </a:r>
            <a:endParaRPr/>
          </a:p>
        </p:txBody>
      </p:sp>
      <p:sp>
        <p:nvSpPr>
          <p:cNvPr id="669" name="Google Shape;669;p5"/>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02</a:t>
            </a:r>
            <a:endParaRPr/>
          </a:p>
        </p:txBody>
      </p:sp>
      <p:sp>
        <p:nvSpPr>
          <p:cNvPr id="670" name="Google Shape;670;p5"/>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03</a:t>
            </a:r>
            <a:endParaRPr/>
          </a:p>
        </p:txBody>
      </p:sp>
      <p:sp>
        <p:nvSpPr>
          <p:cNvPr id="671" name="Google Shape;671;p5"/>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04</a:t>
            </a:r>
            <a:endParaRPr/>
          </a:p>
        </p:txBody>
      </p:sp>
      <p:sp>
        <p:nvSpPr>
          <p:cNvPr id="672" name="Google Shape;672;p5"/>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05</a:t>
            </a:r>
            <a:endParaRPr/>
          </a:p>
        </p:txBody>
      </p:sp>
      <p:sp>
        <p:nvSpPr>
          <p:cNvPr id="673" name="Google Shape;673;p5"/>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06</a:t>
            </a:r>
            <a:endParaRPr/>
          </a:p>
        </p:txBody>
      </p:sp>
      <p:sp>
        <p:nvSpPr>
          <p:cNvPr id="674" name="Google Shape;674;p5"/>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07</a:t>
            </a:r>
            <a:endParaRPr/>
          </a:p>
        </p:txBody>
      </p:sp>
      <p:sp>
        <p:nvSpPr>
          <p:cNvPr id="675" name="Google Shape;675;p5"/>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08</a:t>
            </a:r>
            <a:endParaRPr/>
          </a:p>
        </p:txBody>
      </p:sp>
      <p:sp>
        <p:nvSpPr>
          <p:cNvPr id="676" name="Google Shape;676;p5"/>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09</a:t>
            </a:r>
            <a:endParaRPr/>
          </a:p>
        </p:txBody>
      </p:sp>
      <p:sp>
        <p:nvSpPr>
          <p:cNvPr id="677" name="Google Shape;677;p5"/>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10</a:t>
            </a:r>
            <a:endParaRPr/>
          </a:p>
        </p:txBody>
      </p:sp>
      <p:sp>
        <p:nvSpPr>
          <p:cNvPr id="678" name="Google Shape;678;p5"/>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11</a:t>
            </a:r>
            <a:endParaRPr/>
          </a:p>
        </p:txBody>
      </p:sp>
      <p:sp>
        <p:nvSpPr>
          <p:cNvPr id="679" name="Google Shape;679;p5"/>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12</a:t>
            </a:r>
            <a:endParaRPr/>
          </a:p>
        </p:txBody>
      </p:sp>
      <p:sp>
        <p:nvSpPr>
          <p:cNvPr id="680" name="Google Shape;680;p5"/>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13</a:t>
            </a:r>
            <a:endParaRPr/>
          </a:p>
        </p:txBody>
      </p:sp>
      <p:sp>
        <p:nvSpPr>
          <p:cNvPr id="681" name="Google Shape;681;p5"/>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14</a:t>
            </a:r>
            <a:endParaRPr/>
          </a:p>
        </p:txBody>
      </p:sp>
      <p:sp>
        <p:nvSpPr>
          <p:cNvPr id="682" name="Google Shape;682;p5"/>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15</a:t>
            </a:r>
            <a:endParaRPr/>
          </a:p>
        </p:txBody>
      </p:sp>
      <p:sp>
        <p:nvSpPr>
          <p:cNvPr id="683" name="Google Shape;683;p5"/>
          <p:cNvSpPr/>
          <p:nvPr/>
        </p:nvSpPr>
        <p:spPr>
          <a:xfrm>
            <a:off x="2065337" y="1371600"/>
            <a:ext cx="1287462" cy="1295400"/>
          </a:xfrm>
          <a:custGeom>
            <a:rect b="b" l="l" r="r" t="t"/>
            <a:pathLst>
              <a:path extrusionOk="0" h="1295400" w="1287462">
                <a:moveTo>
                  <a:pt x="0" y="647700"/>
                </a:moveTo>
                <a:cubicBezTo>
                  <a:pt x="0" y="289985"/>
                  <a:pt x="288208" y="0"/>
                  <a:pt x="643731" y="0"/>
                </a:cubicBezTo>
                <a:cubicBezTo>
                  <a:pt x="999254" y="0"/>
                  <a:pt x="1287462" y="289985"/>
                  <a:pt x="1287462" y="647700"/>
                </a:cubicBezTo>
                <a:cubicBezTo>
                  <a:pt x="1287462" y="1005415"/>
                  <a:pt x="999254" y="1295400"/>
                  <a:pt x="643731" y="1295400"/>
                </a:cubicBezTo>
                <a:cubicBezTo>
                  <a:pt x="288208" y="1295400"/>
                  <a:pt x="0" y="1005415"/>
                  <a:pt x="0" y="647700"/>
                </a:cubicBezTo>
                <a:close/>
                <a:moveTo>
                  <a:pt x="133510" y="647700"/>
                </a:moveTo>
                <a:cubicBezTo>
                  <a:pt x="133510" y="931679"/>
                  <a:pt x="361944" y="1161890"/>
                  <a:pt x="643731" y="1161890"/>
                </a:cubicBezTo>
                <a:cubicBezTo>
                  <a:pt x="925518" y="1161890"/>
                  <a:pt x="1153952" y="931679"/>
                  <a:pt x="1153952" y="647700"/>
                </a:cubicBezTo>
                <a:cubicBezTo>
                  <a:pt x="1153952" y="363721"/>
                  <a:pt x="925518" y="133510"/>
                  <a:pt x="643731" y="133510"/>
                </a:cubicBezTo>
                <a:cubicBezTo>
                  <a:pt x="361944" y="133510"/>
                  <a:pt x="133510" y="363721"/>
                  <a:pt x="133510" y="647700"/>
                </a:cubicBezTo>
                <a:close/>
              </a:path>
            </a:pathLst>
          </a:custGeom>
          <a:solidFill>
            <a:srgbClr val="C0504D"/>
          </a:solidFill>
          <a:ln cap="flat" cmpd="sng" w="38100">
            <a:solidFill>
              <a:srgbClr val="646464"/>
            </a:solidFill>
            <a:prstDash val="solid"/>
            <a:miter lim="800000"/>
            <a:headEnd len="sm" w="sm" type="none"/>
            <a:tailEnd len="sm" w="sm" type="none"/>
          </a:ln>
          <a:effectLst>
            <a:outerShdw blurRad="63500" dir="5400000" dist="20000">
              <a:srgbClr val="000000">
                <a:alpha val="3764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84" name="Google Shape;684;p5"/>
          <p:cNvSpPr/>
          <p:nvPr/>
        </p:nvSpPr>
        <p:spPr>
          <a:xfrm rot="5400000">
            <a:off x="257968" y="2931318"/>
            <a:ext cx="906462" cy="752475"/>
          </a:xfrm>
          <a:prstGeom prst="triangle">
            <a:avLst>
              <a:gd fmla="val 50000" name="adj"/>
            </a:avLst>
          </a:prstGeom>
          <a:solidFill>
            <a:srgbClr val="00B050"/>
          </a:solidFill>
          <a:ln cap="rnd"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85" name="Google Shape;685;p5"/>
          <p:cNvSpPr/>
          <p:nvPr/>
        </p:nvSpPr>
        <p:spPr>
          <a:xfrm rot="5400000">
            <a:off x="257175" y="3910012"/>
            <a:ext cx="908050" cy="752475"/>
          </a:xfrm>
          <a:prstGeom prst="triangle">
            <a:avLst>
              <a:gd fmla="val 50000" name="adj"/>
            </a:avLst>
          </a:prstGeom>
          <a:solidFill>
            <a:srgbClr val="4A7C29"/>
          </a:solidFill>
          <a:ln cap="rnd" cmpd="sng" w="158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86" name="Google Shape;686;p5"/>
          <p:cNvSpPr/>
          <p:nvPr/>
        </p:nvSpPr>
        <p:spPr>
          <a:xfrm rot="5400000">
            <a:off x="257968" y="5950743"/>
            <a:ext cx="906462" cy="752475"/>
          </a:xfrm>
          <a:prstGeom prst="triangle">
            <a:avLst>
              <a:gd fmla="val 50000" name="adj"/>
            </a:avLst>
          </a:prstGeom>
          <a:solidFill>
            <a:srgbClr val="454027"/>
          </a:solidFill>
          <a:ln cap="rnd" cmpd="sng" w="158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87" name="Google Shape;687;p5"/>
          <p:cNvSpPr/>
          <p:nvPr/>
        </p:nvSpPr>
        <p:spPr>
          <a:xfrm rot="5400000">
            <a:off x="257968" y="4928393"/>
            <a:ext cx="906462" cy="752475"/>
          </a:xfrm>
          <a:prstGeom prst="triangle">
            <a:avLst>
              <a:gd fmla="val 50000" name="adj"/>
            </a:avLst>
          </a:prstGeom>
          <a:solidFill>
            <a:srgbClr val="31937B"/>
          </a:solidFill>
          <a:ln cap="rnd" cmpd="sng" w="158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88" name="Google Shape;688;p5"/>
          <p:cNvSpPr/>
          <p:nvPr/>
        </p:nvSpPr>
        <p:spPr>
          <a:xfrm>
            <a:off x="1087437" y="2798762"/>
            <a:ext cx="10798175" cy="954087"/>
          </a:xfrm>
          <a:prstGeom prst="roundRect">
            <a:avLst>
              <a:gd fmla="val 16667" name="adj"/>
            </a:avLst>
          </a:prstGeom>
          <a:solidFill>
            <a:srgbClr val="00B050"/>
          </a:solidFill>
          <a:ln cap="rnd"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4000"/>
              <a:buFont typeface="Corbel"/>
              <a:buNone/>
            </a:pPr>
            <a:r>
              <a:rPr b="1" i="0" lang="en-US" sz="4000" u="none">
                <a:solidFill>
                  <a:srgbClr val="FFFFFF"/>
                </a:solidFill>
                <a:latin typeface="Corbel"/>
                <a:ea typeface="Corbel"/>
                <a:cs typeface="Corbel"/>
                <a:sym typeface="Corbel"/>
              </a:rPr>
              <a:t>Sắt.</a:t>
            </a:r>
            <a:endParaRPr/>
          </a:p>
        </p:txBody>
      </p:sp>
      <p:sp>
        <p:nvSpPr>
          <p:cNvPr id="689" name="Google Shape;689;p5"/>
          <p:cNvSpPr/>
          <p:nvPr/>
        </p:nvSpPr>
        <p:spPr>
          <a:xfrm>
            <a:off x="1101725" y="3810000"/>
            <a:ext cx="10798175" cy="952500"/>
          </a:xfrm>
          <a:prstGeom prst="roundRect">
            <a:avLst>
              <a:gd fmla="val 16667" name="adj"/>
            </a:avLst>
          </a:prstGeom>
          <a:solidFill>
            <a:srgbClr val="4A7C29"/>
          </a:solidFill>
          <a:ln cap="rnd" cmpd="sng" w="158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3600"/>
              <a:buFont typeface="Times New Roman"/>
              <a:buNone/>
            </a:pPr>
            <a:r>
              <a:rPr b="1" i="0" lang="en-US" sz="3600" u="none">
                <a:solidFill>
                  <a:srgbClr val="FFFFFF"/>
                </a:solidFill>
                <a:latin typeface="Times New Roman"/>
                <a:ea typeface="Times New Roman"/>
                <a:cs typeface="Times New Roman"/>
                <a:sym typeface="Times New Roman"/>
              </a:rPr>
              <a:t>Than đá.</a:t>
            </a:r>
            <a:endParaRPr/>
          </a:p>
        </p:txBody>
      </p:sp>
      <p:sp>
        <p:nvSpPr>
          <p:cNvPr id="690" name="Google Shape;690;p5"/>
          <p:cNvSpPr/>
          <p:nvPr/>
        </p:nvSpPr>
        <p:spPr>
          <a:xfrm>
            <a:off x="1101725" y="4827587"/>
            <a:ext cx="10798175" cy="954087"/>
          </a:xfrm>
          <a:prstGeom prst="roundRect">
            <a:avLst>
              <a:gd fmla="val 16667" name="adj"/>
            </a:avLst>
          </a:prstGeom>
          <a:solidFill>
            <a:srgbClr val="31937B"/>
          </a:solidFill>
          <a:ln cap="rnd" cmpd="sng" w="158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4000"/>
              <a:buFont typeface="Corbel"/>
              <a:buNone/>
            </a:pPr>
            <a:r>
              <a:rPr b="1" i="0" lang="en-US" sz="4000" u="none">
                <a:solidFill>
                  <a:srgbClr val="FFFFFF"/>
                </a:solidFill>
                <a:latin typeface="Corbel"/>
                <a:ea typeface="Corbel"/>
                <a:cs typeface="Corbel"/>
                <a:sym typeface="Corbel"/>
              </a:rPr>
              <a:t>Dầu mỏ.</a:t>
            </a:r>
            <a:endParaRPr/>
          </a:p>
        </p:txBody>
      </p:sp>
      <p:sp>
        <p:nvSpPr>
          <p:cNvPr id="691" name="Google Shape;691;p5"/>
          <p:cNvSpPr/>
          <p:nvPr/>
        </p:nvSpPr>
        <p:spPr>
          <a:xfrm>
            <a:off x="1101725" y="5832475"/>
            <a:ext cx="10798175" cy="952500"/>
          </a:xfrm>
          <a:prstGeom prst="roundRect">
            <a:avLst>
              <a:gd fmla="val 16667" name="adj"/>
            </a:avLst>
          </a:prstGeom>
          <a:solidFill>
            <a:srgbClr val="454027"/>
          </a:solidFill>
          <a:ln cap="rnd" cmpd="sng" w="158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4000"/>
              <a:buFont typeface="Corbel"/>
              <a:buNone/>
            </a:pPr>
            <a:r>
              <a:rPr b="1" i="0" lang="en-US" sz="4000" u="none">
                <a:solidFill>
                  <a:srgbClr val="FFFFFF"/>
                </a:solidFill>
                <a:latin typeface="Corbel"/>
                <a:ea typeface="Corbel"/>
                <a:cs typeface="Corbel"/>
                <a:sym typeface="Corbel"/>
              </a:rPr>
              <a:t>Rừng.</a:t>
            </a:r>
            <a:endParaRPr/>
          </a:p>
        </p:txBody>
      </p:sp>
      <p:sp>
        <p:nvSpPr>
          <p:cNvPr id="692" name="Google Shape;692;p5"/>
          <p:cNvSpPr txBox="1"/>
          <p:nvPr/>
        </p:nvSpPr>
        <p:spPr>
          <a:xfrm>
            <a:off x="306387" y="2990850"/>
            <a:ext cx="427037"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500"/>
              <a:buFont typeface="Calibri"/>
              <a:buNone/>
            </a:pPr>
            <a:r>
              <a:rPr b="1" i="0" lang="en-US" sz="3500" u="none">
                <a:solidFill>
                  <a:srgbClr val="FFFFFF"/>
                </a:solidFill>
                <a:latin typeface="Calibri"/>
                <a:ea typeface="Calibri"/>
                <a:cs typeface="Calibri"/>
                <a:sym typeface="Calibri"/>
              </a:rPr>
              <a:t>A</a:t>
            </a:r>
            <a:endParaRPr/>
          </a:p>
        </p:txBody>
      </p:sp>
      <p:sp>
        <p:nvSpPr>
          <p:cNvPr id="693" name="Google Shape;693;p5"/>
          <p:cNvSpPr txBox="1"/>
          <p:nvPr/>
        </p:nvSpPr>
        <p:spPr>
          <a:xfrm>
            <a:off x="290512" y="3962400"/>
            <a:ext cx="427037"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500"/>
              <a:buFont typeface="Calibri"/>
              <a:buNone/>
            </a:pPr>
            <a:r>
              <a:rPr b="1" i="0" lang="en-US" sz="3500" u="none">
                <a:solidFill>
                  <a:srgbClr val="FFFFFF"/>
                </a:solidFill>
                <a:latin typeface="Calibri"/>
                <a:ea typeface="Calibri"/>
                <a:cs typeface="Calibri"/>
                <a:sym typeface="Calibri"/>
              </a:rPr>
              <a:t>B</a:t>
            </a:r>
            <a:endParaRPr/>
          </a:p>
        </p:txBody>
      </p:sp>
      <p:sp>
        <p:nvSpPr>
          <p:cNvPr id="694" name="Google Shape;694;p5"/>
          <p:cNvSpPr txBox="1"/>
          <p:nvPr/>
        </p:nvSpPr>
        <p:spPr>
          <a:xfrm>
            <a:off x="273050" y="4981575"/>
            <a:ext cx="427037"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500"/>
              <a:buFont typeface="Calibri"/>
              <a:buNone/>
            </a:pPr>
            <a:r>
              <a:rPr b="1" i="0" lang="en-US" sz="3500" u="none">
                <a:solidFill>
                  <a:srgbClr val="FFFFFF"/>
                </a:solidFill>
                <a:latin typeface="Calibri"/>
                <a:ea typeface="Calibri"/>
                <a:cs typeface="Calibri"/>
                <a:sym typeface="Calibri"/>
              </a:rPr>
              <a:t>C</a:t>
            </a:r>
            <a:endParaRPr/>
          </a:p>
        </p:txBody>
      </p:sp>
      <p:sp>
        <p:nvSpPr>
          <p:cNvPr id="695" name="Google Shape;695;p5"/>
          <p:cNvSpPr txBox="1"/>
          <p:nvPr/>
        </p:nvSpPr>
        <p:spPr>
          <a:xfrm>
            <a:off x="306387" y="6003925"/>
            <a:ext cx="427037"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500"/>
              <a:buFont typeface="Calibri"/>
              <a:buNone/>
            </a:pPr>
            <a:r>
              <a:rPr b="1" i="0" lang="en-US" sz="3500" u="none">
                <a:solidFill>
                  <a:srgbClr val="FFFFFF"/>
                </a:solidFill>
                <a:latin typeface="Calibri"/>
                <a:ea typeface="Calibri"/>
                <a:cs typeface="Calibri"/>
                <a:sym typeface="Calibri"/>
              </a:rPr>
              <a:t>D</a:t>
            </a:r>
            <a:endParaRPr/>
          </a:p>
        </p:txBody>
      </p:sp>
      <p:pic>
        <p:nvPicPr>
          <p:cNvPr descr="num2" id="696" name="Google Shape;696;p5"/>
          <p:cNvPicPr preferRelativeResize="0"/>
          <p:nvPr/>
        </p:nvPicPr>
        <p:blipFill rotWithShape="1">
          <a:blip r:embed="rId9">
            <a:alphaModFix/>
          </a:blip>
          <a:srcRect b="0" l="0" r="0" t="0"/>
          <a:stretch/>
        </p:blipFill>
        <p:spPr>
          <a:xfrm rot="1265785">
            <a:off x="518729" y="57822"/>
            <a:ext cx="1161265" cy="1916785"/>
          </a:xfrm>
          <a:prstGeom prst="rect">
            <a:avLst/>
          </a:prstGeom>
          <a:noFill/>
          <a:ln>
            <a:noFill/>
          </a:ln>
        </p:spPr>
      </p:pic>
      <p:pic>
        <p:nvPicPr>
          <p:cNvPr descr="Cuốn sách đang mở" id="697" name="Google Shape;697;p5"/>
          <p:cNvPicPr preferRelativeResize="0"/>
          <p:nvPr/>
        </p:nvPicPr>
        <p:blipFill rotWithShape="1">
          <a:blip r:embed="rId10">
            <a:alphaModFix/>
          </a:blip>
          <a:srcRect b="0" l="0" r="0" t="0"/>
          <a:stretch/>
        </p:blipFill>
        <p:spPr>
          <a:xfrm>
            <a:off x="6246812" y="1966912"/>
            <a:ext cx="914400" cy="914400"/>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65"/>
                                        </p:tgtEl>
                                        <p:attrNameLst>
                                          <p:attrName>style.visibility</p:attrName>
                                        </p:attrNameLst>
                                      </p:cBhvr>
                                      <p:to>
                                        <p:strVal val="visible"/>
                                      </p:to>
                                    </p:set>
                                    <p:animEffect filter="fade" transition="in">
                                      <p:cBhvr>
                                        <p:cTn dur="3000"/>
                                        <p:tgtEl>
                                          <p:spTgt spid="6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684"/>
                                        </p:tgtEl>
                                        <p:attrNameLst>
                                          <p:attrName>style.visibility</p:attrName>
                                        </p:attrNameLst>
                                      </p:cBhvr>
                                      <p:to>
                                        <p:strVal val="visible"/>
                                      </p:to>
                                    </p:set>
                                    <p:anim calcmode="lin" valueType="num">
                                      <p:cBhvr additive="base">
                                        <p:cTn dur="750"/>
                                        <p:tgtEl>
                                          <p:spTgt spid="68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692"/>
                                        </p:tgtEl>
                                        <p:attrNameLst>
                                          <p:attrName>style.visibility</p:attrName>
                                        </p:attrNameLst>
                                      </p:cBhvr>
                                      <p:to>
                                        <p:strVal val="visible"/>
                                      </p:to>
                                    </p:set>
                                    <p:anim calcmode="lin" valueType="num">
                                      <p:cBhvr additive="base">
                                        <p:cTn dur="750"/>
                                        <p:tgtEl>
                                          <p:spTgt spid="692"/>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750"/>
                                  </p:stCondLst>
                                  <p:childTnLst>
                                    <p:set>
                                      <p:cBhvr>
                                        <p:cTn dur="1" fill="hold">
                                          <p:stCondLst>
                                            <p:cond delay="0"/>
                                          </p:stCondLst>
                                        </p:cTn>
                                        <p:tgtEl>
                                          <p:spTgt spid="688"/>
                                        </p:tgtEl>
                                        <p:attrNameLst>
                                          <p:attrName>style.visibility</p:attrName>
                                        </p:attrNameLst>
                                      </p:cBhvr>
                                      <p:to>
                                        <p:strVal val="visible"/>
                                      </p:to>
                                    </p:set>
                                    <p:animEffect filter="fade" transition="in">
                                      <p:cBhvr>
                                        <p:cTn dur="1250"/>
                                        <p:tgtEl>
                                          <p:spTgt spid="6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685"/>
                                        </p:tgtEl>
                                        <p:attrNameLst>
                                          <p:attrName>style.visibility</p:attrName>
                                        </p:attrNameLst>
                                      </p:cBhvr>
                                      <p:to>
                                        <p:strVal val="visible"/>
                                      </p:to>
                                    </p:set>
                                    <p:anim calcmode="lin" valueType="num">
                                      <p:cBhvr additive="base">
                                        <p:cTn dur="750"/>
                                        <p:tgtEl>
                                          <p:spTgt spid="68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693"/>
                                        </p:tgtEl>
                                        <p:attrNameLst>
                                          <p:attrName>style.visibility</p:attrName>
                                        </p:attrNameLst>
                                      </p:cBhvr>
                                      <p:to>
                                        <p:strVal val="visible"/>
                                      </p:to>
                                    </p:set>
                                    <p:anim calcmode="lin" valueType="num">
                                      <p:cBhvr additive="base">
                                        <p:cTn dur="750"/>
                                        <p:tgtEl>
                                          <p:spTgt spid="693"/>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750"/>
                                  </p:stCondLst>
                                  <p:childTnLst>
                                    <p:set>
                                      <p:cBhvr>
                                        <p:cTn dur="1" fill="hold">
                                          <p:stCondLst>
                                            <p:cond delay="0"/>
                                          </p:stCondLst>
                                        </p:cTn>
                                        <p:tgtEl>
                                          <p:spTgt spid="689"/>
                                        </p:tgtEl>
                                        <p:attrNameLst>
                                          <p:attrName>style.visibility</p:attrName>
                                        </p:attrNameLst>
                                      </p:cBhvr>
                                      <p:to>
                                        <p:strVal val="visible"/>
                                      </p:to>
                                    </p:set>
                                    <p:animEffect filter="fade" transition="in">
                                      <p:cBhvr>
                                        <p:cTn dur="1250"/>
                                        <p:tgtEl>
                                          <p:spTgt spid="6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687"/>
                                        </p:tgtEl>
                                        <p:attrNameLst>
                                          <p:attrName>style.visibility</p:attrName>
                                        </p:attrNameLst>
                                      </p:cBhvr>
                                      <p:to>
                                        <p:strVal val="visible"/>
                                      </p:to>
                                    </p:set>
                                    <p:anim calcmode="lin" valueType="num">
                                      <p:cBhvr additive="base">
                                        <p:cTn dur="750"/>
                                        <p:tgtEl>
                                          <p:spTgt spid="68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694"/>
                                        </p:tgtEl>
                                        <p:attrNameLst>
                                          <p:attrName>style.visibility</p:attrName>
                                        </p:attrNameLst>
                                      </p:cBhvr>
                                      <p:to>
                                        <p:strVal val="visible"/>
                                      </p:to>
                                    </p:set>
                                    <p:anim calcmode="lin" valueType="num">
                                      <p:cBhvr additive="base">
                                        <p:cTn dur="750"/>
                                        <p:tgtEl>
                                          <p:spTgt spid="694"/>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750"/>
                                  </p:stCondLst>
                                  <p:childTnLst>
                                    <p:set>
                                      <p:cBhvr>
                                        <p:cTn dur="1" fill="hold">
                                          <p:stCondLst>
                                            <p:cond delay="0"/>
                                          </p:stCondLst>
                                        </p:cTn>
                                        <p:tgtEl>
                                          <p:spTgt spid="690"/>
                                        </p:tgtEl>
                                        <p:attrNameLst>
                                          <p:attrName>style.visibility</p:attrName>
                                        </p:attrNameLst>
                                      </p:cBhvr>
                                      <p:to>
                                        <p:strVal val="visible"/>
                                      </p:to>
                                    </p:set>
                                    <p:animEffect filter="fade" transition="in">
                                      <p:cBhvr>
                                        <p:cTn dur="1250"/>
                                        <p:tgtEl>
                                          <p:spTgt spid="6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686"/>
                                        </p:tgtEl>
                                        <p:attrNameLst>
                                          <p:attrName>style.visibility</p:attrName>
                                        </p:attrNameLst>
                                      </p:cBhvr>
                                      <p:to>
                                        <p:strVal val="visible"/>
                                      </p:to>
                                    </p:set>
                                    <p:anim calcmode="lin" valueType="num">
                                      <p:cBhvr additive="base">
                                        <p:cTn dur="750"/>
                                        <p:tgtEl>
                                          <p:spTgt spid="68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695"/>
                                        </p:tgtEl>
                                        <p:attrNameLst>
                                          <p:attrName>style.visibility</p:attrName>
                                        </p:attrNameLst>
                                      </p:cBhvr>
                                      <p:to>
                                        <p:strVal val="visible"/>
                                      </p:to>
                                    </p:set>
                                    <p:anim calcmode="lin" valueType="num">
                                      <p:cBhvr additive="base">
                                        <p:cTn dur="750"/>
                                        <p:tgtEl>
                                          <p:spTgt spid="695"/>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750"/>
                                  </p:stCondLst>
                                  <p:childTnLst>
                                    <p:set>
                                      <p:cBhvr>
                                        <p:cTn dur="1" fill="hold">
                                          <p:stCondLst>
                                            <p:cond delay="0"/>
                                          </p:stCondLst>
                                        </p:cTn>
                                        <p:tgtEl>
                                          <p:spTgt spid="691"/>
                                        </p:tgtEl>
                                        <p:attrNameLst>
                                          <p:attrName>style.visibility</p:attrName>
                                        </p:attrNameLst>
                                      </p:cBhvr>
                                      <p:to>
                                        <p:strVal val="visible"/>
                                      </p:to>
                                    </p:set>
                                    <p:animEffect filter="fade" transition="in">
                                      <p:cBhvr>
                                        <p:cTn dur="1250"/>
                                        <p:tgtEl>
                                          <p:spTgt spid="6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2"/>
                                        </p:tgtEl>
                                        <p:attrNameLst>
                                          <p:attrName>style.visibility</p:attrName>
                                        </p:attrNameLst>
                                      </p:cBhvr>
                                      <p:to>
                                        <p:strVal val="visible"/>
                                      </p:to>
                                    </p:set>
                                  </p:childTnLst>
                                </p:cTn>
                              </p:par>
                              <p:par>
                                <p:cTn fill="hold" nodeType="withEffect" presetClass="exit" presetID="1" presetSubtype="0">
                                  <p:stCondLst>
                                    <p:cond delay="1000"/>
                                  </p:stCondLst>
                                  <p:childTnLst>
                                    <p:set>
                                      <p:cBhvr>
                                        <p:cTn dur="1" fill="hold">
                                          <p:stCondLst>
                                            <p:cond delay="1"/>
                                          </p:stCondLst>
                                        </p:cTn>
                                        <p:tgtEl>
                                          <p:spTgt spid="68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683"/>
                                        </p:tgtEl>
                                        <p:attrNameLst>
                                          <p:attrName>style.visibility</p:attrName>
                                        </p:attrNameLst>
                                      </p:cBhvr>
                                      <p:to>
                                        <p:strVal val="visible"/>
                                      </p:to>
                                    </p:set>
                                    <p:animEffect filter="fade" transition="in">
                                      <p:cBhvr>
                                        <p:cTn dur="1000"/>
                                        <p:tgtEl>
                                          <p:spTgt spid="683"/>
                                        </p:tgtEl>
                                      </p:cBhvr>
                                    </p:animEffect>
                                  </p:childTnLst>
                                </p:cTn>
                              </p:par>
                              <p:par>
                                <p:cTn fill="hold" nodeType="withEffect" presetClass="entr" presetID="1" presetSubtype="0">
                                  <p:stCondLst>
                                    <p:cond delay="1000"/>
                                  </p:stCondLst>
                                  <p:childTnLst>
                                    <p:set>
                                      <p:cBhvr>
                                        <p:cTn dur="1" fill="hold">
                                          <p:stCondLst>
                                            <p:cond delay="0"/>
                                          </p:stCondLst>
                                        </p:cTn>
                                        <p:tgtEl>
                                          <p:spTgt spid="681"/>
                                        </p:tgtEl>
                                        <p:attrNameLst>
                                          <p:attrName>style.visibility</p:attrName>
                                        </p:attrNameLst>
                                      </p:cBhvr>
                                      <p:to>
                                        <p:strVal val="visible"/>
                                      </p:to>
                                    </p:set>
                                  </p:childTnLst>
                                </p:cTn>
                              </p:par>
                              <p:par>
                                <p:cTn fill="hold" nodeType="withEffect" presetClass="exit" presetID="1" presetSubtype="0">
                                  <p:stCondLst>
                                    <p:cond delay="2000"/>
                                  </p:stCondLst>
                                  <p:childTnLst>
                                    <p:set>
                                      <p:cBhvr>
                                        <p:cTn dur="1" fill="hold">
                                          <p:stCondLst>
                                            <p:cond delay="1"/>
                                          </p:stCondLst>
                                        </p:cTn>
                                        <p:tgtEl>
                                          <p:spTgt spid="681"/>
                                        </p:tgtEl>
                                        <p:attrNameLst>
                                          <p:attrName>style.visibility</p:attrName>
                                        </p:attrNameLst>
                                      </p:cBhvr>
                                      <p:to>
                                        <p:strVal val="hidden"/>
                                      </p:to>
                                    </p:set>
                                  </p:childTnLst>
                                </p:cTn>
                              </p:par>
                              <p:par>
                                <p:cTn fill="hold" nodeType="withEffect" presetClass="entr" presetID="10" presetSubtype="0">
                                  <p:stCondLst>
                                    <p:cond delay="1000"/>
                                  </p:stCondLst>
                                  <p:childTnLst>
                                    <p:set>
                                      <p:cBhvr>
                                        <p:cTn dur="1" fill="hold">
                                          <p:stCondLst>
                                            <p:cond delay="0"/>
                                          </p:stCondLst>
                                        </p:cTn>
                                        <p:tgtEl>
                                          <p:spTgt spid="683"/>
                                        </p:tgtEl>
                                        <p:attrNameLst>
                                          <p:attrName>style.visibility</p:attrName>
                                        </p:attrNameLst>
                                      </p:cBhvr>
                                      <p:to>
                                        <p:strVal val="visible"/>
                                      </p:to>
                                    </p:set>
                                    <p:animEffect filter="fade" transition="in">
                                      <p:cBhvr>
                                        <p:cTn dur="1000"/>
                                        <p:tgtEl>
                                          <p:spTgt spid="683"/>
                                        </p:tgtEl>
                                      </p:cBhvr>
                                    </p:animEffect>
                                  </p:childTnLst>
                                </p:cTn>
                              </p:par>
                              <p:par>
                                <p:cTn fill="hold" nodeType="withEffect" presetClass="entr" presetID="1" presetSubtype="0">
                                  <p:stCondLst>
                                    <p:cond delay="2000"/>
                                  </p:stCondLst>
                                  <p:childTnLst>
                                    <p:set>
                                      <p:cBhvr>
                                        <p:cTn dur="1" fill="hold">
                                          <p:stCondLst>
                                            <p:cond delay="0"/>
                                          </p:stCondLst>
                                        </p:cTn>
                                        <p:tgtEl>
                                          <p:spTgt spid="680"/>
                                        </p:tgtEl>
                                        <p:attrNameLst>
                                          <p:attrName>style.visibility</p:attrName>
                                        </p:attrNameLst>
                                      </p:cBhvr>
                                      <p:to>
                                        <p:strVal val="visible"/>
                                      </p:to>
                                    </p:set>
                                  </p:childTnLst>
                                </p:cTn>
                              </p:par>
                              <p:par>
                                <p:cTn fill="hold" nodeType="withEffect" presetClass="exit" presetID="1" presetSubtype="0">
                                  <p:stCondLst>
                                    <p:cond delay="3000"/>
                                  </p:stCondLst>
                                  <p:childTnLst>
                                    <p:set>
                                      <p:cBhvr>
                                        <p:cTn dur="1" fill="hold">
                                          <p:stCondLst>
                                            <p:cond delay="1"/>
                                          </p:stCondLst>
                                        </p:cTn>
                                        <p:tgtEl>
                                          <p:spTgt spid="680"/>
                                        </p:tgtEl>
                                        <p:attrNameLst>
                                          <p:attrName>style.visibility</p:attrName>
                                        </p:attrNameLst>
                                      </p:cBhvr>
                                      <p:to>
                                        <p:strVal val="hidden"/>
                                      </p:to>
                                    </p:set>
                                  </p:childTnLst>
                                </p:cTn>
                              </p:par>
                              <p:par>
                                <p:cTn fill="hold" nodeType="withEffect" presetClass="entr" presetID="10" presetSubtype="0">
                                  <p:stCondLst>
                                    <p:cond delay="2000"/>
                                  </p:stCondLst>
                                  <p:childTnLst>
                                    <p:set>
                                      <p:cBhvr>
                                        <p:cTn dur="1" fill="hold">
                                          <p:stCondLst>
                                            <p:cond delay="0"/>
                                          </p:stCondLst>
                                        </p:cTn>
                                        <p:tgtEl>
                                          <p:spTgt spid="683"/>
                                        </p:tgtEl>
                                        <p:attrNameLst>
                                          <p:attrName>style.visibility</p:attrName>
                                        </p:attrNameLst>
                                      </p:cBhvr>
                                      <p:to>
                                        <p:strVal val="visible"/>
                                      </p:to>
                                    </p:set>
                                    <p:animEffect filter="fade" transition="in">
                                      <p:cBhvr>
                                        <p:cTn dur="1000"/>
                                        <p:tgtEl>
                                          <p:spTgt spid="683"/>
                                        </p:tgtEl>
                                      </p:cBhvr>
                                    </p:animEffect>
                                  </p:childTnLst>
                                </p:cTn>
                              </p:par>
                              <p:par>
                                <p:cTn fill="hold" nodeType="withEffect" presetClass="entr" presetID="1" presetSubtype="0">
                                  <p:stCondLst>
                                    <p:cond delay="3000"/>
                                  </p:stCondLst>
                                  <p:childTnLst>
                                    <p:set>
                                      <p:cBhvr>
                                        <p:cTn dur="1" fill="hold">
                                          <p:stCondLst>
                                            <p:cond delay="0"/>
                                          </p:stCondLst>
                                        </p:cTn>
                                        <p:tgtEl>
                                          <p:spTgt spid="679"/>
                                        </p:tgtEl>
                                        <p:attrNameLst>
                                          <p:attrName>style.visibility</p:attrName>
                                        </p:attrNameLst>
                                      </p:cBhvr>
                                      <p:to>
                                        <p:strVal val="visible"/>
                                      </p:to>
                                    </p:set>
                                  </p:childTnLst>
                                </p:cTn>
                              </p:par>
                              <p:par>
                                <p:cTn fill="hold" nodeType="withEffect" presetClass="exit" presetID="1" presetSubtype="0">
                                  <p:stCondLst>
                                    <p:cond delay="4000"/>
                                  </p:stCondLst>
                                  <p:childTnLst>
                                    <p:set>
                                      <p:cBhvr>
                                        <p:cTn dur="1" fill="hold">
                                          <p:stCondLst>
                                            <p:cond delay="1"/>
                                          </p:stCondLst>
                                        </p:cTn>
                                        <p:tgtEl>
                                          <p:spTgt spid="679"/>
                                        </p:tgtEl>
                                        <p:attrNameLst>
                                          <p:attrName>style.visibility</p:attrName>
                                        </p:attrNameLst>
                                      </p:cBhvr>
                                      <p:to>
                                        <p:strVal val="hidden"/>
                                      </p:to>
                                    </p:set>
                                  </p:childTnLst>
                                </p:cTn>
                              </p:par>
                              <p:par>
                                <p:cTn fill="hold" nodeType="withEffect" presetClass="entr" presetID="10" presetSubtype="0">
                                  <p:stCondLst>
                                    <p:cond delay="3000"/>
                                  </p:stCondLst>
                                  <p:childTnLst>
                                    <p:set>
                                      <p:cBhvr>
                                        <p:cTn dur="1" fill="hold">
                                          <p:stCondLst>
                                            <p:cond delay="0"/>
                                          </p:stCondLst>
                                        </p:cTn>
                                        <p:tgtEl>
                                          <p:spTgt spid="683"/>
                                        </p:tgtEl>
                                        <p:attrNameLst>
                                          <p:attrName>style.visibility</p:attrName>
                                        </p:attrNameLst>
                                      </p:cBhvr>
                                      <p:to>
                                        <p:strVal val="visible"/>
                                      </p:to>
                                    </p:set>
                                    <p:animEffect filter="fade" transition="in">
                                      <p:cBhvr>
                                        <p:cTn dur="1000"/>
                                        <p:tgtEl>
                                          <p:spTgt spid="683"/>
                                        </p:tgtEl>
                                      </p:cBhvr>
                                    </p:animEffect>
                                  </p:childTnLst>
                                </p:cTn>
                              </p:par>
                              <p:par>
                                <p:cTn fill="hold" nodeType="withEffect" presetClass="entr" presetID="1" presetSubtype="0">
                                  <p:stCondLst>
                                    <p:cond delay="4000"/>
                                  </p:stCondLst>
                                  <p:childTnLst>
                                    <p:set>
                                      <p:cBhvr>
                                        <p:cTn dur="1" fill="hold">
                                          <p:stCondLst>
                                            <p:cond delay="0"/>
                                          </p:stCondLst>
                                        </p:cTn>
                                        <p:tgtEl>
                                          <p:spTgt spid="678"/>
                                        </p:tgtEl>
                                        <p:attrNameLst>
                                          <p:attrName>style.visibility</p:attrName>
                                        </p:attrNameLst>
                                      </p:cBhvr>
                                      <p:to>
                                        <p:strVal val="visible"/>
                                      </p:to>
                                    </p:set>
                                  </p:childTnLst>
                                </p:cTn>
                              </p:par>
                              <p:par>
                                <p:cTn fill="hold" nodeType="withEffect" presetClass="exit" presetID="1" presetSubtype="0">
                                  <p:stCondLst>
                                    <p:cond delay="5000"/>
                                  </p:stCondLst>
                                  <p:childTnLst>
                                    <p:set>
                                      <p:cBhvr>
                                        <p:cTn dur="1" fill="hold">
                                          <p:stCondLst>
                                            <p:cond delay="1"/>
                                          </p:stCondLst>
                                        </p:cTn>
                                        <p:tgtEl>
                                          <p:spTgt spid="678"/>
                                        </p:tgtEl>
                                        <p:attrNameLst>
                                          <p:attrName>style.visibility</p:attrName>
                                        </p:attrNameLst>
                                      </p:cBhvr>
                                      <p:to>
                                        <p:strVal val="hidden"/>
                                      </p:to>
                                    </p:set>
                                  </p:childTnLst>
                                </p:cTn>
                              </p:par>
                              <p:par>
                                <p:cTn fill="hold" nodeType="withEffect" presetClass="entr" presetID="10" presetSubtype="0">
                                  <p:stCondLst>
                                    <p:cond delay="4000"/>
                                  </p:stCondLst>
                                  <p:childTnLst>
                                    <p:set>
                                      <p:cBhvr>
                                        <p:cTn dur="1" fill="hold">
                                          <p:stCondLst>
                                            <p:cond delay="0"/>
                                          </p:stCondLst>
                                        </p:cTn>
                                        <p:tgtEl>
                                          <p:spTgt spid="683"/>
                                        </p:tgtEl>
                                        <p:attrNameLst>
                                          <p:attrName>style.visibility</p:attrName>
                                        </p:attrNameLst>
                                      </p:cBhvr>
                                      <p:to>
                                        <p:strVal val="visible"/>
                                      </p:to>
                                    </p:set>
                                    <p:animEffect filter="fade" transition="in">
                                      <p:cBhvr>
                                        <p:cTn dur="1000"/>
                                        <p:tgtEl>
                                          <p:spTgt spid="683"/>
                                        </p:tgtEl>
                                      </p:cBhvr>
                                    </p:animEffect>
                                  </p:childTnLst>
                                </p:cTn>
                              </p:par>
                              <p:par>
                                <p:cTn fill="hold" nodeType="withEffect" presetClass="entr" presetID="1" presetSubtype="0">
                                  <p:stCondLst>
                                    <p:cond delay="5000"/>
                                  </p:stCondLst>
                                  <p:childTnLst>
                                    <p:set>
                                      <p:cBhvr>
                                        <p:cTn dur="1" fill="hold">
                                          <p:stCondLst>
                                            <p:cond delay="0"/>
                                          </p:stCondLst>
                                        </p:cTn>
                                        <p:tgtEl>
                                          <p:spTgt spid="677"/>
                                        </p:tgtEl>
                                        <p:attrNameLst>
                                          <p:attrName>style.visibility</p:attrName>
                                        </p:attrNameLst>
                                      </p:cBhvr>
                                      <p:to>
                                        <p:strVal val="visible"/>
                                      </p:to>
                                    </p:set>
                                  </p:childTnLst>
                                </p:cTn>
                              </p:par>
                              <p:par>
                                <p:cTn fill="hold" nodeType="withEffect" presetClass="exit" presetID="1" presetSubtype="0">
                                  <p:stCondLst>
                                    <p:cond delay="6000"/>
                                  </p:stCondLst>
                                  <p:childTnLst>
                                    <p:set>
                                      <p:cBhvr>
                                        <p:cTn dur="1" fill="hold">
                                          <p:stCondLst>
                                            <p:cond delay="1"/>
                                          </p:stCondLst>
                                        </p:cTn>
                                        <p:tgtEl>
                                          <p:spTgt spid="677"/>
                                        </p:tgtEl>
                                        <p:attrNameLst>
                                          <p:attrName>style.visibility</p:attrName>
                                        </p:attrNameLst>
                                      </p:cBhvr>
                                      <p:to>
                                        <p:strVal val="hidden"/>
                                      </p:to>
                                    </p:set>
                                  </p:childTnLst>
                                </p:cTn>
                              </p:par>
                              <p:par>
                                <p:cTn fill="hold" nodeType="withEffect" presetClass="entr" presetID="10" presetSubtype="0">
                                  <p:stCondLst>
                                    <p:cond delay="5000"/>
                                  </p:stCondLst>
                                  <p:childTnLst>
                                    <p:set>
                                      <p:cBhvr>
                                        <p:cTn dur="1" fill="hold">
                                          <p:stCondLst>
                                            <p:cond delay="0"/>
                                          </p:stCondLst>
                                        </p:cTn>
                                        <p:tgtEl>
                                          <p:spTgt spid="683"/>
                                        </p:tgtEl>
                                        <p:attrNameLst>
                                          <p:attrName>style.visibility</p:attrName>
                                        </p:attrNameLst>
                                      </p:cBhvr>
                                      <p:to>
                                        <p:strVal val="visible"/>
                                      </p:to>
                                    </p:set>
                                    <p:animEffect filter="fade" transition="in">
                                      <p:cBhvr>
                                        <p:cTn dur="1000"/>
                                        <p:tgtEl>
                                          <p:spTgt spid="683"/>
                                        </p:tgtEl>
                                      </p:cBhvr>
                                    </p:animEffect>
                                  </p:childTnLst>
                                </p:cTn>
                              </p:par>
                              <p:par>
                                <p:cTn fill="hold" nodeType="withEffect" presetClass="entr" presetID="1" presetSubtype="0">
                                  <p:stCondLst>
                                    <p:cond delay="6000"/>
                                  </p:stCondLst>
                                  <p:childTnLst>
                                    <p:set>
                                      <p:cBhvr>
                                        <p:cTn dur="1" fill="hold">
                                          <p:stCondLst>
                                            <p:cond delay="0"/>
                                          </p:stCondLst>
                                        </p:cTn>
                                        <p:tgtEl>
                                          <p:spTgt spid="676"/>
                                        </p:tgtEl>
                                        <p:attrNameLst>
                                          <p:attrName>style.visibility</p:attrName>
                                        </p:attrNameLst>
                                      </p:cBhvr>
                                      <p:to>
                                        <p:strVal val="visible"/>
                                      </p:to>
                                    </p:set>
                                  </p:childTnLst>
                                </p:cTn>
                              </p:par>
                              <p:par>
                                <p:cTn fill="hold" nodeType="withEffect" presetClass="exit" presetID="1" presetSubtype="0">
                                  <p:stCondLst>
                                    <p:cond delay="7000"/>
                                  </p:stCondLst>
                                  <p:childTnLst>
                                    <p:set>
                                      <p:cBhvr>
                                        <p:cTn dur="1" fill="hold">
                                          <p:stCondLst>
                                            <p:cond delay="1"/>
                                          </p:stCondLst>
                                        </p:cTn>
                                        <p:tgtEl>
                                          <p:spTgt spid="676"/>
                                        </p:tgtEl>
                                        <p:attrNameLst>
                                          <p:attrName>style.visibility</p:attrName>
                                        </p:attrNameLst>
                                      </p:cBhvr>
                                      <p:to>
                                        <p:strVal val="hidden"/>
                                      </p:to>
                                    </p:set>
                                  </p:childTnLst>
                                </p:cTn>
                              </p:par>
                              <p:par>
                                <p:cTn fill="hold" nodeType="withEffect" presetClass="entr" presetID="10" presetSubtype="0">
                                  <p:stCondLst>
                                    <p:cond delay="6000"/>
                                  </p:stCondLst>
                                  <p:childTnLst>
                                    <p:set>
                                      <p:cBhvr>
                                        <p:cTn dur="1" fill="hold">
                                          <p:stCondLst>
                                            <p:cond delay="0"/>
                                          </p:stCondLst>
                                        </p:cTn>
                                        <p:tgtEl>
                                          <p:spTgt spid="683"/>
                                        </p:tgtEl>
                                        <p:attrNameLst>
                                          <p:attrName>style.visibility</p:attrName>
                                        </p:attrNameLst>
                                      </p:cBhvr>
                                      <p:to>
                                        <p:strVal val="visible"/>
                                      </p:to>
                                    </p:set>
                                    <p:animEffect filter="fade" transition="in">
                                      <p:cBhvr>
                                        <p:cTn dur="1000"/>
                                        <p:tgtEl>
                                          <p:spTgt spid="683"/>
                                        </p:tgtEl>
                                      </p:cBhvr>
                                    </p:animEffect>
                                  </p:childTnLst>
                                </p:cTn>
                              </p:par>
                              <p:par>
                                <p:cTn fill="hold" nodeType="withEffect" presetClass="entr" presetID="1" presetSubtype="0">
                                  <p:stCondLst>
                                    <p:cond delay="7000"/>
                                  </p:stCondLst>
                                  <p:childTnLst>
                                    <p:set>
                                      <p:cBhvr>
                                        <p:cTn dur="1" fill="hold">
                                          <p:stCondLst>
                                            <p:cond delay="0"/>
                                          </p:stCondLst>
                                        </p:cTn>
                                        <p:tgtEl>
                                          <p:spTgt spid="675"/>
                                        </p:tgtEl>
                                        <p:attrNameLst>
                                          <p:attrName>style.visibility</p:attrName>
                                        </p:attrNameLst>
                                      </p:cBhvr>
                                      <p:to>
                                        <p:strVal val="visible"/>
                                      </p:to>
                                    </p:set>
                                  </p:childTnLst>
                                </p:cTn>
                              </p:par>
                              <p:par>
                                <p:cTn fill="hold" nodeType="withEffect" presetClass="exit" presetID="1" presetSubtype="0">
                                  <p:stCondLst>
                                    <p:cond delay="8000"/>
                                  </p:stCondLst>
                                  <p:childTnLst>
                                    <p:set>
                                      <p:cBhvr>
                                        <p:cTn dur="1" fill="hold">
                                          <p:stCondLst>
                                            <p:cond delay="1"/>
                                          </p:stCondLst>
                                        </p:cTn>
                                        <p:tgtEl>
                                          <p:spTgt spid="675"/>
                                        </p:tgtEl>
                                        <p:attrNameLst>
                                          <p:attrName>style.visibility</p:attrName>
                                        </p:attrNameLst>
                                      </p:cBhvr>
                                      <p:to>
                                        <p:strVal val="hidden"/>
                                      </p:to>
                                    </p:set>
                                  </p:childTnLst>
                                </p:cTn>
                              </p:par>
                              <p:par>
                                <p:cTn fill="hold" nodeType="withEffect" presetClass="entr" presetID="10" presetSubtype="0">
                                  <p:stCondLst>
                                    <p:cond delay="7000"/>
                                  </p:stCondLst>
                                  <p:childTnLst>
                                    <p:set>
                                      <p:cBhvr>
                                        <p:cTn dur="1" fill="hold">
                                          <p:stCondLst>
                                            <p:cond delay="0"/>
                                          </p:stCondLst>
                                        </p:cTn>
                                        <p:tgtEl>
                                          <p:spTgt spid="683"/>
                                        </p:tgtEl>
                                        <p:attrNameLst>
                                          <p:attrName>style.visibility</p:attrName>
                                        </p:attrNameLst>
                                      </p:cBhvr>
                                      <p:to>
                                        <p:strVal val="visible"/>
                                      </p:to>
                                    </p:set>
                                    <p:animEffect filter="fade" transition="in">
                                      <p:cBhvr>
                                        <p:cTn dur="1000"/>
                                        <p:tgtEl>
                                          <p:spTgt spid="683"/>
                                        </p:tgtEl>
                                      </p:cBhvr>
                                    </p:animEffect>
                                  </p:childTnLst>
                                </p:cTn>
                              </p:par>
                              <p:par>
                                <p:cTn fill="hold" nodeType="withEffect" presetClass="entr" presetID="1" presetSubtype="0">
                                  <p:stCondLst>
                                    <p:cond delay="8000"/>
                                  </p:stCondLst>
                                  <p:childTnLst>
                                    <p:set>
                                      <p:cBhvr>
                                        <p:cTn dur="1" fill="hold">
                                          <p:stCondLst>
                                            <p:cond delay="0"/>
                                          </p:stCondLst>
                                        </p:cTn>
                                        <p:tgtEl>
                                          <p:spTgt spid="674"/>
                                        </p:tgtEl>
                                        <p:attrNameLst>
                                          <p:attrName>style.visibility</p:attrName>
                                        </p:attrNameLst>
                                      </p:cBhvr>
                                      <p:to>
                                        <p:strVal val="visible"/>
                                      </p:to>
                                    </p:set>
                                  </p:childTnLst>
                                </p:cTn>
                              </p:par>
                              <p:par>
                                <p:cTn fill="hold" nodeType="withEffect" presetClass="exit" presetID="1" presetSubtype="0">
                                  <p:stCondLst>
                                    <p:cond delay="9000"/>
                                  </p:stCondLst>
                                  <p:childTnLst>
                                    <p:set>
                                      <p:cBhvr>
                                        <p:cTn dur="1" fill="hold">
                                          <p:stCondLst>
                                            <p:cond delay="1"/>
                                          </p:stCondLst>
                                        </p:cTn>
                                        <p:tgtEl>
                                          <p:spTgt spid="674"/>
                                        </p:tgtEl>
                                        <p:attrNameLst>
                                          <p:attrName>style.visibility</p:attrName>
                                        </p:attrNameLst>
                                      </p:cBhvr>
                                      <p:to>
                                        <p:strVal val="hidden"/>
                                      </p:to>
                                    </p:set>
                                  </p:childTnLst>
                                </p:cTn>
                              </p:par>
                              <p:par>
                                <p:cTn fill="hold" nodeType="withEffect" presetClass="entr" presetID="10" presetSubtype="0">
                                  <p:stCondLst>
                                    <p:cond delay="8000"/>
                                  </p:stCondLst>
                                  <p:childTnLst>
                                    <p:set>
                                      <p:cBhvr>
                                        <p:cTn dur="1" fill="hold">
                                          <p:stCondLst>
                                            <p:cond delay="0"/>
                                          </p:stCondLst>
                                        </p:cTn>
                                        <p:tgtEl>
                                          <p:spTgt spid="683"/>
                                        </p:tgtEl>
                                        <p:attrNameLst>
                                          <p:attrName>style.visibility</p:attrName>
                                        </p:attrNameLst>
                                      </p:cBhvr>
                                      <p:to>
                                        <p:strVal val="visible"/>
                                      </p:to>
                                    </p:set>
                                    <p:animEffect filter="fade" transition="in">
                                      <p:cBhvr>
                                        <p:cTn dur="1000"/>
                                        <p:tgtEl>
                                          <p:spTgt spid="683"/>
                                        </p:tgtEl>
                                      </p:cBhvr>
                                    </p:animEffect>
                                  </p:childTnLst>
                                </p:cTn>
                              </p:par>
                              <p:par>
                                <p:cTn fill="hold" nodeType="withEffect" presetClass="entr" presetID="1" presetSubtype="0">
                                  <p:stCondLst>
                                    <p:cond delay="9000"/>
                                  </p:stCondLst>
                                  <p:childTnLst>
                                    <p:set>
                                      <p:cBhvr>
                                        <p:cTn dur="1" fill="hold">
                                          <p:stCondLst>
                                            <p:cond delay="0"/>
                                          </p:stCondLst>
                                        </p:cTn>
                                        <p:tgtEl>
                                          <p:spTgt spid="673"/>
                                        </p:tgtEl>
                                        <p:attrNameLst>
                                          <p:attrName>style.visibility</p:attrName>
                                        </p:attrNameLst>
                                      </p:cBhvr>
                                      <p:to>
                                        <p:strVal val="visible"/>
                                      </p:to>
                                    </p:set>
                                  </p:childTnLst>
                                </p:cTn>
                              </p:par>
                              <p:par>
                                <p:cTn fill="hold" nodeType="withEffect" presetClass="exit" presetID="1" presetSubtype="0">
                                  <p:stCondLst>
                                    <p:cond delay="10000"/>
                                  </p:stCondLst>
                                  <p:childTnLst>
                                    <p:set>
                                      <p:cBhvr>
                                        <p:cTn dur="1" fill="hold">
                                          <p:stCondLst>
                                            <p:cond delay="1"/>
                                          </p:stCondLst>
                                        </p:cTn>
                                        <p:tgtEl>
                                          <p:spTgt spid="673"/>
                                        </p:tgtEl>
                                        <p:attrNameLst>
                                          <p:attrName>style.visibility</p:attrName>
                                        </p:attrNameLst>
                                      </p:cBhvr>
                                      <p:to>
                                        <p:strVal val="hidden"/>
                                      </p:to>
                                    </p:set>
                                  </p:childTnLst>
                                </p:cTn>
                              </p:par>
                              <p:par>
                                <p:cTn fill="hold" nodeType="withEffect" presetClass="entr" presetID="10" presetSubtype="0">
                                  <p:stCondLst>
                                    <p:cond delay="9000"/>
                                  </p:stCondLst>
                                  <p:childTnLst>
                                    <p:set>
                                      <p:cBhvr>
                                        <p:cTn dur="1" fill="hold">
                                          <p:stCondLst>
                                            <p:cond delay="0"/>
                                          </p:stCondLst>
                                        </p:cTn>
                                        <p:tgtEl>
                                          <p:spTgt spid="683"/>
                                        </p:tgtEl>
                                        <p:attrNameLst>
                                          <p:attrName>style.visibility</p:attrName>
                                        </p:attrNameLst>
                                      </p:cBhvr>
                                      <p:to>
                                        <p:strVal val="visible"/>
                                      </p:to>
                                    </p:set>
                                    <p:animEffect filter="fade" transition="in">
                                      <p:cBhvr>
                                        <p:cTn dur="1000"/>
                                        <p:tgtEl>
                                          <p:spTgt spid="683"/>
                                        </p:tgtEl>
                                      </p:cBhvr>
                                    </p:animEffect>
                                  </p:childTnLst>
                                </p:cTn>
                              </p:par>
                              <p:par>
                                <p:cTn fill="hold" nodeType="withEffect" presetClass="entr" presetID="1" presetSubtype="0">
                                  <p:stCondLst>
                                    <p:cond delay="10000"/>
                                  </p:stCondLst>
                                  <p:childTnLst>
                                    <p:set>
                                      <p:cBhvr>
                                        <p:cTn dur="1" fill="hold">
                                          <p:stCondLst>
                                            <p:cond delay="0"/>
                                          </p:stCondLst>
                                        </p:cTn>
                                        <p:tgtEl>
                                          <p:spTgt spid="672"/>
                                        </p:tgtEl>
                                        <p:attrNameLst>
                                          <p:attrName>style.visibility</p:attrName>
                                        </p:attrNameLst>
                                      </p:cBhvr>
                                      <p:to>
                                        <p:strVal val="visible"/>
                                      </p:to>
                                    </p:set>
                                  </p:childTnLst>
                                </p:cTn>
                              </p:par>
                              <p:par>
                                <p:cTn fill="hold" nodeType="withEffect" presetClass="exit" presetID="1" presetSubtype="0">
                                  <p:stCondLst>
                                    <p:cond delay="11000"/>
                                  </p:stCondLst>
                                  <p:childTnLst>
                                    <p:set>
                                      <p:cBhvr>
                                        <p:cTn dur="1" fill="hold">
                                          <p:stCondLst>
                                            <p:cond delay="1"/>
                                          </p:stCondLst>
                                        </p:cTn>
                                        <p:tgtEl>
                                          <p:spTgt spid="672"/>
                                        </p:tgtEl>
                                        <p:attrNameLst>
                                          <p:attrName>style.visibility</p:attrName>
                                        </p:attrNameLst>
                                      </p:cBhvr>
                                      <p:to>
                                        <p:strVal val="hidden"/>
                                      </p:to>
                                    </p:set>
                                  </p:childTnLst>
                                </p:cTn>
                              </p:par>
                              <p:par>
                                <p:cTn fill="hold" nodeType="withEffect" presetClass="entr" presetID="10" presetSubtype="0">
                                  <p:stCondLst>
                                    <p:cond delay="10000"/>
                                  </p:stCondLst>
                                  <p:childTnLst>
                                    <p:set>
                                      <p:cBhvr>
                                        <p:cTn dur="1" fill="hold">
                                          <p:stCondLst>
                                            <p:cond delay="0"/>
                                          </p:stCondLst>
                                        </p:cTn>
                                        <p:tgtEl>
                                          <p:spTgt spid="683"/>
                                        </p:tgtEl>
                                        <p:attrNameLst>
                                          <p:attrName>style.visibility</p:attrName>
                                        </p:attrNameLst>
                                      </p:cBhvr>
                                      <p:to>
                                        <p:strVal val="visible"/>
                                      </p:to>
                                    </p:set>
                                    <p:animEffect filter="fade" transition="in">
                                      <p:cBhvr>
                                        <p:cTn dur="1000"/>
                                        <p:tgtEl>
                                          <p:spTgt spid="683"/>
                                        </p:tgtEl>
                                      </p:cBhvr>
                                    </p:animEffect>
                                  </p:childTnLst>
                                </p:cTn>
                              </p:par>
                              <p:par>
                                <p:cTn fill="hold" nodeType="withEffect" presetClass="entr" presetID="1" presetSubtype="0">
                                  <p:stCondLst>
                                    <p:cond delay="11000"/>
                                  </p:stCondLst>
                                  <p:childTnLst>
                                    <p:set>
                                      <p:cBhvr>
                                        <p:cTn dur="1" fill="hold">
                                          <p:stCondLst>
                                            <p:cond delay="0"/>
                                          </p:stCondLst>
                                        </p:cTn>
                                        <p:tgtEl>
                                          <p:spTgt spid="671"/>
                                        </p:tgtEl>
                                        <p:attrNameLst>
                                          <p:attrName>style.visibility</p:attrName>
                                        </p:attrNameLst>
                                      </p:cBhvr>
                                      <p:to>
                                        <p:strVal val="visible"/>
                                      </p:to>
                                    </p:set>
                                  </p:childTnLst>
                                </p:cTn>
                              </p:par>
                              <p:par>
                                <p:cTn fill="hold" nodeType="withEffect" presetClass="exit" presetID="1" presetSubtype="0">
                                  <p:stCondLst>
                                    <p:cond delay="12000"/>
                                  </p:stCondLst>
                                  <p:childTnLst>
                                    <p:set>
                                      <p:cBhvr>
                                        <p:cTn dur="1" fill="hold">
                                          <p:stCondLst>
                                            <p:cond delay="1"/>
                                          </p:stCondLst>
                                        </p:cTn>
                                        <p:tgtEl>
                                          <p:spTgt spid="671"/>
                                        </p:tgtEl>
                                        <p:attrNameLst>
                                          <p:attrName>style.visibility</p:attrName>
                                        </p:attrNameLst>
                                      </p:cBhvr>
                                      <p:to>
                                        <p:strVal val="hidden"/>
                                      </p:to>
                                    </p:set>
                                  </p:childTnLst>
                                </p:cTn>
                              </p:par>
                              <p:par>
                                <p:cTn fill="hold" nodeType="withEffect" presetClass="entr" presetID="10" presetSubtype="0">
                                  <p:stCondLst>
                                    <p:cond delay="11000"/>
                                  </p:stCondLst>
                                  <p:childTnLst>
                                    <p:set>
                                      <p:cBhvr>
                                        <p:cTn dur="1" fill="hold">
                                          <p:stCondLst>
                                            <p:cond delay="0"/>
                                          </p:stCondLst>
                                        </p:cTn>
                                        <p:tgtEl>
                                          <p:spTgt spid="683"/>
                                        </p:tgtEl>
                                        <p:attrNameLst>
                                          <p:attrName>style.visibility</p:attrName>
                                        </p:attrNameLst>
                                      </p:cBhvr>
                                      <p:to>
                                        <p:strVal val="visible"/>
                                      </p:to>
                                    </p:set>
                                    <p:animEffect filter="fade" transition="in">
                                      <p:cBhvr>
                                        <p:cTn dur="1000"/>
                                        <p:tgtEl>
                                          <p:spTgt spid="683"/>
                                        </p:tgtEl>
                                      </p:cBhvr>
                                    </p:animEffect>
                                  </p:childTnLst>
                                </p:cTn>
                              </p:par>
                              <p:par>
                                <p:cTn fill="hold" nodeType="withEffect" presetClass="entr" presetID="1" presetSubtype="0">
                                  <p:stCondLst>
                                    <p:cond delay="12000"/>
                                  </p:stCondLst>
                                  <p:childTnLst>
                                    <p:set>
                                      <p:cBhvr>
                                        <p:cTn dur="1" fill="hold">
                                          <p:stCondLst>
                                            <p:cond delay="0"/>
                                          </p:stCondLst>
                                        </p:cTn>
                                        <p:tgtEl>
                                          <p:spTgt spid="670"/>
                                        </p:tgtEl>
                                        <p:attrNameLst>
                                          <p:attrName>style.visibility</p:attrName>
                                        </p:attrNameLst>
                                      </p:cBhvr>
                                      <p:to>
                                        <p:strVal val="visible"/>
                                      </p:to>
                                    </p:set>
                                  </p:childTnLst>
                                </p:cTn>
                              </p:par>
                              <p:par>
                                <p:cTn fill="hold" nodeType="withEffect" presetClass="exit" presetID="1" presetSubtype="0">
                                  <p:stCondLst>
                                    <p:cond delay="13000"/>
                                  </p:stCondLst>
                                  <p:childTnLst>
                                    <p:set>
                                      <p:cBhvr>
                                        <p:cTn dur="1" fill="hold">
                                          <p:stCondLst>
                                            <p:cond delay="1"/>
                                          </p:stCondLst>
                                        </p:cTn>
                                        <p:tgtEl>
                                          <p:spTgt spid="670"/>
                                        </p:tgtEl>
                                        <p:attrNameLst>
                                          <p:attrName>style.visibility</p:attrName>
                                        </p:attrNameLst>
                                      </p:cBhvr>
                                      <p:to>
                                        <p:strVal val="hidden"/>
                                      </p:to>
                                    </p:set>
                                  </p:childTnLst>
                                </p:cTn>
                              </p:par>
                              <p:par>
                                <p:cTn fill="hold" nodeType="withEffect" presetClass="entr" presetID="10" presetSubtype="0">
                                  <p:stCondLst>
                                    <p:cond delay="12000"/>
                                  </p:stCondLst>
                                  <p:childTnLst>
                                    <p:set>
                                      <p:cBhvr>
                                        <p:cTn dur="1" fill="hold">
                                          <p:stCondLst>
                                            <p:cond delay="0"/>
                                          </p:stCondLst>
                                        </p:cTn>
                                        <p:tgtEl>
                                          <p:spTgt spid="683"/>
                                        </p:tgtEl>
                                        <p:attrNameLst>
                                          <p:attrName>style.visibility</p:attrName>
                                        </p:attrNameLst>
                                      </p:cBhvr>
                                      <p:to>
                                        <p:strVal val="visible"/>
                                      </p:to>
                                    </p:set>
                                    <p:animEffect filter="fade" transition="in">
                                      <p:cBhvr>
                                        <p:cTn dur="1000"/>
                                        <p:tgtEl>
                                          <p:spTgt spid="683"/>
                                        </p:tgtEl>
                                      </p:cBhvr>
                                    </p:animEffect>
                                  </p:childTnLst>
                                </p:cTn>
                              </p:par>
                              <p:par>
                                <p:cTn fill="hold" nodeType="withEffect" presetClass="entr" presetID="1" presetSubtype="0">
                                  <p:stCondLst>
                                    <p:cond delay="13000"/>
                                  </p:stCondLst>
                                  <p:childTnLst>
                                    <p:set>
                                      <p:cBhvr>
                                        <p:cTn dur="1" fill="hold">
                                          <p:stCondLst>
                                            <p:cond delay="0"/>
                                          </p:stCondLst>
                                        </p:cTn>
                                        <p:tgtEl>
                                          <p:spTgt spid="669"/>
                                        </p:tgtEl>
                                        <p:attrNameLst>
                                          <p:attrName>style.visibility</p:attrName>
                                        </p:attrNameLst>
                                      </p:cBhvr>
                                      <p:to>
                                        <p:strVal val="visible"/>
                                      </p:to>
                                    </p:set>
                                  </p:childTnLst>
                                </p:cTn>
                              </p:par>
                              <p:par>
                                <p:cTn fill="hold" nodeType="withEffect" presetClass="exit" presetID="1" presetSubtype="0">
                                  <p:stCondLst>
                                    <p:cond delay="14000"/>
                                  </p:stCondLst>
                                  <p:childTnLst>
                                    <p:set>
                                      <p:cBhvr>
                                        <p:cTn dur="1" fill="hold">
                                          <p:stCondLst>
                                            <p:cond delay="1"/>
                                          </p:stCondLst>
                                        </p:cTn>
                                        <p:tgtEl>
                                          <p:spTgt spid="669"/>
                                        </p:tgtEl>
                                        <p:attrNameLst>
                                          <p:attrName>style.visibility</p:attrName>
                                        </p:attrNameLst>
                                      </p:cBhvr>
                                      <p:to>
                                        <p:strVal val="hidden"/>
                                      </p:to>
                                    </p:set>
                                  </p:childTnLst>
                                </p:cTn>
                              </p:par>
                              <p:par>
                                <p:cTn fill="hold" nodeType="withEffect" presetClass="entr" presetID="10" presetSubtype="0">
                                  <p:stCondLst>
                                    <p:cond delay="13000"/>
                                  </p:stCondLst>
                                  <p:childTnLst>
                                    <p:set>
                                      <p:cBhvr>
                                        <p:cTn dur="1" fill="hold">
                                          <p:stCondLst>
                                            <p:cond delay="0"/>
                                          </p:stCondLst>
                                        </p:cTn>
                                        <p:tgtEl>
                                          <p:spTgt spid="683"/>
                                        </p:tgtEl>
                                        <p:attrNameLst>
                                          <p:attrName>style.visibility</p:attrName>
                                        </p:attrNameLst>
                                      </p:cBhvr>
                                      <p:to>
                                        <p:strVal val="visible"/>
                                      </p:to>
                                    </p:set>
                                    <p:animEffect filter="fade" transition="in">
                                      <p:cBhvr>
                                        <p:cTn dur="1000"/>
                                        <p:tgtEl>
                                          <p:spTgt spid="683"/>
                                        </p:tgtEl>
                                      </p:cBhvr>
                                    </p:animEffect>
                                  </p:childTnLst>
                                </p:cTn>
                              </p:par>
                              <p:par>
                                <p:cTn fill="hold" nodeType="withEffect" presetClass="entr" presetID="1" presetSubtype="0">
                                  <p:stCondLst>
                                    <p:cond delay="14000"/>
                                  </p:stCondLst>
                                  <p:childTnLst>
                                    <p:set>
                                      <p:cBhvr>
                                        <p:cTn dur="1" fill="hold">
                                          <p:stCondLst>
                                            <p:cond delay="0"/>
                                          </p:stCondLst>
                                        </p:cTn>
                                        <p:tgtEl>
                                          <p:spTgt spid="668"/>
                                        </p:tgtEl>
                                        <p:attrNameLst>
                                          <p:attrName>style.visibility</p:attrName>
                                        </p:attrNameLst>
                                      </p:cBhvr>
                                      <p:to>
                                        <p:strVal val="visible"/>
                                      </p:to>
                                    </p:set>
                                  </p:childTnLst>
                                </p:cTn>
                              </p:par>
                              <p:par>
                                <p:cTn fill="hold" nodeType="withEffect" presetClass="exit" presetID="1" presetSubtype="0">
                                  <p:stCondLst>
                                    <p:cond delay="15000"/>
                                  </p:stCondLst>
                                  <p:childTnLst>
                                    <p:set>
                                      <p:cBhvr>
                                        <p:cTn dur="1" fill="hold">
                                          <p:stCondLst>
                                            <p:cond delay="1"/>
                                          </p:stCondLst>
                                        </p:cTn>
                                        <p:tgtEl>
                                          <p:spTgt spid="668"/>
                                        </p:tgtEl>
                                        <p:attrNameLst>
                                          <p:attrName>style.visibility</p:attrName>
                                        </p:attrNameLst>
                                      </p:cBhvr>
                                      <p:to>
                                        <p:strVal val="hidden"/>
                                      </p:to>
                                    </p:set>
                                  </p:childTnLst>
                                </p:cTn>
                              </p:par>
                              <p:par>
                                <p:cTn fill="hold" nodeType="withEffect" presetClass="entr" presetID="10" presetSubtype="0">
                                  <p:stCondLst>
                                    <p:cond delay="14000"/>
                                  </p:stCondLst>
                                  <p:childTnLst>
                                    <p:set>
                                      <p:cBhvr>
                                        <p:cTn dur="1" fill="hold">
                                          <p:stCondLst>
                                            <p:cond delay="0"/>
                                          </p:stCondLst>
                                        </p:cTn>
                                        <p:tgtEl>
                                          <p:spTgt spid="683"/>
                                        </p:tgtEl>
                                        <p:attrNameLst>
                                          <p:attrName>style.visibility</p:attrName>
                                        </p:attrNameLst>
                                      </p:cBhvr>
                                      <p:to>
                                        <p:strVal val="visible"/>
                                      </p:to>
                                    </p:set>
                                    <p:animEffect filter="fade" transition="in">
                                      <p:cBhvr>
                                        <p:cTn dur="1000"/>
                                        <p:tgtEl>
                                          <p:spTgt spid="683"/>
                                        </p:tgtEl>
                                      </p:cBhvr>
                                    </p:animEffect>
                                  </p:childTnLst>
                                </p:cTn>
                              </p:par>
                              <p:par>
                                <p:cTn fill="hold" nodeType="withEffect" presetClass="entr" presetID="1" presetSubtype="0">
                                  <p:stCondLst>
                                    <p:cond delay="15000"/>
                                  </p:stCondLst>
                                  <p:childTnLst>
                                    <p:set>
                                      <p:cBhvr>
                                        <p:cTn dur="1" fill="hold">
                                          <p:stCondLst>
                                            <p:cond delay="0"/>
                                          </p:stCondLst>
                                        </p:cTn>
                                        <p:tgtEl>
                                          <p:spTgt spid="667"/>
                                        </p:tgtEl>
                                        <p:attrNameLst>
                                          <p:attrName>style.visibility</p:attrName>
                                        </p:attrNameLst>
                                      </p:cBhvr>
                                      <p:to>
                                        <p:strVal val="visible"/>
                                      </p:to>
                                    </p:set>
                                  </p:childTnLst>
                                </p:cTn>
                              </p:par>
                              <p:par>
                                <p:cTn fill="hold" nodeType="withEffect" presetClass="exit" presetID="1" presetSubtype="0">
                                  <p:stCondLst>
                                    <p:cond delay="16000"/>
                                  </p:stCondLst>
                                  <p:childTnLst>
                                    <p:set>
                                      <p:cBhvr>
                                        <p:cTn dur="1" fill="hold">
                                          <p:stCondLst>
                                            <p:cond delay="1"/>
                                          </p:stCondLst>
                                        </p:cTn>
                                        <p:tgtEl>
                                          <p:spTgt spid="667"/>
                                        </p:tgtEl>
                                        <p:attrNameLst>
                                          <p:attrName>style.visibility</p:attrName>
                                        </p:attrNameLst>
                                      </p:cBhvr>
                                      <p:to>
                                        <p:strVal val="hidden"/>
                                      </p:to>
                                    </p:set>
                                  </p:childTnLst>
                                </p:cTn>
                              </p:par>
                              <p:par>
                                <p:cTn fill="hold" nodeType="withEffect" presetClass="entr" presetID="10" presetSubtype="0">
                                  <p:stCondLst>
                                    <p:cond delay="15000"/>
                                  </p:stCondLst>
                                  <p:childTnLst>
                                    <p:set>
                                      <p:cBhvr>
                                        <p:cTn dur="1" fill="hold">
                                          <p:stCondLst>
                                            <p:cond delay="0"/>
                                          </p:stCondLst>
                                        </p:cTn>
                                        <p:tgtEl>
                                          <p:spTgt spid="683"/>
                                        </p:tgtEl>
                                        <p:attrNameLst>
                                          <p:attrName>style.visibility</p:attrName>
                                        </p:attrNameLst>
                                      </p:cBhvr>
                                      <p:to>
                                        <p:strVal val="visible"/>
                                      </p:to>
                                    </p:set>
                                    <p:animEffect filter="fade" transition="in">
                                      <p:cBhvr>
                                        <p:cTn dur="1000"/>
                                        <p:tgtEl>
                                          <p:spTgt spid="683"/>
                                        </p:tgtEl>
                                      </p:cBhvr>
                                    </p:animEffect>
                                  </p:childTnLst>
                                </p:cTn>
                              </p:par>
                              <p:par>
                                <p:cTn fill="hold" nodeType="withEffect" presetClass="exit" presetID="1" presetSubtype="0">
                                  <p:stCondLst>
                                    <p:cond delay="16000"/>
                                  </p:stCondLst>
                                  <p:childTnLst>
                                    <p:set>
                                      <p:cBhvr>
                                        <p:cTn dur="1" fill="hold">
                                          <p:stCondLst>
                                            <p:cond delay="1"/>
                                          </p:stCondLst>
                                        </p:cTn>
                                        <p:tgtEl>
                                          <p:spTgt spid="68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692"/>
                                        </p:tgtEl>
                                      </p:cBhvr>
                                    </p:animEffect>
                                    <p:set>
                                      <p:cBhvr>
                                        <p:cTn dur="1" fill="hold">
                                          <p:stCondLst>
                                            <p:cond delay="1000"/>
                                          </p:stCondLst>
                                        </p:cTn>
                                        <p:tgtEl>
                                          <p:spTgt spid="69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688"/>
                                        </p:tgtEl>
                                      </p:cBhvr>
                                    </p:animEffect>
                                    <p:set>
                                      <p:cBhvr>
                                        <p:cTn dur="1" fill="hold">
                                          <p:stCondLst>
                                            <p:cond delay="1000"/>
                                          </p:stCondLst>
                                        </p:cTn>
                                        <p:tgtEl>
                                          <p:spTgt spid="68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684"/>
                                        </p:tgtEl>
                                      </p:cBhvr>
                                    </p:animEffect>
                                    <p:set>
                                      <p:cBhvr>
                                        <p:cTn dur="1" fill="hold">
                                          <p:stCondLst>
                                            <p:cond delay="1000"/>
                                          </p:stCondLst>
                                        </p:cTn>
                                        <p:tgtEl>
                                          <p:spTgt spid="68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685"/>
                                        </p:tgtEl>
                                      </p:cBhvr>
                                    </p:animEffect>
                                    <p:set>
                                      <p:cBhvr>
                                        <p:cTn dur="1" fill="hold">
                                          <p:stCondLst>
                                            <p:cond delay="1000"/>
                                          </p:stCondLst>
                                        </p:cTn>
                                        <p:tgtEl>
                                          <p:spTgt spid="68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693"/>
                                        </p:tgtEl>
                                      </p:cBhvr>
                                    </p:animEffect>
                                    <p:set>
                                      <p:cBhvr>
                                        <p:cTn dur="1" fill="hold">
                                          <p:stCondLst>
                                            <p:cond delay="1000"/>
                                          </p:stCondLst>
                                        </p:cTn>
                                        <p:tgtEl>
                                          <p:spTgt spid="69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689"/>
                                        </p:tgtEl>
                                      </p:cBhvr>
                                    </p:animEffect>
                                    <p:set>
                                      <p:cBhvr>
                                        <p:cTn dur="1" fill="hold">
                                          <p:stCondLst>
                                            <p:cond delay="1000"/>
                                          </p:stCondLst>
                                        </p:cTn>
                                        <p:tgtEl>
                                          <p:spTgt spid="68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686"/>
                                        </p:tgtEl>
                                      </p:cBhvr>
                                    </p:animEffect>
                                    <p:set>
                                      <p:cBhvr>
                                        <p:cTn dur="1" fill="hold">
                                          <p:stCondLst>
                                            <p:cond delay="1000"/>
                                          </p:stCondLst>
                                        </p:cTn>
                                        <p:tgtEl>
                                          <p:spTgt spid="68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695"/>
                                        </p:tgtEl>
                                      </p:cBhvr>
                                    </p:animEffect>
                                    <p:set>
                                      <p:cBhvr>
                                        <p:cTn dur="1" fill="hold">
                                          <p:stCondLst>
                                            <p:cond delay="1000"/>
                                          </p:stCondLst>
                                        </p:cTn>
                                        <p:tgtEl>
                                          <p:spTgt spid="69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691"/>
                                        </p:tgtEl>
                                      </p:cBhvr>
                                    </p:animEffect>
                                    <p:set>
                                      <p:cBhvr>
                                        <p:cTn dur="1" fill="hold">
                                          <p:stCondLst>
                                            <p:cond delay="1000"/>
                                          </p:stCondLst>
                                        </p:cTn>
                                        <p:tgtEl>
                                          <p:spTgt spid="69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6"/>
          <p:cNvSpPr/>
          <p:nvPr/>
        </p:nvSpPr>
        <p:spPr>
          <a:xfrm>
            <a:off x="3353516" y="229435"/>
            <a:ext cx="8455997" cy="1523602"/>
          </a:xfrm>
          <a:prstGeom prst="roundRect">
            <a:avLst>
              <a:gd fmla="val 16667" name="adj"/>
            </a:avLst>
          </a:prstGeom>
          <a:solidFill>
            <a:srgbClr val="C00000"/>
          </a:solidFill>
          <a:ln cap="rnd" cmpd="sng" w="9525">
            <a:solidFill>
              <a:srgbClr val="C9E2A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600"/>
              <a:buFont typeface="Corbel"/>
              <a:buNone/>
            </a:pPr>
            <a:r>
              <a:rPr b="1" i="1" lang="en-US" sz="3600" u="none" cap="none" strike="noStrike">
                <a:solidFill>
                  <a:srgbClr val="FFFF00"/>
                </a:solidFill>
                <a:latin typeface="Corbel"/>
                <a:ea typeface="Corbel"/>
                <a:cs typeface="Corbel"/>
                <a:sym typeface="Corbel"/>
              </a:rPr>
              <a:t>Lionel Messi là cầu thủ bóng đá nước nào thuộc khu vực Nam Mĩ?</a:t>
            </a:r>
            <a:endParaRPr/>
          </a:p>
        </p:txBody>
      </p:sp>
      <p:grpSp>
        <p:nvGrpSpPr>
          <p:cNvPr id="703" name="Google Shape;703;p6"/>
          <p:cNvGrpSpPr/>
          <p:nvPr/>
        </p:nvGrpSpPr>
        <p:grpSpPr>
          <a:xfrm>
            <a:off x="-760412" y="-455612"/>
            <a:ext cx="3048000" cy="3122612"/>
            <a:chOff x="819" y="1243"/>
            <a:chExt cx="454" cy="518"/>
          </a:xfrm>
        </p:grpSpPr>
        <p:grpSp>
          <p:nvGrpSpPr>
            <p:cNvPr id="704" name="Google Shape;704;p6"/>
            <p:cNvGrpSpPr/>
            <p:nvPr/>
          </p:nvGrpSpPr>
          <p:grpSpPr>
            <a:xfrm>
              <a:off x="819" y="1243"/>
              <a:ext cx="454" cy="518"/>
              <a:chOff x="192" y="1917"/>
              <a:chExt cx="1042" cy="1102"/>
            </a:xfrm>
          </p:grpSpPr>
          <p:pic>
            <p:nvPicPr>
              <p:cNvPr descr="light_shadow" id="705" name="Google Shape;705;p6"/>
              <p:cNvPicPr preferRelativeResize="0"/>
              <p:nvPr/>
            </p:nvPicPr>
            <p:blipFill rotWithShape="1">
              <a:blip r:embed="rId3">
                <a:alphaModFix/>
              </a:blip>
              <a:srcRect b="0" l="0" r="0" t="0"/>
              <a:stretch/>
            </p:blipFill>
            <p:spPr>
              <a:xfrm>
                <a:off x="291" y="2781"/>
                <a:ext cx="858" cy="238"/>
              </a:xfrm>
              <a:prstGeom prst="rect">
                <a:avLst/>
              </a:prstGeom>
              <a:noFill/>
              <a:ln>
                <a:noFill/>
              </a:ln>
            </p:spPr>
          </p:pic>
          <p:pic>
            <p:nvPicPr>
              <p:cNvPr descr="circuler_1" id="706" name="Google Shape;706;p6"/>
              <p:cNvPicPr preferRelativeResize="0"/>
              <p:nvPr/>
            </p:nvPicPr>
            <p:blipFill rotWithShape="1">
              <a:blip r:embed="rId4">
                <a:alphaModFix/>
              </a:blip>
              <a:srcRect b="0" l="0" r="0" t="0"/>
              <a:stretch/>
            </p:blipFill>
            <p:spPr>
              <a:xfrm>
                <a:off x="192" y="1917"/>
                <a:ext cx="1042" cy="1016"/>
              </a:xfrm>
              <a:prstGeom prst="rect">
                <a:avLst/>
              </a:prstGeom>
              <a:noFill/>
              <a:ln>
                <a:noFill/>
              </a:ln>
            </p:spPr>
          </p:pic>
          <p:sp>
            <p:nvSpPr>
              <p:cNvPr id="707" name="Google Shape;707;p6"/>
              <p:cNvSpPr/>
              <p:nvPr/>
            </p:nvSpPr>
            <p:spPr>
              <a:xfrm>
                <a:off x="192" y="1917"/>
                <a:ext cx="1035" cy="1019"/>
              </a:xfrm>
              <a:prstGeom prst="ellipse">
                <a:avLst/>
              </a:prstGeom>
              <a:gradFill>
                <a:gsLst>
                  <a:gs pos="0">
                    <a:srgbClr val="71AD4F"/>
                  </a:gs>
                  <a:gs pos="100000">
                    <a:srgbClr val="57912F"/>
                  </a:gs>
                </a:gsLst>
                <a:path path="circle">
                  <a:fillToRect r="100%" t="100%"/>
                </a:path>
                <a:tileRect b="-100%" l="-100%"/>
              </a:gradFill>
              <a:ln cap="rnd" cmpd="sng" w="9525">
                <a:solidFill>
                  <a:srgbClr val="B6CFAC"/>
                </a:solidFill>
                <a:prstDash val="solid"/>
                <a:round/>
                <a:headEnd len="sm" w="sm" type="none"/>
                <a:tailEnd len="sm" w="sm" type="none"/>
              </a:ln>
              <a:effectLst>
                <a:reflection blurRad="0" dir="5400000" dist="12700" endA="0" endPos="32000" kx="0" rotWithShape="0" stA="26000" stPos="0" sy="-100000" ky="0"/>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799"/>
                  <a:buFont typeface="Calibri"/>
                  <a:buNone/>
                </a:pPr>
                <a:r>
                  <a:t/>
                </a:r>
                <a:endParaRPr b="0" i="1" sz="1799" u="none" cap="none" strike="noStrike">
                  <a:solidFill>
                    <a:srgbClr val="FFFFFF"/>
                  </a:solidFill>
                  <a:latin typeface="Arial"/>
                  <a:ea typeface="Arial"/>
                  <a:cs typeface="Arial"/>
                  <a:sym typeface="Arial"/>
                </a:endParaRPr>
              </a:p>
            </p:txBody>
          </p:sp>
        </p:grpSp>
        <p:pic>
          <p:nvPicPr>
            <p:cNvPr descr="Picture2" id="708" name="Google Shape;708;p6"/>
            <p:cNvPicPr preferRelativeResize="0"/>
            <p:nvPr/>
          </p:nvPicPr>
          <p:blipFill rotWithShape="1">
            <a:blip r:embed="rId5">
              <a:alphaModFix/>
            </a:blip>
            <a:srcRect b="0" l="0" r="0" t="0"/>
            <a:stretch/>
          </p:blipFill>
          <p:spPr>
            <a:xfrm>
              <a:off x="864" y="1248"/>
              <a:ext cx="359" cy="169"/>
            </a:xfrm>
            <a:prstGeom prst="rect">
              <a:avLst/>
            </a:prstGeom>
            <a:noFill/>
            <a:ln>
              <a:noFill/>
            </a:ln>
          </p:spPr>
        </p:pic>
      </p:grpSp>
      <p:pic>
        <p:nvPicPr>
          <p:cNvPr id="709" name="Google Shape;709;p6"/>
          <p:cNvPicPr preferRelativeResize="0"/>
          <p:nvPr/>
        </p:nvPicPr>
        <p:blipFill rotWithShape="1">
          <a:blip r:embed="rId6">
            <a:alphaModFix/>
          </a:blip>
          <a:srcRect b="49512" l="50000" r="0" t="0"/>
          <a:stretch/>
        </p:blipFill>
        <p:spPr>
          <a:xfrm>
            <a:off x="105546" y="2006491"/>
            <a:ext cx="761803" cy="769233"/>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id="710" name="Google Shape;710;p6"/>
          <p:cNvPicPr preferRelativeResize="0"/>
          <p:nvPr/>
        </p:nvPicPr>
        <p:blipFill rotWithShape="1">
          <a:blip r:embed="rId7">
            <a:alphaModFix/>
          </a:blip>
          <a:srcRect b="0" l="0" r="0" t="0"/>
          <a:stretch/>
        </p:blipFill>
        <p:spPr>
          <a:xfrm>
            <a:off x="-2322512" y="317500"/>
            <a:ext cx="549275" cy="549275"/>
          </a:xfrm>
          <a:prstGeom prst="rect">
            <a:avLst/>
          </a:prstGeom>
          <a:noFill/>
          <a:ln>
            <a:noFill/>
          </a:ln>
        </p:spPr>
      </p:pic>
      <p:pic>
        <p:nvPicPr>
          <p:cNvPr id="711" name="Google Shape;711;p6"/>
          <p:cNvPicPr preferRelativeResize="0"/>
          <p:nvPr/>
        </p:nvPicPr>
        <p:blipFill rotWithShape="1">
          <a:blip r:embed="rId8">
            <a:alphaModFix/>
          </a:blip>
          <a:srcRect b="0" l="0" r="0" t="0"/>
          <a:stretch/>
        </p:blipFill>
        <p:spPr>
          <a:xfrm>
            <a:off x="2363787" y="280987"/>
            <a:ext cx="785812" cy="785812"/>
          </a:xfrm>
          <a:prstGeom prst="rect">
            <a:avLst/>
          </a:prstGeom>
          <a:noFill/>
          <a:ln>
            <a:noFill/>
          </a:ln>
        </p:spPr>
      </p:pic>
      <p:pic>
        <p:nvPicPr>
          <p:cNvPr id="712" name="Google Shape;712;p6"/>
          <p:cNvPicPr preferRelativeResize="0"/>
          <p:nvPr/>
        </p:nvPicPr>
        <p:blipFill rotWithShape="1">
          <a:blip r:embed="rId7">
            <a:alphaModFix/>
          </a:blip>
          <a:srcRect b="0" l="0" r="0" t="0"/>
          <a:stretch/>
        </p:blipFill>
        <p:spPr>
          <a:xfrm>
            <a:off x="-2147887" y="1066800"/>
            <a:ext cx="547687" cy="549275"/>
          </a:xfrm>
          <a:prstGeom prst="rect">
            <a:avLst/>
          </a:prstGeom>
          <a:noFill/>
          <a:ln>
            <a:noFill/>
          </a:ln>
        </p:spPr>
      </p:pic>
      <p:sp>
        <p:nvSpPr>
          <p:cNvPr id="713" name="Google Shape;713;p6"/>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00</a:t>
            </a:r>
            <a:endParaRPr/>
          </a:p>
        </p:txBody>
      </p:sp>
      <p:sp>
        <p:nvSpPr>
          <p:cNvPr id="714" name="Google Shape;714;p6"/>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01</a:t>
            </a:r>
            <a:endParaRPr/>
          </a:p>
        </p:txBody>
      </p:sp>
      <p:sp>
        <p:nvSpPr>
          <p:cNvPr id="715" name="Google Shape;715;p6"/>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02</a:t>
            </a:r>
            <a:endParaRPr/>
          </a:p>
        </p:txBody>
      </p:sp>
      <p:sp>
        <p:nvSpPr>
          <p:cNvPr id="716" name="Google Shape;716;p6"/>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03</a:t>
            </a:r>
            <a:endParaRPr/>
          </a:p>
        </p:txBody>
      </p:sp>
      <p:sp>
        <p:nvSpPr>
          <p:cNvPr id="717" name="Google Shape;717;p6"/>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04</a:t>
            </a:r>
            <a:endParaRPr/>
          </a:p>
        </p:txBody>
      </p:sp>
      <p:sp>
        <p:nvSpPr>
          <p:cNvPr id="718" name="Google Shape;718;p6"/>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05</a:t>
            </a:r>
            <a:endParaRPr/>
          </a:p>
        </p:txBody>
      </p:sp>
      <p:sp>
        <p:nvSpPr>
          <p:cNvPr id="719" name="Google Shape;719;p6"/>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06</a:t>
            </a:r>
            <a:endParaRPr/>
          </a:p>
        </p:txBody>
      </p:sp>
      <p:sp>
        <p:nvSpPr>
          <p:cNvPr id="720" name="Google Shape;720;p6"/>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07</a:t>
            </a:r>
            <a:endParaRPr/>
          </a:p>
        </p:txBody>
      </p:sp>
      <p:sp>
        <p:nvSpPr>
          <p:cNvPr id="721" name="Google Shape;721;p6"/>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08</a:t>
            </a:r>
            <a:endParaRPr/>
          </a:p>
        </p:txBody>
      </p:sp>
      <p:sp>
        <p:nvSpPr>
          <p:cNvPr id="722" name="Google Shape;722;p6"/>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09</a:t>
            </a:r>
            <a:endParaRPr/>
          </a:p>
        </p:txBody>
      </p:sp>
      <p:sp>
        <p:nvSpPr>
          <p:cNvPr id="723" name="Google Shape;723;p6"/>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10</a:t>
            </a:r>
            <a:endParaRPr/>
          </a:p>
        </p:txBody>
      </p:sp>
      <p:sp>
        <p:nvSpPr>
          <p:cNvPr id="724" name="Google Shape;724;p6"/>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11</a:t>
            </a:r>
            <a:endParaRPr/>
          </a:p>
        </p:txBody>
      </p:sp>
      <p:sp>
        <p:nvSpPr>
          <p:cNvPr id="725" name="Google Shape;725;p6"/>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12</a:t>
            </a:r>
            <a:endParaRPr/>
          </a:p>
        </p:txBody>
      </p:sp>
      <p:sp>
        <p:nvSpPr>
          <p:cNvPr id="726" name="Google Shape;726;p6"/>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13</a:t>
            </a:r>
            <a:endParaRPr/>
          </a:p>
        </p:txBody>
      </p:sp>
      <p:sp>
        <p:nvSpPr>
          <p:cNvPr id="727" name="Google Shape;727;p6"/>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14</a:t>
            </a:r>
            <a:endParaRPr/>
          </a:p>
        </p:txBody>
      </p:sp>
      <p:sp>
        <p:nvSpPr>
          <p:cNvPr id="728" name="Google Shape;728;p6"/>
          <p:cNvSpPr/>
          <p:nvPr/>
        </p:nvSpPr>
        <p:spPr>
          <a:xfrm>
            <a:off x="2065337" y="1435100"/>
            <a:ext cx="1287462" cy="1168400"/>
          </a:xfrm>
          <a:prstGeom prst="flowChartConnector">
            <a:avLst/>
          </a:prstGeom>
          <a:solidFill>
            <a:srgbClr val="646464"/>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700"/>
              <a:buFont typeface="Calibri"/>
              <a:buNone/>
            </a:pPr>
            <a:r>
              <a:rPr b="1" i="0" lang="en-US" sz="4700" u="none">
                <a:solidFill>
                  <a:srgbClr val="000000"/>
                </a:solidFill>
                <a:latin typeface="Calibri"/>
                <a:ea typeface="Calibri"/>
                <a:cs typeface="Calibri"/>
                <a:sym typeface="Calibri"/>
              </a:rPr>
              <a:t>15</a:t>
            </a:r>
            <a:endParaRPr/>
          </a:p>
        </p:txBody>
      </p:sp>
      <p:sp>
        <p:nvSpPr>
          <p:cNvPr id="729" name="Google Shape;729;p6"/>
          <p:cNvSpPr/>
          <p:nvPr/>
        </p:nvSpPr>
        <p:spPr>
          <a:xfrm>
            <a:off x="2065337" y="1371600"/>
            <a:ext cx="1287462" cy="1295400"/>
          </a:xfrm>
          <a:custGeom>
            <a:rect b="b" l="l" r="r" t="t"/>
            <a:pathLst>
              <a:path extrusionOk="0" h="1295400" w="1287462">
                <a:moveTo>
                  <a:pt x="0" y="647700"/>
                </a:moveTo>
                <a:cubicBezTo>
                  <a:pt x="0" y="289985"/>
                  <a:pt x="288208" y="0"/>
                  <a:pt x="643731" y="0"/>
                </a:cubicBezTo>
                <a:cubicBezTo>
                  <a:pt x="999254" y="0"/>
                  <a:pt x="1287462" y="289985"/>
                  <a:pt x="1287462" y="647700"/>
                </a:cubicBezTo>
                <a:cubicBezTo>
                  <a:pt x="1287462" y="1005415"/>
                  <a:pt x="999254" y="1295400"/>
                  <a:pt x="643731" y="1295400"/>
                </a:cubicBezTo>
                <a:cubicBezTo>
                  <a:pt x="288208" y="1295400"/>
                  <a:pt x="0" y="1005415"/>
                  <a:pt x="0" y="647700"/>
                </a:cubicBezTo>
                <a:close/>
                <a:moveTo>
                  <a:pt x="133510" y="647700"/>
                </a:moveTo>
                <a:cubicBezTo>
                  <a:pt x="133510" y="931679"/>
                  <a:pt x="361944" y="1161890"/>
                  <a:pt x="643731" y="1161890"/>
                </a:cubicBezTo>
                <a:cubicBezTo>
                  <a:pt x="925518" y="1161890"/>
                  <a:pt x="1153952" y="931679"/>
                  <a:pt x="1153952" y="647700"/>
                </a:cubicBezTo>
                <a:cubicBezTo>
                  <a:pt x="1153952" y="363721"/>
                  <a:pt x="925518" y="133510"/>
                  <a:pt x="643731" y="133510"/>
                </a:cubicBezTo>
                <a:cubicBezTo>
                  <a:pt x="361944" y="133510"/>
                  <a:pt x="133510" y="363721"/>
                  <a:pt x="133510" y="647700"/>
                </a:cubicBezTo>
                <a:close/>
              </a:path>
            </a:pathLst>
          </a:custGeom>
          <a:solidFill>
            <a:srgbClr val="C0504D"/>
          </a:solidFill>
          <a:ln cap="flat" cmpd="sng" w="38100">
            <a:solidFill>
              <a:srgbClr val="646464"/>
            </a:solidFill>
            <a:prstDash val="solid"/>
            <a:miter lim="800000"/>
            <a:headEnd len="sm" w="sm" type="none"/>
            <a:tailEnd len="sm" w="sm" type="none"/>
          </a:ln>
          <a:effectLst>
            <a:outerShdw blurRad="63500" dir="5400000" dist="20000">
              <a:srgbClr val="000000">
                <a:alpha val="3764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730" name="Google Shape;730;p6"/>
          <p:cNvSpPr/>
          <p:nvPr/>
        </p:nvSpPr>
        <p:spPr>
          <a:xfrm rot="5400000">
            <a:off x="257968" y="2931318"/>
            <a:ext cx="906462" cy="752475"/>
          </a:xfrm>
          <a:prstGeom prst="triangle">
            <a:avLst>
              <a:gd fmla="val 50000" name="adj"/>
            </a:avLst>
          </a:prstGeom>
          <a:solidFill>
            <a:srgbClr val="00B050"/>
          </a:solidFill>
          <a:ln cap="rnd"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731" name="Google Shape;731;p6"/>
          <p:cNvSpPr/>
          <p:nvPr/>
        </p:nvSpPr>
        <p:spPr>
          <a:xfrm rot="5400000">
            <a:off x="257175" y="3910012"/>
            <a:ext cx="908050" cy="752475"/>
          </a:xfrm>
          <a:prstGeom prst="triangle">
            <a:avLst>
              <a:gd fmla="val 50000" name="adj"/>
            </a:avLst>
          </a:prstGeom>
          <a:solidFill>
            <a:srgbClr val="4A7C29"/>
          </a:solidFill>
          <a:ln cap="rnd" cmpd="sng" w="158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732" name="Google Shape;732;p6"/>
          <p:cNvSpPr/>
          <p:nvPr/>
        </p:nvSpPr>
        <p:spPr>
          <a:xfrm rot="5400000">
            <a:off x="257968" y="5950743"/>
            <a:ext cx="906462" cy="752475"/>
          </a:xfrm>
          <a:prstGeom prst="triangle">
            <a:avLst>
              <a:gd fmla="val 50000" name="adj"/>
            </a:avLst>
          </a:prstGeom>
          <a:solidFill>
            <a:srgbClr val="454027"/>
          </a:solidFill>
          <a:ln cap="rnd" cmpd="sng" w="158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733" name="Google Shape;733;p6"/>
          <p:cNvSpPr/>
          <p:nvPr/>
        </p:nvSpPr>
        <p:spPr>
          <a:xfrm rot="5400000">
            <a:off x="257968" y="4928393"/>
            <a:ext cx="906462" cy="752475"/>
          </a:xfrm>
          <a:prstGeom prst="triangle">
            <a:avLst>
              <a:gd fmla="val 50000" name="adj"/>
            </a:avLst>
          </a:prstGeom>
          <a:solidFill>
            <a:srgbClr val="31937B"/>
          </a:solidFill>
          <a:ln cap="rnd" cmpd="sng" w="158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734" name="Google Shape;734;p6"/>
          <p:cNvSpPr/>
          <p:nvPr/>
        </p:nvSpPr>
        <p:spPr>
          <a:xfrm>
            <a:off x="1087437" y="2798762"/>
            <a:ext cx="10798175" cy="954087"/>
          </a:xfrm>
          <a:prstGeom prst="roundRect">
            <a:avLst>
              <a:gd fmla="val 16667" name="adj"/>
            </a:avLst>
          </a:prstGeom>
          <a:solidFill>
            <a:srgbClr val="00B050"/>
          </a:solidFill>
          <a:ln cap="rnd"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3600"/>
              <a:buFont typeface="Corbel"/>
              <a:buNone/>
            </a:pPr>
            <a:r>
              <a:rPr b="1" i="0" lang="en-US" sz="3600" u="none">
                <a:solidFill>
                  <a:srgbClr val="FFFFFF"/>
                </a:solidFill>
                <a:latin typeface="Corbel"/>
                <a:ea typeface="Corbel"/>
                <a:cs typeface="Corbel"/>
                <a:sym typeface="Corbel"/>
              </a:rPr>
              <a:t>Bra-xin.</a:t>
            </a:r>
            <a:endParaRPr/>
          </a:p>
        </p:txBody>
      </p:sp>
      <p:sp>
        <p:nvSpPr>
          <p:cNvPr id="735" name="Google Shape;735;p6"/>
          <p:cNvSpPr/>
          <p:nvPr/>
        </p:nvSpPr>
        <p:spPr>
          <a:xfrm>
            <a:off x="1101725" y="3810000"/>
            <a:ext cx="10798175" cy="952500"/>
          </a:xfrm>
          <a:prstGeom prst="roundRect">
            <a:avLst>
              <a:gd fmla="val 16667" name="adj"/>
            </a:avLst>
          </a:prstGeom>
          <a:solidFill>
            <a:srgbClr val="4A7C29"/>
          </a:solidFill>
          <a:ln cap="rnd" cmpd="sng" w="158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3600"/>
              <a:buFont typeface="Corbel"/>
              <a:buNone/>
            </a:pPr>
            <a:r>
              <a:rPr b="1" i="0" lang="en-US" sz="3600" u="none">
                <a:solidFill>
                  <a:srgbClr val="FFFFFF"/>
                </a:solidFill>
                <a:latin typeface="Corbel"/>
                <a:ea typeface="Corbel"/>
                <a:cs typeface="Corbel"/>
                <a:sym typeface="Corbel"/>
              </a:rPr>
              <a:t>Ac-hen-ti-na.</a:t>
            </a:r>
            <a:endParaRPr/>
          </a:p>
        </p:txBody>
      </p:sp>
      <p:sp>
        <p:nvSpPr>
          <p:cNvPr id="736" name="Google Shape;736;p6"/>
          <p:cNvSpPr/>
          <p:nvPr/>
        </p:nvSpPr>
        <p:spPr>
          <a:xfrm>
            <a:off x="1101725" y="4827587"/>
            <a:ext cx="10798175" cy="954087"/>
          </a:xfrm>
          <a:prstGeom prst="roundRect">
            <a:avLst>
              <a:gd fmla="val 16667" name="adj"/>
            </a:avLst>
          </a:prstGeom>
          <a:solidFill>
            <a:srgbClr val="31937B"/>
          </a:solidFill>
          <a:ln cap="rnd" cmpd="sng" w="158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4000"/>
              <a:buFont typeface="Corbel"/>
              <a:buNone/>
            </a:pPr>
            <a:r>
              <a:rPr b="1" i="0" lang="en-US" sz="4000" u="none">
                <a:solidFill>
                  <a:srgbClr val="FFFFFF"/>
                </a:solidFill>
                <a:latin typeface="Corbel"/>
                <a:ea typeface="Corbel"/>
                <a:cs typeface="Corbel"/>
                <a:sym typeface="Corbel"/>
              </a:rPr>
              <a:t>Cô-lôm-bi-a.</a:t>
            </a:r>
            <a:endParaRPr/>
          </a:p>
        </p:txBody>
      </p:sp>
      <p:sp>
        <p:nvSpPr>
          <p:cNvPr id="737" name="Google Shape;737;p6"/>
          <p:cNvSpPr/>
          <p:nvPr/>
        </p:nvSpPr>
        <p:spPr>
          <a:xfrm>
            <a:off x="1101725" y="5832475"/>
            <a:ext cx="10798175" cy="952500"/>
          </a:xfrm>
          <a:prstGeom prst="roundRect">
            <a:avLst>
              <a:gd fmla="val 16667" name="adj"/>
            </a:avLst>
          </a:prstGeom>
          <a:solidFill>
            <a:srgbClr val="454027"/>
          </a:solidFill>
          <a:ln cap="rnd" cmpd="sng" w="158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4000"/>
              <a:buFont typeface="Corbel"/>
              <a:buNone/>
            </a:pPr>
            <a:r>
              <a:rPr b="1" i="0" lang="en-US" sz="4000" u="none">
                <a:solidFill>
                  <a:srgbClr val="FFFFFF"/>
                </a:solidFill>
                <a:latin typeface="Corbel"/>
                <a:ea typeface="Corbel"/>
                <a:cs typeface="Corbel"/>
                <a:sym typeface="Corbel"/>
              </a:rPr>
              <a:t>U-ru-guay.</a:t>
            </a:r>
            <a:endParaRPr/>
          </a:p>
        </p:txBody>
      </p:sp>
      <p:sp>
        <p:nvSpPr>
          <p:cNvPr id="738" name="Google Shape;738;p6"/>
          <p:cNvSpPr txBox="1"/>
          <p:nvPr/>
        </p:nvSpPr>
        <p:spPr>
          <a:xfrm>
            <a:off x="306387" y="2990850"/>
            <a:ext cx="427037"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500"/>
              <a:buFont typeface="Calibri"/>
              <a:buNone/>
            </a:pPr>
            <a:r>
              <a:rPr b="1" i="0" lang="en-US" sz="3500" u="none">
                <a:solidFill>
                  <a:srgbClr val="FFFFFF"/>
                </a:solidFill>
                <a:latin typeface="Calibri"/>
                <a:ea typeface="Calibri"/>
                <a:cs typeface="Calibri"/>
                <a:sym typeface="Calibri"/>
              </a:rPr>
              <a:t>A</a:t>
            </a:r>
            <a:endParaRPr/>
          </a:p>
        </p:txBody>
      </p:sp>
      <p:sp>
        <p:nvSpPr>
          <p:cNvPr id="739" name="Google Shape;739;p6"/>
          <p:cNvSpPr txBox="1"/>
          <p:nvPr/>
        </p:nvSpPr>
        <p:spPr>
          <a:xfrm>
            <a:off x="290512" y="3962400"/>
            <a:ext cx="427037"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500"/>
              <a:buFont typeface="Calibri"/>
              <a:buNone/>
            </a:pPr>
            <a:r>
              <a:rPr b="1" i="0" lang="en-US" sz="3500" u="none">
                <a:solidFill>
                  <a:srgbClr val="FFFFFF"/>
                </a:solidFill>
                <a:latin typeface="Calibri"/>
                <a:ea typeface="Calibri"/>
                <a:cs typeface="Calibri"/>
                <a:sym typeface="Calibri"/>
              </a:rPr>
              <a:t>B</a:t>
            </a:r>
            <a:endParaRPr/>
          </a:p>
        </p:txBody>
      </p:sp>
      <p:sp>
        <p:nvSpPr>
          <p:cNvPr id="740" name="Google Shape;740;p6"/>
          <p:cNvSpPr txBox="1"/>
          <p:nvPr/>
        </p:nvSpPr>
        <p:spPr>
          <a:xfrm>
            <a:off x="273050" y="4981575"/>
            <a:ext cx="427037"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500"/>
              <a:buFont typeface="Calibri"/>
              <a:buNone/>
            </a:pPr>
            <a:r>
              <a:rPr b="1" i="0" lang="en-US" sz="3500" u="none">
                <a:solidFill>
                  <a:srgbClr val="FFFFFF"/>
                </a:solidFill>
                <a:latin typeface="Calibri"/>
                <a:ea typeface="Calibri"/>
                <a:cs typeface="Calibri"/>
                <a:sym typeface="Calibri"/>
              </a:rPr>
              <a:t>C</a:t>
            </a:r>
            <a:endParaRPr/>
          </a:p>
        </p:txBody>
      </p:sp>
      <p:sp>
        <p:nvSpPr>
          <p:cNvPr id="741" name="Google Shape;741;p6"/>
          <p:cNvSpPr txBox="1"/>
          <p:nvPr/>
        </p:nvSpPr>
        <p:spPr>
          <a:xfrm>
            <a:off x="306387" y="6003925"/>
            <a:ext cx="427037"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500"/>
              <a:buFont typeface="Calibri"/>
              <a:buNone/>
            </a:pPr>
            <a:r>
              <a:rPr b="1" i="0" lang="en-US" sz="3500" u="none">
                <a:solidFill>
                  <a:srgbClr val="FFFFFF"/>
                </a:solidFill>
                <a:latin typeface="Calibri"/>
                <a:ea typeface="Calibri"/>
                <a:cs typeface="Calibri"/>
                <a:sym typeface="Calibri"/>
              </a:rPr>
              <a:t>D</a:t>
            </a:r>
            <a:endParaRPr/>
          </a:p>
        </p:txBody>
      </p:sp>
      <p:pic>
        <p:nvPicPr>
          <p:cNvPr descr="num3" id="742" name="Google Shape;742;p6"/>
          <p:cNvPicPr preferRelativeResize="0"/>
          <p:nvPr/>
        </p:nvPicPr>
        <p:blipFill rotWithShape="1">
          <a:blip r:embed="rId9">
            <a:alphaModFix/>
          </a:blip>
          <a:srcRect b="0" l="0" r="0" t="0"/>
          <a:stretch/>
        </p:blipFill>
        <p:spPr>
          <a:xfrm rot="1230727">
            <a:off x="498853" y="157162"/>
            <a:ext cx="1210156" cy="1850010"/>
          </a:xfrm>
          <a:prstGeom prst="rect">
            <a:avLst/>
          </a:prstGeom>
          <a:noFill/>
          <a:ln>
            <a:noFill/>
          </a:ln>
        </p:spPr>
      </p:pic>
      <p:pic>
        <p:nvPicPr>
          <p:cNvPr descr="Cuốn sách đang mở" id="743" name="Google Shape;743;p6"/>
          <p:cNvPicPr preferRelativeResize="0"/>
          <p:nvPr/>
        </p:nvPicPr>
        <p:blipFill rotWithShape="1">
          <a:blip r:embed="rId10">
            <a:alphaModFix/>
          </a:blip>
          <a:srcRect b="0" l="0" r="0" t="0"/>
          <a:stretch/>
        </p:blipFill>
        <p:spPr>
          <a:xfrm>
            <a:off x="6172200" y="1741487"/>
            <a:ext cx="914400" cy="914400"/>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11"/>
                                        </p:tgtEl>
                                        <p:attrNameLst>
                                          <p:attrName>style.visibility</p:attrName>
                                        </p:attrNameLst>
                                      </p:cBhvr>
                                      <p:to>
                                        <p:strVal val="visible"/>
                                      </p:to>
                                    </p:set>
                                    <p:animEffect filter="fade" transition="in">
                                      <p:cBhvr>
                                        <p:cTn dur="3000"/>
                                        <p:tgtEl>
                                          <p:spTgt spid="7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30"/>
                                        </p:tgtEl>
                                        <p:attrNameLst>
                                          <p:attrName>style.visibility</p:attrName>
                                        </p:attrNameLst>
                                      </p:cBhvr>
                                      <p:to>
                                        <p:strVal val="visible"/>
                                      </p:to>
                                    </p:set>
                                    <p:anim calcmode="lin" valueType="num">
                                      <p:cBhvr additive="base">
                                        <p:cTn dur="750"/>
                                        <p:tgtEl>
                                          <p:spTgt spid="73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738"/>
                                        </p:tgtEl>
                                        <p:attrNameLst>
                                          <p:attrName>style.visibility</p:attrName>
                                        </p:attrNameLst>
                                      </p:cBhvr>
                                      <p:to>
                                        <p:strVal val="visible"/>
                                      </p:to>
                                    </p:set>
                                    <p:anim calcmode="lin" valueType="num">
                                      <p:cBhvr additive="base">
                                        <p:cTn dur="750"/>
                                        <p:tgtEl>
                                          <p:spTgt spid="738"/>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750"/>
                                  </p:stCondLst>
                                  <p:childTnLst>
                                    <p:set>
                                      <p:cBhvr>
                                        <p:cTn dur="1" fill="hold">
                                          <p:stCondLst>
                                            <p:cond delay="0"/>
                                          </p:stCondLst>
                                        </p:cTn>
                                        <p:tgtEl>
                                          <p:spTgt spid="734"/>
                                        </p:tgtEl>
                                        <p:attrNameLst>
                                          <p:attrName>style.visibility</p:attrName>
                                        </p:attrNameLst>
                                      </p:cBhvr>
                                      <p:to>
                                        <p:strVal val="visible"/>
                                      </p:to>
                                    </p:set>
                                    <p:animEffect filter="fade" transition="in">
                                      <p:cBhvr>
                                        <p:cTn dur="1250"/>
                                        <p:tgtEl>
                                          <p:spTgt spid="7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31"/>
                                        </p:tgtEl>
                                        <p:attrNameLst>
                                          <p:attrName>style.visibility</p:attrName>
                                        </p:attrNameLst>
                                      </p:cBhvr>
                                      <p:to>
                                        <p:strVal val="visible"/>
                                      </p:to>
                                    </p:set>
                                    <p:anim calcmode="lin" valueType="num">
                                      <p:cBhvr additive="base">
                                        <p:cTn dur="750"/>
                                        <p:tgtEl>
                                          <p:spTgt spid="73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739"/>
                                        </p:tgtEl>
                                        <p:attrNameLst>
                                          <p:attrName>style.visibility</p:attrName>
                                        </p:attrNameLst>
                                      </p:cBhvr>
                                      <p:to>
                                        <p:strVal val="visible"/>
                                      </p:to>
                                    </p:set>
                                    <p:anim calcmode="lin" valueType="num">
                                      <p:cBhvr additive="base">
                                        <p:cTn dur="750"/>
                                        <p:tgtEl>
                                          <p:spTgt spid="739"/>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750"/>
                                  </p:stCondLst>
                                  <p:childTnLst>
                                    <p:set>
                                      <p:cBhvr>
                                        <p:cTn dur="1" fill="hold">
                                          <p:stCondLst>
                                            <p:cond delay="0"/>
                                          </p:stCondLst>
                                        </p:cTn>
                                        <p:tgtEl>
                                          <p:spTgt spid="735"/>
                                        </p:tgtEl>
                                        <p:attrNameLst>
                                          <p:attrName>style.visibility</p:attrName>
                                        </p:attrNameLst>
                                      </p:cBhvr>
                                      <p:to>
                                        <p:strVal val="visible"/>
                                      </p:to>
                                    </p:set>
                                    <p:animEffect filter="fade" transition="in">
                                      <p:cBhvr>
                                        <p:cTn dur="1250"/>
                                        <p:tgtEl>
                                          <p:spTgt spid="7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33"/>
                                        </p:tgtEl>
                                        <p:attrNameLst>
                                          <p:attrName>style.visibility</p:attrName>
                                        </p:attrNameLst>
                                      </p:cBhvr>
                                      <p:to>
                                        <p:strVal val="visible"/>
                                      </p:to>
                                    </p:set>
                                    <p:anim calcmode="lin" valueType="num">
                                      <p:cBhvr additive="base">
                                        <p:cTn dur="750"/>
                                        <p:tgtEl>
                                          <p:spTgt spid="73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740"/>
                                        </p:tgtEl>
                                        <p:attrNameLst>
                                          <p:attrName>style.visibility</p:attrName>
                                        </p:attrNameLst>
                                      </p:cBhvr>
                                      <p:to>
                                        <p:strVal val="visible"/>
                                      </p:to>
                                    </p:set>
                                    <p:anim calcmode="lin" valueType="num">
                                      <p:cBhvr additive="base">
                                        <p:cTn dur="750"/>
                                        <p:tgtEl>
                                          <p:spTgt spid="740"/>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750"/>
                                  </p:stCondLst>
                                  <p:childTnLst>
                                    <p:set>
                                      <p:cBhvr>
                                        <p:cTn dur="1" fill="hold">
                                          <p:stCondLst>
                                            <p:cond delay="0"/>
                                          </p:stCondLst>
                                        </p:cTn>
                                        <p:tgtEl>
                                          <p:spTgt spid="736"/>
                                        </p:tgtEl>
                                        <p:attrNameLst>
                                          <p:attrName>style.visibility</p:attrName>
                                        </p:attrNameLst>
                                      </p:cBhvr>
                                      <p:to>
                                        <p:strVal val="visible"/>
                                      </p:to>
                                    </p:set>
                                    <p:animEffect filter="fade" transition="in">
                                      <p:cBhvr>
                                        <p:cTn dur="1250"/>
                                        <p:tgtEl>
                                          <p:spTgt spid="7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32"/>
                                        </p:tgtEl>
                                        <p:attrNameLst>
                                          <p:attrName>style.visibility</p:attrName>
                                        </p:attrNameLst>
                                      </p:cBhvr>
                                      <p:to>
                                        <p:strVal val="visible"/>
                                      </p:to>
                                    </p:set>
                                    <p:anim calcmode="lin" valueType="num">
                                      <p:cBhvr additive="base">
                                        <p:cTn dur="750"/>
                                        <p:tgtEl>
                                          <p:spTgt spid="73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741"/>
                                        </p:tgtEl>
                                        <p:attrNameLst>
                                          <p:attrName>style.visibility</p:attrName>
                                        </p:attrNameLst>
                                      </p:cBhvr>
                                      <p:to>
                                        <p:strVal val="visible"/>
                                      </p:to>
                                    </p:set>
                                    <p:anim calcmode="lin" valueType="num">
                                      <p:cBhvr additive="base">
                                        <p:cTn dur="750"/>
                                        <p:tgtEl>
                                          <p:spTgt spid="741"/>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750"/>
                                  </p:stCondLst>
                                  <p:childTnLst>
                                    <p:set>
                                      <p:cBhvr>
                                        <p:cTn dur="1" fill="hold">
                                          <p:stCondLst>
                                            <p:cond delay="0"/>
                                          </p:stCondLst>
                                        </p:cTn>
                                        <p:tgtEl>
                                          <p:spTgt spid="737"/>
                                        </p:tgtEl>
                                        <p:attrNameLst>
                                          <p:attrName>style.visibility</p:attrName>
                                        </p:attrNameLst>
                                      </p:cBhvr>
                                      <p:to>
                                        <p:strVal val="visible"/>
                                      </p:to>
                                    </p:set>
                                    <p:animEffect filter="fade" transition="in">
                                      <p:cBhvr>
                                        <p:cTn dur="1250"/>
                                        <p:tgtEl>
                                          <p:spTgt spid="7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8"/>
                                        </p:tgtEl>
                                        <p:attrNameLst>
                                          <p:attrName>style.visibility</p:attrName>
                                        </p:attrNameLst>
                                      </p:cBhvr>
                                      <p:to>
                                        <p:strVal val="visible"/>
                                      </p:to>
                                    </p:set>
                                  </p:childTnLst>
                                </p:cTn>
                              </p:par>
                              <p:par>
                                <p:cTn fill="hold" nodeType="withEffect" presetClass="exit" presetID="1" presetSubtype="0">
                                  <p:stCondLst>
                                    <p:cond delay="1000"/>
                                  </p:stCondLst>
                                  <p:childTnLst>
                                    <p:set>
                                      <p:cBhvr>
                                        <p:cTn dur="1" fill="hold">
                                          <p:stCondLst>
                                            <p:cond delay="1"/>
                                          </p:stCondLst>
                                        </p:cTn>
                                        <p:tgtEl>
                                          <p:spTgt spid="72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729"/>
                                        </p:tgtEl>
                                        <p:attrNameLst>
                                          <p:attrName>style.visibility</p:attrName>
                                        </p:attrNameLst>
                                      </p:cBhvr>
                                      <p:to>
                                        <p:strVal val="visible"/>
                                      </p:to>
                                    </p:set>
                                    <p:animEffect filter="fade" transition="in">
                                      <p:cBhvr>
                                        <p:cTn dur="1000"/>
                                        <p:tgtEl>
                                          <p:spTgt spid="729"/>
                                        </p:tgtEl>
                                      </p:cBhvr>
                                    </p:animEffect>
                                  </p:childTnLst>
                                </p:cTn>
                              </p:par>
                              <p:par>
                                <p:cTn fill="hold" nodeType="withEffect" presetClass="entr" presetID="1" presetSubtype="0">
                                  <p:stCondLst>
                                    <p:cond delay="1000"/>
                                  </p:stCondLst>
                                  <p:childTnLst>
                                    <p:set>
                                      <p:cBhvr>
                                        <p:cTn dur="1" fill="hold">
                                          <p:stCondLst>
                                            <p:cond delay="0"/>
                                          </p:stCondLst>
                                        </p:cTn>
                                        <p:tgtEl>
                                          <p:spTgt spid="727"/>
                                        </p:tgtEl>
                                        <p:attrNameLst>
                                          <p:attrName>style.visibility</p:attrName>
                                        </p:attrNameLst>
                                      </p:cBhvr>
                                      <p:to>
                                        <p:strVal val="visible"/>
                                      </p:to>
                                    </p:set>
                                  </p:childTnLst>
                                </p:cTn>
                              </p:par>
                              <p:par>
                                <p:cTn fill="hold" nodeType="withEffect" presetClass="exit" presetID="1" presetSubtype="0">
                                  <p:stCondLst>
                                    <p:cond delay="2000"/>
                                  </p:stCondLst>
                                  <p:childTnLst>
                                    <p:set>
                                      <p:cBhvr>
                                        <p:cTn dur="1" fill="hold">
                                          <p:stCondLst>
                                            <p:cond delay="1"/>
                                          </p:stCondLst>
                                        </p:cTn>
                                        <p:tgtEl>
                                          <p:spTgt spid="727"/>
                                        </p:tgtEl>
                                        <p:attrNameLst>
                                          <p:attrName>style.visibility</p:attrName>
                                        </p:attrNameLst>
                                      </p:cBhvr>
                                      <p:to>
                                        <p:strVal val="hidden"/>
                                      </p:to>
                                    </p:set>
                                  </p:childTnLst>
                                </p:cTn>
                              </p:par>
                              <p:par>
                                <p:cTn fill="hold" nodeType="withEffect" presetClass="entr" presetID="10" presetSubtype="0">
                                  <p:stCondLst>
                                    <p:cond delay="1000"/>
                                  </p:stCondLst>
                                  <p:childTnLst>
                                    <p:set>
                                      <p:cBhvr>
                                        <p:cTn dur="1" fill="hold">
                                          <p:stCondLst>
                                            <p:cond delay="0"/>
                                          </p:stCondLst>
                                        </p:cTn>
                                        <p:tgtEl>
                                          <p:spTgt spid="729"/>
                                        </p:tgtEl>
                                        <p:attrNameLst>
                                          <p:attrName>style.visibility</p:attrName>
                                        </p:attrNameLst>
                                      </p:cBhvr>
                                      <p:to>
                                        <p:strVal val="visible"/>
                                      </p:to>
                                    </p:set>
                                    <p:animEffect filter="fade" transition="in">
                                      <p:cBhvr>
                                        <p:cTn dur="1000"/>
                                        <p:tgtEl>
                                          <p:spTgt spid="729"/>
                                        </p:tgtEl>
                                      </p:cBhvr>
                                    </p:animEffect>
                                  </p:childTnLst>
                                </p:cTn>
                              </p:par>
                              <p:par>
                                <p:cTn fill="hold" nodeType="withEffect" presetClass="entr" presetID="1" presetSubtype="0">
                                  <p:stCondLst>
                                    <p:cond delay="2000"/>
                                  </p:stCondLst>
                                  <p:childTnLst>
                                    <p:set>
                                      <p:cBhvr>
                                        <p:cTn dur="1" fill="hold">
                                          <p:stCondLst>
                                            <p:cond delay="0"/>
                                          </p:stCondLst>
                                        </p:cTn>
                                        <p:tgtEl>
                                          <p:spTgt spid="726"/>
                                        </p:tgtEl>
                                        <p:attrNameLst>
                                          <p:attrName>style.visibility</p:attrName>
                                        </p:attrNameLst>
                                      </p:cBhvr>
                                      <p:to>
                                        <p:strVal val="visible"/>
                                      </p:to>
                                    </p:set>
                                  </p:childTnLst>
                                </p:cTn>
                              </p:par>
                              <p:par>
                                <p:cTn fill="hold" nodeType="withEffect" presetClass="exit" presetID="1" presetSubtype="0">
                                  <p:stCondLst>
                                    <p:cond delay="3000"/>
                                  </p:stCondLst>
                                  <p:childTnLst>
                                    <p:set>
                                      <p:cBhvr>
                                        <p:cTn dur="1" fill="hold">
                                          <p:stCondLst>
                                            <p:cond delay="1"/>
                                          </p:stCondLst>
                                        </p:cTn>
                                        <p:tgtEl>
                                          <p:spTgt spid="726"/>
                                        </p:tgtEl>
                                        <p:attrNameLst>
                                          <p:attrName>style.visibility</p:attrName>
                                        </p:attrNameLst>
                                      </p:cBhvr>
                                      <p:to>
                                        <p:strVal val="hidden"/>
                                      </p:to>
                                    </p:set>
                                  </p:childTnLst>
                                </p:cTn>
                              </p:par>
                              <p:par>
                                <p:cTn fill="hold" nodeType="withEffect" presetClass="entr" presetID="10" presetSubtype="0">
                                  <p:stCondLst>
                                    <p:cond delay="2000"/>
                                  </p:stCondLst>
                                  <p:childTnLst>
                                    <p:set>
                                      <p:cBhvr>
                                        <p:cTn dur="1" fill="hold">
                                          <p:stCondLst>
                                            <p:cond delay="0"/>
                                          </p:stCondLst>
                                        </p:cTn>
                                        <p:tgtEl>
                                          <p:spTgt spid="729"/>
                                        </p:tgtEl>
                                        <p:attrNameLst>
                                          <p:attrName>style.visibility</p:attrName>
                                        </p:attrNameLst>
                                      </p:cBhvr>
                                      <p:to>
                                        <p:strVal val="visible"/>
                                      </p:to>
                                    </p:set>
                                    <p:animEffect filter="fade" transition="in">
                                      <p:cBhvr>
                                        <p:cTn dur="1000"/>
                                        <p:tgtEl>
                                          <p:spTgt spid="729"/>
                                        </p:tgtEl>
                                      </p:cBhvr>
                                    </p:animEffect>
                                  </p:childTnLst>
                                </p:cTn>
                              </p:par>
                              <p:par>
                                <p:cTn fill="hold" nodeType="withEffect" presetClass="entr" presetID="1" presetSubtype="0">
                                  <p:stCondLst>
                                    <p:cond delay="3000"/>
                                  </p:stCondLst>
                                  <p:childTnLst>
                                    <p:set>
                                      <p:cBhvr>
                                        <p:cTn dur="1" fill="hold">
                                          <p:stCondLst>
                                            <p:cond delay="0"/>
                                          </p:stCondLst>
                                        </p:cTn>
                                        <p:tgtEl>
                                          <p:spTgt spid="725"/>
                                        </p:tgtEl>
                                        <p:attrNameLst>
                                          <p:attrName>style.visibility</p:attrName>
                                        </p:attrNameLst>
                                      </p:cBhvr>
                                      <p:to>
                                        <p:strVal val="visible"/>
                                      </p:to>
                                    </p:set>
                                  </p:childTnLst>
                                </p:cTn>
                              </p:par>
                              <p:par>
                                <p:cTn fill="hold" nodeType="withEffect" presetClass="exit" presetID="1" presetSubtype="0">
                                  <p:stCondLst>
                                    <p:cond delay="4000"/>
                                  </p:stCondLst>
                                  <p:childTnLst>
                                    <p:set>
                                      <p:cBhvr>
                                        <p:cTn dur="1" fill="hold">
                                          <p:stCondLst>
                                            <p:cond delay="1"/>
                                          </p:stCondLst>
                                        </p:cTn>
                                        <p:tgtEl>
                                          <p:spTgt spid="725"/>
                                        </p:tgtEl>
                                        <p:attrNameLst>
                                          <p:attrName>style.visibility</p:attrName>
                                        </p:attrNameLst>
                                      </p:cBhvr>
                                      <p:to>
                                        <p:strVal val="hidden"/>
                                      </p:to>
                                    </p:set>
                                  </p:childTnLst>
                                </p:cTn>
                              </p:par>
                              <p:par>
                                <p:cTn fill="hold" nodeType="withEffect" presetClass="entr" presetID="10" presetSubtype="0">
                                  <p:stCondLst>
                                    <p:cond delay="3000"/>
                                  </p:stCondLst>
                                  <p:childTnLst>
                                    <p:set>
                                      <p:cBhvr>
                                        <p:cTn dur="1" fill="hold">
                                          <p:stCondLst>
                                            <p:cond delay="0"/>
                                          </p:stCondLst>
                                        </p:cTn>
                                        <p:tgtEl>
                                          <p:spTgt spid="729"/>
                                        </p:tgtEl>
                                        <p:attrNameLst>
                                          <p:attrName>style.visibility</p:attrName>
                                        </p:attrNameLst>
                                      </p:cBhvr>
                                      <p:to>
                                        <p:strVal val="visible"/>
                                      </p:to>
                                    </p:set>
                                    <p:animEffect filter="fade" transition="in">
                                      <p:cBhvr>
                                        <p:cTn dur="1000"/>
                                        <p:tgtEl>
                                          <p:spTgt spid="729"/>
                                        </p:tgtEl>
                                      </p:cBhvr>
                                    </p:animEffect>
                                  </p:childTnLst>
                                </p:cTn>
                              </p:par>
                              <p:par>
                                <p:cTn fill="hold" nodeType="withEffect" presetClass="entr" presetID="1" presetSubtype="0">
                                  <p:stCondLst>
                                    <p:cond delay="4000"/>
                                  </p:stCondLst>
                                  <p:childTnLst>
                                    <p:set>
                                      <p:cBhvr>
                                        <p:cTn dur="1" fill="hold">
                                          <p:stCondLst>
                                            <p:cond delay="0"/>
                                          </p:stCondLst>
                                        </p:cTn>
                                        <p:tgtEl>
                                          <p:spTgt spid="724"/>
                                        </p:tgtEl>
                                        <p:attrNameLst>
                                          <p:attrName>style.visibility</p:attrName>
                                        </p:attrNameLst>
                                      </p:cBhvr>
                                      <p:to>
                                        <p:strVal val="visible"/>
                                      </p:to>
                                    </p:set>
                                  </p:childTnLst>
                                </p:cTn>
                              </p:par>
                              <p:par>
                                <p:cTn fill="hold" nodeType="withEffect" presetClass="exit" presetID="1" presetSubtype="0">
                                  <p:stCondLst>
                                    <p:cond delay="5000"/>
                                  </p:stCondLst>
                                  <p:childTnLst>
                                    <p:set>
                                      <p:cBhvr>
                                        <p:cTn dur="1" fill="hold">
                                          <p:stCondLst>
                                            <p:cond delay="1"/>
                                          </p:stCondLst>
                                        </p:cTn>
                                        <p:tgtEl>
                                          <p:spTgt spid="724"/>
                                        </p:tgtEl>
                                        <p:attrNameLst>
                                          <p:attrName>style.visibility</p:attrName>
                                        </p:attrNameLst>
                                      </p:cBhvr>
                                      <p:to>
                                        <p:strVal val="hidden"/>
                                      </p:to>
                                    </p:set>
                                  </p:childTnLst>
                                </p:cTn>
                              </p:par>
                              <p:par>
                                <p:cTn fill="hold" nodeType="withEffect" presetClass="entr" presetID="10" presetSubtype="0">
                                  <p:stCondLst>
                                    <p:cond delay="4000"/>
                                  </p:stCondLst>
                                  <p:childTnLst>
                                    <p:set>
                                      <p:cBhvr>
                                        <p:cTn dur="1" fill="hold">
                                          <p:stCondLst>
                                            <p:cond delay="0"/>
                                          </p:stCondLst>
                                        </p:cTn>
                                        <p:tgtEl>
                                          <p:spTgt spid="729"/>
                                        </p:tgtEl>
                                        <p:attrNameLst>
                                          <p:attrName>style.visibility</p:attrName>
                                        </p:attrNameLst>
                                      </p:cBhvr>
                                      <p:to>
                                        <p:strVal val="visible"/>
                                      </p:to>
                                    </p:set>
                                    <p:animEffect filter="fade" transition="in">
                                      <p:cBhvr>
                                        <p:cTn dur="1000"/>
                                        <p:tgtEl>
                                          <p:spTgt spid="729"/>
                                        </p:tgtEl>
                                      </p:cBhvr>
                                    </p:animEffect>
                                  </p:childTnLst>
                                </p:cTn>
                              </p:par>
                              <p:par>
                                <p:cTn fill="hold" nodeType="withEffect" presetClass="entr" presetID="1" presetSubtype="0">
                                  <p:stCondLst>
                                    <p:cond delay="5000"/>
                                  </p:stCondLst>
                                  <p:childTnLst>
                                    <p:set>
                                      <p:cBhvr>
                                        <p:cTn dur="1" fill="hold">
                                          <p:stCondLst>
                                            <p:cond delay="0"/>
                                          </p:stCondLst>
                                        </p:cTn>
                                        <p:tgtEl>
                                          <p:spTgt spid="723"/>
                                        </p:tgtEl>
                                        <p:attrNameLst>
                                          <p:attrName>style.visibility</p:attrName>
                                        </p:attrNameLst>
                                      </p:cBhvr>
                                      <p:to>
                                        <p:strVal val="visible"/>
                                      </p:to>
                                    </p:set>
                                  </p:childTnLst>
                                </p:cTn>
                              </p:par>
                              <p:par>
                                <p:cTn fill="hold" nodeType="withEffect" presetClass="exit" presetID="1" presetSubtype="0">
                                  <p:stCondLst>
                                    <p:cond delay="6000"/>
                                  </p:stCondLst>
                                  <p:childTnLst>
                                    <p:set>
                                      <p:cBhvr>
                                        <p:cTn dur="1" fill="hold">
                                          <p:stCondLst>
                                            <p:cond delay="1"/>
                                          </p:stCondLst>
                                        </p:cTn>
                                        <p:tgtEl>
                                          <p:spTgt spid="723"/>
                                        </p:tgtEl>
                                        <p:attrNameLst>
                                          <p:attrName>style.visibility</p:attrName>
                                        </p:attrNameLst>
                                      </p:cBhvr>
                                      <p:to>
                                        <p:strVal val="hidden"/>
                                      </p:to>
                                    </p:set>
                                  </p:childTnLst>
                                </p:cTn>
                              </p:par>
                              <p:par>
                                <p:cTn fill="hold" nodeType="withEffect" presetClass="entr" presetID="10" presetSubtype="0">
                                  <p:stCondLst>
                                    <p:cond delay="5000"/>
                                  </p:stCondLst>
                                  <p:childTnLst>
                                    <p:set>
                                      <p:cBhvr>
                                        <p:cTn dur="1" fill="hold">
                                          <p:stCondLst>
                                            <p:cond delay="0"/>
                                          </p:stCondLst>
                                        </p:cTn>
                                        <p:tgtEl>
                                          <p:spTgt spid="729"/>
                                        </p:tgtEl>
                                        <p:attrNameLst>
                                          <p:attrName>style.visibility</p:attrName>
                                        </p:attrNameLst>
                                      </p:cBhvr>
                                      <p:to>
                                        <p:strVal val="visible"/>
                                      </p:to>
                                    </p:set>
                                    <p:animEffect filter="fade" transition="in">
                                      <p:cBhvr>
                                        <p:cTn dur="1000"/>
                                        <p:tgtEl>
                                          <p:spTgt spid="729"/>
                                        </p:tgtEl>
                                      </p:cBhvr>
                                    </p:animEffect>
                                  </p:childTnLst>
                                </p:cTn>
                              </p:par>
                              <p:par>
                                <p:cTn fill="hold" nodeType="withEffect" presetClass="entr" presetID="1" presetSubtype="0">
                                  <p:stCondLst>
                                    <p:cond delay="6000"/>
                                  </p:stCondLst>
                                  <p:childTnLst>
                                    <p:set>
                                      <p:cBhvr>
                                        <p:cTn dur="1" fill="hold">
                                          <p:stCondLst>
                                            <p:cond delay="0"/>
                                          </p:stCondLst>
                                        </p:cTn>
                                        <p:tgtEl>
                                          <p:spTgt spid="722"/>
                                        </p:tgtEl>
                                        <p:attrNameLst>
                                          <p:attrName>style.visibility</p:attrName>
                                        </p:attrNameLst>
                                      </p:cBhvr>
                                      <p:to>
                                        <p:strVal val="visible"/>
                                      </p:to>
                                    </p:set>
                                  </p:childTnLst>
                                </p:cTn>
                              </p:par>
                              <p:par>
                                <p:cTn fill="hold" nodeType="withEffect" presetClass="exit" presetID="1" presetSubtype="0">
                                  <p:stCondLst>
                                    <p:cond delay="7000"/>
                                  </p:stCondLst>
                                  <p:childTnLst>
                                    <p:set>
                                      <p:cBhvr>
                                        <p:cTn dur="1" fill="hold">
                                          <p:stCondLst>
                                            <p:cond delay="1"/>
                                          </p:stCondLst>
                                        </p:cTn>
                                        <p:tgtEl>
                                          <p:spTgt spid="722"/>
                                        </p:tgtEl>
                                        <p:attrNameLst>
                                          <p:attrName>style.visibility</p:attrName>
                                        </p:attrNameLst>
                                      </p:cBhvr>
                                      <p:to>
                                        <p:strVal val="hidden"/>
                                      </p:to>
                                    </p:set>
                                  </p:childTnLst>
                                </p:cTn>
                              </p:par>
                              <p:par>
                                <p:cTn fill="hold" nodeType="withEffect" presetClass="entr" presetID="10" presetSubtype="0">
                                  <p:stCondLst>
                                    <p:cond delay="6000"/>
                                  </p:stCondLst>
                                  <p:childTnLst>
                                    <p:set>
                                      <p:cBhvr>
                                        <p:cTn dur="1" fill="hold">
                                          <p:stCondLst>
                                            <p:cond delay="0"/>
                                          </p:stCondLst>
                                        </p:cTn>
                                        <p:tgtEl>
                                          <p:spTgt spid="729"/>
                                        </p:tgtEl>
                                        <p:attrNameLst>
                                          <p:attrName>style.visibility</p:attrName>
                                        </p:attrNameLst>
                                      </p:cBhvr>
                                      <p:to>
                                        <p:strVal val="visible"/>
                                      </p:to>
                                    </p:set>
                                    <p:animEffect filter="fade" transition="in">
                                      <p:cBhvr>
                                        <p:cTn dur="1000"/>
                                        <p:tgtEl>
                                          <p:spTgt spid="729"/>
                                        </p:tgtEl>
                                      </p:cBhvr>
                                    </p:animEffect>
                                  </p:childTnLst>
                                </p:cTn>
                              </p:par>
                              <p:par>
                                <p:cTn fill="hold" nodeType="withEffect" presetClass="entr" presetID="1" presetSubtype="0">
                                  <p:stCondLst>
                                    <p:cond delay="7000"/>
                                  </p:stCondLst>
                                  <p:childTnLst>
                                    <p:set>
                                      <p:cBhvr>
                                        <p:cTn dur="1" fill="hold">
                                          <p:stCondLst>
                                            <p:cond delay="0"/>
                                          </p:stCondLst>
                                        </p:cTn>
                                        <p:tgtEl>
                                          <p:spTgt spid="721"/>
                                        </p:tgtEl>
                                        <p:attrNameLst>
                                          <p:attrName>style.visibility</p:attrName>
                                        </p:attrNameLst>
                                      </p:cBhvr>
                                      <p:to>
                                        <p:strVal val="visible"/>
                                      </p:to>
                                    </p:set>
                                  </p:childTnLst>
                                </p:cTn>
                              </p:par>
                              <p:par>
                                <p:cTn fill="hold" nodeType="withEffect" presetClass="exit" presetID="1" presetSubtype="0">
                                  <p:stCondLst>
                                    <p:cond delay="8000"/>
                                  </p:stCondLst>
                                  <p:childTnLst>
                                    <p:set>
                                      <p:cBhvr>
                                        <p:cTn dur="1" fill="hold">
                                          <p:stCondLst>
                                            <p:cond delay="1"/>
                                          </p:stCondLst>
                                        </p:cTn>
                                        <p:tgtEl>
                                          <p:spTgt spid="721"/>
                                        </p:tgtEl>
                                        <p:attrNameLst>
                                          <p:attrName>style.visibility</p:attrName>
                                        </p:attrNameLst>
                                      </p:cBhvr>
                                      <p:to>
                                        <p:strVal val="hidden"/>
                                      </p:to>
                                    </p:set>
                                  </p:childTnLst>
                                </p:cTn>
                              </p:par>
                              <p:par>
                                <p:cTn fill="hold" nodeType="withEffect" presetClass="entr" presetID="10" presetSubtype="0">
                                  <p:stCondLst>
                                    <p:cond delay="7000"/>
                                  </p:stCondLst>
                                  <p:childTnLst>
                                    <p:set>
                                      <p:cBhvr>
                                        <p:cTn dur="1" fill="hold">
                                          <p:stCondLst>
                                            <p:cond delay="0"/>
                                          </p:stCondLst>
                                        </p:cTn>
                                        <p:tgtEl>
                                          <p:spTgt spid="729"/>
                                        </p:tgtEl>
                                        <p:attrNameLst>
                                          <p:attrName>style.visibility</p:attrName>
                                        </p:attrNameLst>
                                      </p:cBhvr>
                                      <p:to>
                                        <p:strVal val="visible"/>
                                      </p:to>
                                    </p:set>
                                    <p:animEffect filter="fade" transition="in">
                                      <p:cBhvr>
                                        <p:cTn dur="1000"/>
                                        <p:tgtEl>
                                          <p:spTgt spid="729"/>
                                        </p:tgtEl>
                                      </p:cBhvr>
                                    </p:animEffect>
                                  </p:childTnLst>
                                </p:cTn>
                              </p:par>
                              <p:par>
                                <p:cTn fill="hold" nodeType="withEffect" presetClass="entr" presetID="1" presetSubtype="0">
                                  <p:stCondLst>
                                    <p:cond delay="8000"/>
                                  </p:stCondLst>
                                  <p:childTnLst>
                                    <p:set>
                                      <p:cBhvr>
                                        <p:cTn dur="1" fill="hold">
                                          <p:stCondLst>
                                            <p:cond delay="0"/>
                                          </p:stCondLst>
                                        </p:cTn>
                                        <p:tgtEl>
                                          <p:spTgt spid="720"/>
                                        </p:tgtEl>
                                        <p:attrNameLst>
                                          <p:attrName>style.visibility</p:attrName>
                                        </p:attrNameLst>
                                      </p:cBhvr>
                                      <p:to>
                                        <p:strVal val="visible"/>
                                      </p:to>
                                    </p:set>
                                  </p:childTnLst>
                                </p:cTn>
                              </p:par>
                              <p:par>
                                <p:cTn fill="hold" nodeType="withEffect" presetClass="exit" presetID="1" presetSubtype="0">
                                  <p:stCondLst>
                                    <p:cond delay="9000"/>
                                  </p:stCondLst>
                                  <p:childTnLst>
                                    <p:set>
                                      <p:cBhvr>
                                        <p:cTn dur="1" fill="hold">
                                          <p:stCondLst>
                                            <p:cond delay="1"/>
                                          </p:stCondLst>
                                        </p:cTn>
                                        <p:tgtEl>
                                          <p:spTgt spid="720"/>
                                        </p:tgtEl>
                                        <p:attrNameLst>
                                          <p:attrName>style.visibility</p:attrName>
                                        </p:attrNameLst>
                                      </p:cBhvr>
                                      <p:to>
                                        <p:strVal val="hidden"/>
                                      </p:to>
                                    </p:set>
                                  </p:childTnLst>
                                </p:cTn>
                              </p:par>
                              <p:par>
                                <p:cTn fill="hold" nodeType="withEffect" presetClass="entr" presetID="10" presetSubtype="0">
                                  <p:stCondLst>
                                    <p:cond delay="8000"/>
                                  </p:stCondLst>
                                  <p:childTnLst>
                                    <p:set>
                                      <p:cBhvr>
                                        <p:cTn dur="1" fill="hold">
                                          <p:stCondLst>
                                            <p:cond delay="0"/>
                                          </p:stCondLst>
                                        </p:cTn>
                                        <p:tgtEl>
                                          <p:spTgt spid="729"/>
                                        </p:tgtEl>
                                        <p:attrNameLst>
                                          <p:attrName>style.visibility</p:attrName>
                                        </p:attrNameLst>
                                      </p:cBhvr>
                                      <p:to>
                                        <p:strVal val="visible"/>
                                      </p:to>
                                    </p:set>
                                    <p:animEffect filter="fade" transition="in">
                                      <p:cBhvr>
                                        <p:cTn dur="1000"/>
                                        <p:tgtEl>
                                          <p:spTgt spid="729"/>
                                        </p:tgtEl>
                                      </p:cBhvr>
                                    </p:animEffect>
                                  </p:childTnLst>
                                </p:cTn>
                              </p:par>
                              <p:par>
                                <p:cTn fill="hold" nodeType="withEffect" presetClass="entr" presetID="1" presetSubtype="0">
                                  <p:stCondLst>
                                    <p:cond delay="9000"/>
                                  </p:stCondLst>
                                  <p:childTnLst>
                                    <p:set>
                                      <p:cBhvr>
                                        <p:cTn dur="1" fill="hold">
                                          <p:stCondLst>
                                            <p:cond delay="0"/>
                                          </p:stCondLst>
                                        </p:cTn>
                                        <p:tgtEl>
                                          <p:spTgt spid="719"/>
                                        </p:tgtEl>
                                        <p:attrNameLst>
                                          <p:attrName>style.visibility</p:attrName>
                                        </p:attrNameLst>
                                      </p:cBhvr>
                                      <p:to>
                                        <p:strVal val="visible"/>
                                      </p:to>
                                    </p:set>
                                  </p:childTnLst>
                                </p:cTn>
                              </p:par>
                              <p:par>
                                <p:cTn fill="hold" nodeType="withEffect" presetClass="exit" presetID="1" presetSubtype="0">
                                  <p:stCondLst>
                                    <p:cond delay="10000"/>
                                  </p:stCondLst>
                                  <p:childTnLst>
                                    <p:set>
                                      <p:cBhvr>
                                        <p:cTn dur="1" fill="hold">
                                          <p:stCondLst>
                                            <p:cond delay="1"/>
                                          </p:stCondLst>
                                        </p:cTn>
                                        <p:tgtEl>
                                          <p:spTgt spid="719"/>
                                        </p:tgtEl>
                                        <p:attrNameLst>
                                          <p:attrName>style.visibility</p:attrName>
                                        </p:attrNameLst>
                                      </p:cBhvr>
                                      <p:to>
                                        <p:strVal val="hidden"/>
                                      </p:to>
                                    </p:set>
                                  </p:childTnLst>
                                </p:cTn>
                              </p:par>
                              <p:par>
                                <p:cTn fill="hold" nodeType="withEffect" presetClass="entr" presetID="10" presetSubtype="0">
                                  <p:stCondLst>
                                    <p:cond delay="9000"/>
                                  </p:stCondLst>
                                  <p:childTnLst>
                                    <p:set>
                                      <p:cBhvr>
                                        <p:cTn dur="1" fill="hold">
                                          <p:stCondLst>
                                            <p:cond delay="0"/>
                                          </p:stCondLst>
                                        </p:cTn>
                                        <p:tgtEl>
                                          <p:spTgt spid="729"/>
                                        </p:tgtEl>
                                        <p:attrNameLst>
                                          <p:attrName>style.visibility</p:attrName>
                                        </p:attrNameLst>
                                      </p:cBhvr>
                                      <p:to>
                                        <p:strVal val="visible"/>
                                      </p:to>
                                    </p:set>
                                    <p:animEffect filter="fade" transition="in">
                                      <p:cBhvr>
                                        <p:cTn dur="1000"/>
                                        <p:tgtEl>
                                          <p:spTgt spid="729"/>
                                        </p:tgtEl>
                                      </p:cBhvr>
                                    </p:animEffect>
                                  </p:childTnLst>
                                </p:cTn>
                              </p:par>
                              <p:par>
                                <p:cTn fill="hold" nodeType="withEffect" presetClass="entr" presetID="1" presetSubtype="0">
                                  <p:stCondLst>
                                    <p:cond delay="10000"/>
                                  </p:stCondLst>
                                  <p:childTnLst>
                                    <p:set>
                                      <p:cBhvr>
                                        <p:cTn dur="1" fill="hold">
                                          <p:stCondLst>
                                            <p:cond delay="0"/>
                                          </p:stCondLst>
                                        </p:cTn>
                                        <p:tgtEl>
                                          <p:spTgt spid="718"/>
                                        </p:tgtEl>
                                        <p:attrNameLst>
                                          <p:attrName>style.visibility</p:attrName>
                                        </p:attrNameLst>
                                      </p:cBhvr>
                                      <p:to>
                                        <p:strVal val="visible"/>
                                      </p:to>
                                    </p:set>
                                  </p:childTnLst>
                                </p:cTn>
                              </p:par>
                              <p:par>
                                <p:cTn fill="hold" nodeType="withEffect" presetClass="exit" presetID="1" presetSubtype="0">
                                  <p:stCondLst>
                                    <p:cond delay="11000"/>
                                  </p:stCondLst>
                                  <p:childTnLst>
                                    <p:set>
                                      <p:cBhvr>
                                        <p:cTn dur="1" fill="hold">
                                          <p:stCondLst>
                                            <p:cond delay="1"/>
                                          </p:stCondLst>
                                        </p:cTn>
                                        <p:tgtEl>
                                          <p:spTgt spid="718"/>
                                        </p:tgtEl>
                                        <p:attrNameLst>
                                          <p:attrName>style.visibility</p:attrName>
                                        </p:attrNameLst>
                                      </p:cBhvr>
                                      <p:to>
                                        <p:strVal val="hidden"/>
                                      </p:to>
                                    </p:set>
                                  </p:childTnLst>
                                </p:cTn>
                              </p:par>
                              <p:par>
                                <p:cTn fill="hold" nodeType="withEffect" presetClass="entr" presetID="10" presetSubtype="0">
                                  <p:stCondLst>
                                    <p:cond delay="10000"/>
                                  </p:stCondLst>
                                  <p:childTnLst>
                                    <p:set>
                                      <p:cBhvr>
                                        <p:cTn dur="1" fill="hold">
                                          <p:stCondLst>
                                            <p:cond delay="0"/>
                                          </p:stCondLst>
                                        </p:cTn>
                                        <p:tgtEl>
                                          <p:spTgt spid="729"/>
                                        </p:tgtEl>
                                        <p:attrNameLst>
                                          <p:attrName>style.visibility</p:attrName>
                                        </p:attrNameLst>
                                      </p:cBhvr>
                                      <p:to>
                                        <p:strVal val="visible"/>
                                      </p:to>
                                    </p:set>
                                    <p:animEffect filter="fade" transition="in">
                                      <p:cBhvr>
                                        <p:cTn dur="1000"/>
                                        <p:tgtEl>
                                          <p:spTgt spid="729"/>
                                        </p:tgtEl>
                                      </p:cBhvr>
                                    </p:animEffect>
                                  </p:childTnLst>
                                </p:cTn>
                              </p:par>
                              <p:par>
                                <p:cTn fill="hold" nodeType="withEffect" presetClass="entr" presetID="1" presetSubtype="0">
                                  <p:stCondLst>
                                    <p:cond delay="11000"/>
                                  </p:stCondLst>
                                  <p:childTnLst>
                                    <p:set>
                                      <p:cBhvr>
                                        <p:cTn dur="1" fill="hold">
                                          <p:stCondLst>
                                            <p:cond delay="0"/>
                                          </p:stCondLst>
                                        </p:cTn>
                                        <p:tgtEl>
                                          <p:spTgt spid="717"/>
                                        </p:tgtEl>
                                        <p:attrNameLst>
                                          <p:attrName>style.visibility</p:attrName>
                                        </p:attrNameLst>
                                      </p:cBhvr>
                                      <p:to>
                                        <p:strVal val="visible"/>
                                      </p:to>
                                    </p:set>
                                  </p:childTnLst>
                                </p:cTn>
                              </p:par>
                              <p:par>
                                <p:cTn fill="hold" nodeType="withEffect" presetClass="exit" presetID="1" presetSubtype="0">
                                  <p:stCondLst>
                                    <p:cond delay="12000"/>
                                  </p:stCondLst>
                                  <p:childTnLst>
                                    <p:set>
                                      <p:cBhvr>
                                        <p:cTn dur="1" fill="hold">
                                          <p:stCondLst>
                                            <p:cond delay="1"/>
                                          </p:stCondLst>
                                        </p:cTn>
                                        <p:tgtEl>
                                          <p:spTgt spid="717"/>
                                        </p:tgtEl>
                                        <p:attrNameLst>
                                          <p:attrName>style.visibility</p:attrName>
                                        </p:attrNameLst>
                                      </p:cBhvr>
                                      <p:to>
                                        <p:strVal val="hidden"/>
                                      </p:to>
                                    </p:set>
                                  </p:childTnLst>
                                </p:cTn>
                              </p:par>
                              <p:par>
                                <p:cTn fill="hold" nodeType="withEffect" presetClass="entr" presetID="10" presetSubtype="0">
                                  <p:stCondLst>
                                    <p:cond delay="11000"/>
                                  </p:stCondLst>
                                  <p:childTnLst>
                                    <p:set>
                                      <p:cBhvr>
                                        <p:cTn dur="1" fill="hold">
                                          <p:stCondLst>
                                            <p:cond delay="0"/>
                                          </p:stCondLst>
                                        </p:cTn>
                                        <p:tgtEl>
                                          <p:spTgt spid="729"/>
                                        </p:tgtEl>
                                        <p:attrNameLst>
                                          <p:attrName>style.visibility</p:attrName>
                                        </p:attrNameLst>
                                      </p:cBhvr>
                                      <p:to>
                                        <p:strVal val="visible"/>
                                      </p:to>
                                    </p:set>
                                    <p:animEffect filter="fade" transition="in">
                                      <p:cBhvr>
                                        <p:cTn dur="1000"/>
                                        <p:tgtEl>
                                          <p:spTgt spid="729"/>
                                        </p:tgtEl>
                                      </p:cBhvr>
                                    </p:animEffect>
                                  </p:childTnLst>
                                </p:cTn>
                              </p:par>
                              <p:par>
                                <p:cTn fill="hold" nodeType="withEffect" presetClass="entr" presetID="1" presetSubtype="0">
                                  <p:stCondLst>
                                    <p:cond delay="12000"/>
                                  </p:stCondLst>
                                  <p:childTnLst>
                                    <p:set>
                                      <p:cBhvr>
                                        <p:cTn dur="1" fill="hold">
                                          <p:stCondLst>
                                            <p:cond delay="0"/>
                                          </p:stCondLst>
                                        </p:cTn>
                                        <p:tgtEl>
                                          <p:spTgt spid="716"/>
                                        </p:tgtEl>
                                        <p:attrNameLst>
                                          <p:attrName>style.visibility</p:attrName>
                                        </p:attrNameLst>
                                      </p:cBhvr>
                                      <p:to>
                                        <p:strVal val="visible"/>
                                      </p:to>
                                    </p:set>
                                  </p:childTnLst>
                                </p:cTn>
                              </p:par>
                              <p:par>
                                <p:cTn fill="hold" nodeType="withEffect" presetClass="exit" presetID="1" presetSubtype="0">
                                  <p:stCondLst>
                                    <p:cond delay="13000"/>
                                  </p:stCondLst>
                                  <p:childTnLst>
                                    <p:set>
                                      <p:cBhvr>
                                        <p:cTn dur="1" fill="hold">
                                          <p:stCondLst>
                                            <p:cond delay="1"/>
                                          </p:stCondLst>
                                        </p:cTn>
                                        <p:tgtEl>
                                          <p:spTgt spid="716"/>
                                        </p:tgtEl>
                                        <p:attrNameLst>
                                          <p:attrName>style.visibility</p:attrName>
                                        </p:attrNameLst>
                                      </p:cBhvr>
                                      <p:to>
                                        <p:strVal val="hidden"/>
                                      </p:to>
                                    </p:set>
                                  </p:childTnLst>
                                </p:cTn>
                              </p:par>
                              <p:par>
                                <p:cTn fill="hold" nodeType="withEffect" presetClass="entr" presetID="10" presetSubtype="0">
                                  <p:stCondLst>
                                    <p:cond delay="12000"/>
                                  </p:stCondLst>
                                  <p:childTnLst>
                                    <p:set>
                                      <p:cBhvr>
                                        <p:cTn dur="1" fill="hold">
                                          <p:stCondLst>
                                            <p:cond delay="0"/>
                                          </p:stCondLst>
                                        </p:cTn>
                                        <p:tgtEl>
                                          <p:spTgt spid="729"/>
                                        </p:tgtEl>
                                        <p:attrNameLst>
                                          <p:attrName>style.visibility</p:attrName>
                                        </p:attrNameLst>
                                      </p:cBhvr>
                                      <p:to>
                                        <p:strVal val="visible"/>
                                      </p:to>
                                    </p:set>
                                    <p:animEffect filter="fade" transition="in">
                                      <p:cBhvr>
                                        <p:cTn dur="1000"/>
                                        <p:tgtEl>
                                          <p:spTgt spid="729"/>
                                        </p:tgtEl>
                                      </p:cBhvr>
                                    </p:animEffect>
                                  </p:childTnLst>
                                </p:cTn>
                              </p:par>
                              <p:par>
                                <p:cTn fill="hold" nodeType="withEffect" presetClass="entr" presetID="1" presetSubtype="0">
                                  <p:stCondLst>
                                    <p:cond delay="13000"/>
                                  </p:stCondLst>
                                  <p:childTnLst>
                                    <p:set>
                                      <p:cBhvr>
                                        <p:cTn dur="1" fill="hold">
                                          <p:stCondLst>
                                            <p:cond delay="0"/>
                                          </p:stCondLst>
                                        </p:cTn>
                                        <p:tgtEl>
                                          <p:spTgt spid="715"/>
                                        </p:tgtEl>
                                        <p:attrNameLst>
                                          <p:attrName>style.visibility</p:attrName>
                                        </p:attrNameLst>
                                      </p:cBhvr>
                                      <p:to>
                                        <p:strVal val="visible"/>
                                      </p:to>
                                    </p:set>
                                  </p:childTnLst>
                                </p:cTn>
                              </p:par>
                              <p:par>
                                <p:cTn fill="hold" nodeType="withEffect" presetClass="exit" presetID="1" presetSubtype="0">
                                  <p:stCondLst>
                                    <p:cond delay="14000"/>
                                  </p:stCondLst>
                                  <p:childTnLst>
                                    <p:set>
                                      <p:cBhvr>
                                        <p:cTn dur="1" fill="hold">
                                          <p:stCondLst>
                                            <p:cond delay="1"/>
                                          </p:stCondLst>
                                        </p:cTn>
                                        <p:tgtEl>
                                          <p:spTgt spid="715"/>
                                        </p:tgtEl>
                                        <p:attrNameLst>
                                          <p:attrName>style.visibility</p:attrName>
                                        </p:attrNameLst>
                                      </p:cBhvr>
                                      <p:to>
                                        <p:strVal val="hidden"/>
                                      </p:to>
                                    </p:set>
                                  </p:childTnLst>
                                </p:cTn>
                              </p:par>
                              <p:par>
                                <p:cTn fill="hold" nodeType="withEffect" presetClass="entr" presetID="10" presetSubtype="0">
                                  <p:stCondLst>
                                    <p:cond delay="13000"/>
                                  </p:stCondLst>
                                  <p:childTnLst>
                                    <p:set>
                                      <p:cBhvr>
                                        <p:cTn dur="1" fill="hold">
                                          <p:stCondLst>
                                            <p:cond delay="0"/>
                                          </p:stCondLst>
                                        </p:cTn>
                                        <p:tgtEl>
                                          <p:spTgt spid="729"/>
                                        </p:tgtEl>
                                        <p:attrNameLst>
                                          <p:attrName>style.visibility</p:attrName>
                                        </p:attrNameLst>
                                      </p:cBhvr>
                                      <p:to>
                                        <p:strVal val="visible"/>
                                      </p:to>
                                    </p:set>
                                    <p:animEffect filter="fade" transition="in">
                                      <p:cBhvr>
                                        <p:cTn dur="1000"/>
                                        <p:tgtEl>
                                          <p:spTgt spid="729"/>
                                        </p:tgtEl>
                                      </p:cBhvr>
                                    </p:animEffect>
                                  </p:childTnLst>
                                </p:cTn>
                              </p:par>
                              <p:par>
                                <p:cTn fill="hold" nodeType="withEffect" presetClass="entr" presetID="1" presetSubtype="0">
                                  <p:stCondLst>
                                    <p:cond delay="14000"/>
                                  </p:stCondLst>
                                  <p:childTnLst>
                                    <p:set>
                                      <p:cBhvr>
                                        <p:cTn dur="1" fill="hold">
                                          <p:stCondLst>
                                            <p:cond delay="0"/>
                                          </p:stCondLst>
                                        </p:cTn>
                                        <p:tgtEl>
                                          <p:spTgt spid="714"/>
                                        </p:tgtEl>
                                        <p:attrNameLst>
                                          <p:attrName>style.visibility</p:attrName>
                                        </p:attrNameLst>
                                      </p:cBhvr>
                                      <p:to>
                                        <p:strVal val="visible"/>
                                      </p:to>
                                    </p:set>
                                  </p:childTnLst>
                                </p:cTn>
                              </p:par>
                              <p:par>
                                <p:cTn fill="hold" nodeType="withEffect" presetClass="exit" presetID="1" presetSubtype="0">
                                  <p:stCondLst>
                                    <p:cond delay="15000"/>
                                  </p:stCondLst>
                                  <p:childTnLst>
                                    <p:set>
                                      <p:cBhvr>
                                        <p:cTn dur="1" fill="hold">
                                          <p:stCondLst>
                                            <p:cond delay="1"/>
                                          </p:stCondLst>
                                        </p:cTn>
                                        <p:tgtEl>
                                          <p:spTgt spid="714"/>
                                        </p:tgtEl>
                                        <p:attrNameLst>
                                          <p:attrName>style.visibility</p:attrName>
                                        </p:attrNameLst>
                                      </p:cBhvr>
                                      <p:to>
                                        <p:strVal val="hidden"/>
                                      </p:to>
                                    </p:set>
                                  </p:childTnLst>
                                </p:cTn>
                              </p:par>
                              <p:par>
                                <p:cTn fill="hold" nodeType="withEffect" presetClass="entr" presetID="10" presetSubtype="0">
                                  <p:stCondLst>
                                    <p:cond delay="14000"/>
                                  </p:stCondLst>
                                  <p:childTnLst>
                                    <p:set>
                                      <p:cBhvr>
                                        <p:cTn dur="1" fill="hold">
                                          <p:stCondLst>
                                            <p:cond delay="0"/>
                                          </p:stCondLst>
                                        </p:cTn>
                                        <p:tgtEl>
                                          <p:spTgt spid="729"/>
                                        </p:tgtEl>
                                        <p:attrNameLst>
                                          <p:attrName>style.visibility</p:attrName>
                                        </p:attrNameLst>
                                      </p:cBhvr>
                                      <p:to>
                                        <p:strVal val="visible"/>
                                      </p:to>
                                    </p:set>
                                    <p:animEffect filter="fade" transition="in">
                                      <p:cBhvr>
                                        <p:cTn dur="1000"/>
                                        <p:tgtEl>
                                          <p:spTgt spid="729"/>
                                        </p:tgtEl>
                                      </p:cBhvr>
                                    </p:animEffect>
                                  </p:childTnLst>
                                </p:cTn>
                              </p:par>
                              <p:par>
                                <p:cTn fill="hold" nodeType="withEffect" presetClass="entr" presetID="1" presetSubtype="0">
                                  <p:stCondLst>
                                    <p:cond delay="15000"/>
                                  </p:stCondLst>
                                  <p:childTnLst>
                                    <p:set>
                                      <p:cBhvr>
                                        <p:cTn dur="1" fill="hold">
                                          <p:stCondLst>
                                            <p:cond delay="0"/>
                                          </p:stCondLst>
                                        </p:cTn>
                                        <p:tgtEl>
                                          <p:spTgt spid="713"/>
                                        </p:tgtEl>
                                        <p:attrNameLst>
                                          <p:attrName>style.visibility</p:attrName>
                                        </p:attrNameLst>
                                      </p:cBhvr>
                                      <p:to>
                                        <p:strVal val="visible"/>
                                      </p:to>
                                    </p:set>
                                  </p:childTnLst>
                                </p:cTn>
                              </p:par>
                              <p:par>
                                <p:cTn fill="hold" nodeType="withEffect" presetClass="exit" presetID="1" presetSubtype="0">
                                  <p:stCondLst>
                                    <p:cond delay="16000"/>
                                  </p:stCondLst>
                                  <p:childTnLst>
                                    <p:set>
                                      <p:cBhvr>
                                        <p:cTn dur="1" fill="hold">
                                          <p:stCondLst>
                                            <p:cond delay="1"/>
                                          </p:stCondLst>
                                        </p:cTn>
                                        <p:tgtEl>
                                          <p:spTgt spid="713"/>
                                        </p:tgtEl>
                                        <p:attrNameLst>
                                          <p:attrName>style.visibility</p:attrName>
                                        </p:attrNameLst>
                                      </p:cBhvr>
                                      <p:to>
                                        <p:strVal val="hidden"/>
                                      </p:to>
                                    </p:set>
                                  </p:childTnLst>
                                </p:cTn>
                              </p:par>
                              <p:par>
                                <p:cTn fill="hold" nodeType="withEffect" presetClass="entr" presetID="10" presetSubtype="0">
                                  <p:stCondLst>
                                    <p:cond delay="15000"/>
                                  </p:stCondLst>
                                  <p:childTnLst>
                                    <p:set>
                                      <p:cBhvr>
                                        <p:cTn dur="1" fill="hold">
                                          <p:stCondLst>
                                            <p:cond delay="0"/>
                                          </p:stCondLst>
                                        </p:cTn>
                                        <p:tgtEl>
                                          <p:spTgt spid="729"/>
                                        </p:tgtEl>
                                        <p:attrNameLst>
                                          <p:attrName>style.visibility</p:attrName>
                                        </p:attrNameLst>
                                      </p:cBhvr>
                                      <p:to>
                                        <p:strVal val="visible"/>
                                      </p:to>
                                    </p:set>
                                    <p:animEffect filter="fade" transition="in">
                                      <p:cBhvr>
                                        <p:cTn dur="1000"/>
                                        <p:tgtEl>
                                          <p:spTgt spid="729"/>
                                        </p:tgtEl>
                                      </p:cBhvr>
                                    </p:animEffect>
                                  </p:childTnLst>
                                </p:cTn>
                              </p:par>
                              <p:par>
                                <p:cTn fill="hold" nodeType="withEffect" presetClass="exit" presetID="1" presetSubtype="0">
                                  <p:stCondLst>
                                    <p:cond delay="16000"/>
                                  </p:stCondLst>
                                  <p:childTnLst>
                                    <p:set>
                                      <p:cBhvr>
                                        <p:cTn dur="1" fill="hold">
                                          <p:stCondLst>
                                            <p:cond delay="1"/>
                                          </p:stCondLst>
                                        </p:cTn>
                                        <p:tgtEl>
                                          <p:spTgt spid="72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730"/>
                                        </p:tgtEl>
                                      </p:cBhvr>
                                    </p:animEffect>
                                    <p:set>
                                      <p:cBhvr>
                                        <p:cTn dur="1" fill="hold">
                                          <p:stCondLst>
                                            <p:cond delay="1000"/>
                                          </p:stCondLst>
                                        </p:cTn>
                                        <p:tgtEl>
                                          <p:spTgt spid="73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738"/>
                                        </p:tgtEl>
                                      </p:cBhvr>
                                    </p:animEffect>
                                    <p:set>
                                      <p:cBhvr>
                                        <p:cTn dur="1" fill="hold">
                                          <p:stCondLst>
                                            <p:cond delay="1000"/>
                                          </p:stCondLst>
                                        </p:cTn>
                                        <p:tgtEl>
                                          <p:spTgt spid="73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734"/>
                                        </p:tgtEl>
                                      </p:cBhvr>
                                    </p:animEffect>
                                    <p:set>
                                      <p:cBhvr>
                                        <p:cTn dur="1" fill="hold">
                                          <p:stCondLst>
                                            <p:cond delay="1000"/>
                                          </p:stCondLst>
                                        </p:cTn>
                                        <p:tgtEl>
                                          <p:spTgt spid="73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733"/>
                                        </p:tgtEl>
                                      </p:cBhvr>
                                    </p:animEffect>
                                    <p:set>
                                      <p:cBhvr>
                                        <p:cTn dur="1" fill="hold">
                                          <p:stCondLst>
                                            <p:cond delay="1000"/>
                                          </p:stCondLst>
                                        </p:cTn>
                                        <p:tgtEl>
                                          <p:spTgt spid="73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740"/>
                                        </p:tgtEl>
                                      </p:cBhvr>
                                    </p:animEffect>
                                    <p:set>
                                      <p:cBhvr>
                                        <p:cTn dur="1" fill="hold">
                                          <p:stCondLst>
                                            <p:cond delay="1000"/>
                                          </p:stCondLst>
                                        </p:cTn>
                                        <p:tgtEl>
                                          <p:spTgt spid="74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736"/>
                                        </p:tgtEl>
                                      </p:cBhvr>
                                    </p:animEffect>
                                    <p:set>
                                      <p:cBhvr>
                                        <p:cTn dur="1" fill="hold">
                                          <p:stCondLst>
                                            <p:cond delay="1000"/>
                                          </p:stCondLst>
                                        </p:cTn>
                                        <p:tgtEl>
                                          <p:spTgt spid="73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732"/>
                                        </p:tgtEl>
                                      </p:cBhvr>
                                    </p:animEffect>
                                    <p:set>
                                      <p:cBhvr>
                                        <p:cTn dur="1" fill="hold">
                                          <p:stCondLst>
                                            <p:cond delay="1000"/>
                                          </p:stCondLst>
                                        </p:cTn>
                                        <p:tgtEl>
                                          <p:spTgt spid="73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741"/>
                                        </p:tgtEl>
                                      </p:cBhvr>
                                    </p:animEffect>
                                    <p:set>
                                      <p:cBhvr>
                                        <p:cTn dur="1" fill="hold">
                                          <p:stCondLst>
                                            <p:cond delay="1000"/>
                                          </p:stCondLst>
                                        </p:cTn>
                                        <p:tgtEl>
                                          <p:spTgt spid="74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737"/>
                                        </p:tgtEl>
                                      </p:cBhvr>
                                    </p:animEffect>
                                    <p:set>
                                      <p:cBhvr>
                                        <p:cTn dur="1" fill="hold">
                                          <p:stCondLst>
                                            <p:cond delay="1000"/>
                                          </p:stCondLst>
                                        </p:cTn>
                                        <p:tgtEl>
                                          <p:spTgt spid="73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p7"/>
          <p:cNvSpPr txBox="1"/>
          <p:nvPr/>
        </p:nvSpPr>
        <p:spPr>
          <a:xfrm>
            <a:off x="2319337" y="1047750"/>
            <a:ext cx="7553325" cy="9239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06014"/>
              </a:buClr>
              <a:buSzPts val="5400"/>
              <a:buFont typeface="Arial"/>
              <a:buNone/>
            </a:pPr>
            <a:r>
              <a:rPr b="1" i="0" lang="en-US" sz="5400" u="none">
                <a:solidFill>
                  <a:srgbClr val="C06014"/>
                </a:solidFill>
                <a:latin typeface="Arial"/>
                <a:ea typeface="Arial"/>
                <a:cs typeface="Arial"/>
                <a:sym typeface="Arial"/>
              </a:rPr>
              <a:t>NỘI DUNG BÀI HỌC</a:t>
            </a:r>
            <a:endParaRPr/>
          </a:p>
        </p:txBody>
      </p:sp>
      <p:sp>
        <p:nvSpPr>
          <p:cNvPr id="749" name="Google Shape;749;p7"/>
          <p:cNvSpPr txBox="1"/>
          <p:nvPr/>
        </p:nvSpPr>
        <p:spPr>
          <a:xfrm>
            <a:off x="1127125" y="3122612"/>
            <a:ext cx="4181475" cy="5857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06014"/>
              </a:buClr>
              <a:buSzPts val="3200"/>
              <a:buFont typeface="Arial"/>
              <a:buNone/>
            </a:pPr>
            <a:r>
              <a:rPr b="1" i="0" lang="en-US" sz="3200" u="none">
                <a:solidFill>
                  <a:srgbClr val="C06014"/>
                </a:solidFill>
                <a:latin typeface="Arial"/>
                <a:ea typeface="Arial"/>
                <a:cs typeface="Arial"/>
                <a:sym typeface="Arial"/>
              </a:rPr>
              <a:t>2. Công nghiệp</a:t>
            </a:r>
            <a:endParaRPr/>
          </a:p>
        </p:txBody>
      </p:sp>
      <p:sp>
        <p:nvSpPr>
          <p:cNvPr id="750" name="Google Shape;750;p7"/>
          <p:cNvSpPr txBox="1"/>
          <p:nvPr/>
        </p:nvSpPr>
        <p:spPr>
          <a:xfrm>
            <a:off x="6456362" y="3119437"/>
            <a:ext cx="4659312" cy="10779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06014"/>
              </a:buClr>
              <a:buSzPts val="3200"/>
              <a:buFont typeface="Arial"/>
              <a:buNone/>
            </a:pPr>
            <a:r>
              <a:rPr b="1" i="0" lang="en-US" sz="3200" u="none">
                <a:solidFill>
                  <a:srgbClr val="C06014"/>
                </a:solidFill>
                <a:latin typeface="Arial"/>
                <a:ea typeface="Arial"/>
                <a:cs typeface="Arial"/>
                <a:sym typeface="Arial"/>
              </a:rPr>
              <a:t>3. Vấn đề khai thác rừng A-ma-dôn</a:t>
            </a:r>
            <a:endParaRPr/>
          </a:p>
        </p:txBody>
      </p:sp>
      <p:sp>
        <p:nvSpPr>
          <p:cNvPr id="751" name="Google Shape;751;p7"/>
          <p:cNvSpPr txBox="1"/>
          <p:nvPr/>
        </p:nvSpPr>
        <p:spPr>
          <a:xfrm>
            <a:off x="3575050" y="4806950"/>
            <a:ext cx="4660900" cy="10779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06014"/>
              </a:buClr>
              <a:buSzPts val="3200"/>
              <a:buFont typeface="Arial"/>
              <a:buNone/>
            </a:pPr>
            <a:r>
              <a:rPr b="1" i="0" lang="en-US" sz="3200" u="none">
                <a:solidFill>
                  <a:srgbClr val="C06014"/>
                </a:solidFill>
                <a:latin typeface="Arial"/>
                <a:ea typeface="Arial"/>
                <a:cs typeface="Arial"/>
                <a:sym typeface="Arial"/>
              </a:rPr>
              <a:t>4. Khối thị trường chung Mec-cô-xua</a:t>
            </a:r>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8"/>
          <p:cNvSpPr txBox="1"/>
          <p:nvPr/>
        </p:nvSpPr>
        <p:spPr>
          <a:xfrm>
            <a:off x="-457200" y="12700"/>
            <a:ext cx="4181475" cy="584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06014"/>
              </a:buClr>
              <a:buSzPts val="3200"/>
              <a:buFont typeface="Arial"/>
              <a:buNone/>
            </a:pPr>
            <a:r>
              <a:rPr b="1" i="0" lang="en-US" sz="3200" u="none">
                <a:solidFill>
                  <a:srgbClr val="C06014"/>
                </a:solidFill>
                <a:latin typeface="Arial"/>
                <a:ea typeface="Arial"/>
                <a:cs typeface="Arial"/>
                <a:sym typeface="Arial"/>
              </a:rPr>
              <a:t>2. Công nghiệp</a:t>
            </a:r>
            <a:endParaRPr/>
          </a:p>
        </p:txBody>
      </p:sp>
      <p:sp>
        <p:nvSpPr>
          <p:cNvPr id="757" name="Google Shape;757;p8"/>
          <p:cNvSpPr txBox="1"/>
          <p:nvPr/>
        </p:nvSpPr>
        <p:spPr>
          <a:xfrm rot="-5400000">
            <a:off x="-1353343" y="2956718"/>
            <a:ext cx="4681537" cy="584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424642"/>
              </a:buClr>
              <a:buSzPts val="3200"/>
              <a:buFont typeface="Arial"/>
              <a:buNone/>
            </a:pPr>
            <a:r>
              <a:rPr b="1" i="0" lang="en-US" sz="3200" u="none">
                <a:solidFill>
                  <a:srgbClr val="424642"/>
                </a:solidFill>
                <a:latin typeface="Arial"/>
                <a:ea typeface="Arial"/>
                <a:cs typeface="Arial"/>
                <a:sym typeface="Arial"/>
              </a:rPr>
              <a:t>THẢO LUẬN NHÓM</a:t>
            </a:r>
            <a:endParaRPr/>
          </a:p>
        </p:txBody>
      </p:sp>
      <p:sp>
        <p:nvSpPr>
          <p:cNvPr id="758" name="Google Shape;758;p8"/>
          <p:cNvSpPr txBox="1"/>
          <p:nvPr/>
        </p:nvSpPr>
        <p:spPr>
          <a:xfrm>
            <a:off x="1604962" y="1460500"/>
            <a:ext cx="9563100" cy="3768725"/>
          </a:xfrm>
          <a:prstGeom prst="rect">
            <a:avLst/>
          </a:prstGeom>
          <a:solidFill>
            <a:srgbClr val="42464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759" name="Google Shape;759;p8"/>
          <p:cNvSpPr txBox="1"/>
          <p:nvPr/>
        </p:nvSpPr>
        <p:spPr>
          <a:xfrm>
            <a:off x="1960562" y="1704975"/>
            <a:ext cx="4633912" cy="58578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C06014"/>
              </a:buClr>
              <a:buSzPts val="3200"/>
              <a:buFont typeface="Arial"/>
              <a:buNone/>
            </a:pPr>
            <a:r>
              <a:rPr b="1" i="0" lang="en-US" sz="3200" u="none">
                <a:solidFill>
                  <a:srgbClr val="C06014"/>
                </a:solidFill>
                <a:latin typeface="Arial"/>
                <a:ea typeface="Arial"/>
                <a:cs typeface="Arial"/>
                <a:sym typeface="Arial"/>
              </a:rPr>
              <a:t>1. THẢO LUẬN</a:t>
            </a:r>
            <a:endParaRPr/>
          </a:p>
        </p:txBody>
      </p:sp>
      <p:sp>
        <p:nvSpPr>
          <p:cNvPr id="760" name="Google Shape;760;p8"/>
          <p:cNvSpPr txBox="1"/>
          <p:nvPr/>
        </p:nvSpPr>
        <p:spPr>
          <a:xfrm>
            <a:off x="1960562" y="3148012"/>
            <a:ext cx="6556375" cy="584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C06014"/>
              </a:buClr>
              <a:buSzPts val="3200"/>
              <a:buFont typeface="Arial"/>
              <a:buNone/>
            </a:pPr>
            <a:r>
              <a:rPr b="1" i="0" lang="en-US" sz="3200" u="none">
                <a:solidFill>
                  <a:srgbClr val="C06014"/>
                </a:solidFill>
                <a:latin typeface="Arial"/>
                <a:ea typeface="Arial"/>
                <a:cs typeface="Arial"/>
                <a:sym typeface="Arial"/>
              </a:rPr>
              <a:t>2. Trình bày trên lược đồ</a:t>
            </a:r>
            <a:endParaRPr/>
          </a:p>
        </p:txBody>
      </p:sp>
      <p:sp>
        <p:nvSpPr>
          <p:cNvPr id="761" name="Google Shape;761;p8"/>
          <p:cNvSpPr txBox="1"/>
          <p:nvPr/>
        </p:nvSpPr>
        <p:spPr>
          <a:xfrm>
            <a:off x="1960562" y="2341562"/>
            <a:ext cx="9207500" cy="481012"/>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chemeClr val="lt1"/>
              </a:buClr>
              <a:buSzPts val="2400"/>
              <a:buFont typeface="Arial"/>
              <a:buNone/>
            </a:pPr>
            <a:r>
              <a:rPr b="1" i="0" lang="en-US" sz="2400" u="none">
                <a:solidFill>
                  <a:schemeClr val="lt1"/>
                </a:solidFill>
                <a:latin typeface="Arial"/>
                <a:ea typeface="Arial"/>
                <a:cs typeface="Arial"/>
                <a:sym typeface="Arial"/>
              </a:rPr>
              <a:t>Thảo luận nhóm và hoàn thành phiếu học tập</a:t>
            </a:r>
            <a:endParaRPr/>
          </a:p>
        </p:txBody>
      </p:sp>
      <p:sp>
        <p:nvSpPr>
          <p:cNvPr id="762" name="Google Shape;762;p8"/>
          <p:cNvSpPr txBox="1"/>
          <p:nvPr/>
        </p:nvSpPr>
        <p:spPr>
          <a:xfrm>
            <a:off x="1960562" y="3910012"/>
            <a:ext cx="8932862" cy="479425"/>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chemeClr val="lt1"/>
              </a:buClr>
              <a:buSzPts val="2400"/>
              <a:buFont typeface="Arial"/>
              <a:buNone/>
            </a:pPr>
            <a:r>
              <a:rPr b="1" i="0" lang="en-US" sz="2400" u="none">
                <a:solidFill>
                  <a:schemeClr val="lt1"/>
                </a:solidFill>
                <a:latin typeface="Arial"/>
                <a:ea typeface="Arial"/>
                <a:cs typeface="Arial"/>
                <a:sym typeface="Arial"/>
              </a:rPr>
              <a:t>Đại diện các nhóm trình bày và xác định trên lược đồ</a:t>
            </a:r>
            <a:endParaRPr/>
          </a:p>
        </p:txBody>
      </p:sp>
      <p:sp>
        <p:nvSpPr>
          <p:cNvPr id="763" name="Google Shape;763;p8"/>
          <p:cNvSpPr txBox="1"/>
          <p:nvPr/>
        </p:nvSpPr>
        <p:spPr>
          <a:xfrm>
            <a:off x="1036637" y="768350"/>
            <a:ext cx="8732837" cy="52228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424642"/>
              </a:buClr>
              <a:buSzPts val="2800"/>
              <a:buFont typeface="Arial"/>
              <a:buNone/>
            </a:pPr>
            <a:r>
              <a:rPr b="1" i="0" lang="en-US" sz="2800" u="none">
                <a:solidFill>
                  <a:srgbClr val="424642"/>
                </a:solidFill>
                <a:latin typeface="Arial"/>
                <a:ea typeface="Arial"/>
                <a:cs typeface="Arial"/>
                <a:sym typeface="Arial"/>
              </a:rPr>
              <a:t>Thảo luận và tìm hiểu các vấn đề sau:</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graphicFrame>
        <p:nvGraphicFramePr>
          <p:cNvPr id="768" name="Google Shape;768;p9"/>
          <p:cNvGraphicFramePr/>
          <p:nvPr/>
        </p:nvGraphicFramePr>
        <p:xfrm>
          <a:off x="766762" y="419100"/>
          <a:ext cx="3000000" cy="3000000"/>
        </p:xfrm>
        <a:graphic>
          <a:graphicData uri="http://schemas.openxmlformats.org/drawingml/2006/table">
            <a:tbl>
              <a:tblPr>
                <a:noFill/>
                <a:tableStyleId>{CA6A873E-8CFC-4CE7-9509-C9D5D6B9D0FB}</a:tableStyleId>
              </a:tblPr>
              <a:tblGrid>
                <a:gridCol w="2071675"/>
                <a:gridCol w="2690800"/>
              </a:tblGrid>
              <a:tr h="401625">
                <a:tc>
                  <a:txBody>
                    <a:bodyPr/>
                    <a:lstStyle/>
                    <a:p>
                      <a:pPr indent="0" lvl="0" marL="0" marR="0" rtl="0" algn="ctr">
                        <a:lnSpc>
                          <a:spcPct val="150000"/>
                        </a:lnSpc>
                        <a:spcBef>
                          <a:spcPts val="0"/>
                        </a:spcBef>
                        <a:spcAft>
                          <a:spcPts val="0"/>
                        </a:spcAft>
                        <a:buClr>
                          <a:srgbClr val="0070C0"/>
                        </a:buClr>
                        <a:buSzPts val="1600"/>
                        <a:buFont typeface="Arial"/>
                        <a:buNone/>
                      </a:pPr>
                      <a:r>
                        <a:rPr b="1" i="0" lang="en-US" sz="1600" u="none" cap="none" strike="noStrike">
                          <a:solidFill>
                            <a:srgbClr val="0070C0"/>
                          </a:solidFill>
                          <a:latin typeface="Arial"/>
                          <a:ea typeface="Arial"/>
                          <a:cs typeface="Arial"/>
                          <a:sym typeface="Arial"/>
                        </a:rPr>
                        <a:t>Ngành </a:t>
                      </a:r>
                      <a:endParaRPr/>
                    </a:p>
                  </a:txBody>
                  <a:tcPr marT="0" marB="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50000"/>
                        </a:lnSpc>
                        <a:spcBef>
                          <a:spcPts val="0"/>
                        </a:spcBef>
                        <a:spcAft>
                          <a:spcPts val="0"/>
                        </a:spcAft>
                        <a:buClr>
                          <a:srgbClr val="0070C0"/>
                        </a:buClr>
                        <a:buSzPts val="1600"/>
                        <a:buFont typeface="Arial"/>
                        <a:buNone/>
                      </a:pPr>
                      <a:r>
                        <a:rPr b="1" i="0" lang="en-US" sz="1600" u="none" cap="none" strike="noStrike">
                          <a:solidFill>
                            <a:srgbClr val="0070C0"/>
                          </a:solidFill>
                          <a:latin typeface="Arial"/>
                          <a:ea typeface="Arial"/>
                          <a:cs typeface="Arial"/>
                          <a:sym typeface="Arial"/>
                        </a:rPr>
                        <a:t>Phân bố ở các nước.</a:t>
                      </a:r>
                      <a:endParaRPr/>
                    </a:p>
                  </a:txBody>
                  <a:tcPr marT="0" marB="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57200">
                <a:tc>
                  <a:txBody>
                    <a:bodyPr/>
                    <a:lstStyle/>
                    <a:p>
                      <a:pPr indent="0" lvl="0" marL="0" marR="0" rtl="0" algn="l">
                        <a:lnSpc>
                          <a:spcPct val="15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Khai thác dầu</a:t>
                      </a:r>
                      <a:endParaRPr/>
                    </a:p>
                  </a:txBody>
                  <a:tcPr marT="0" marB="0" marR="68600" marL="68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txBody>
                  <a:tcPr marT="0" marB="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30250">
                <a:tc>
                  <a:txBody>
                    <a:bodyPr/>
                    <a:lstStyle/>
                    <a:p>
                      <a:pPr indent="0" lvl="0" marL="0" marR="0" rtl="0" algn="l">
                        <a:lnSpc>
                          <a:spcPct val="150000"/>
                        </a:lnSpc>
                        <a:spcBef>
                          <a:spcPts val="0"/>
                        </a:spcBef>
                        <a:spcAft>
                          <a:spcPts val="0"/>
                        </a:spcAft>
                        <a:buClr>
                          <a:schemeClr val="dk1"/>
                        </a:buClr>
                        <a:buSzPts val="1600"/>
                        <a:buFont typeface="Arial"/>
                        <a:buNone/>
                      </a:pPr>
                      <a:r>
                        <a:rPr b="1" i="0" lang="en-US" sz="1600" u="none">
                          <a:solidFill>
                            <a:schemeClr val="dk1"/>
                          </a:solidFill>
                          <a:latin typeface="Arial"/>
                          <a:ea typeface="Arial"/>
                          <a:cs typeface="Arial"/>
                          <a:sym typeface="Arial"/>
                        </a:rPr>
                        <a:t>Luyện kim đen</a:t>
                      </a:r>
                      <a:endParaRPr/>
                    </a:p>
                  </a:txBody>
                  <a:tcPr marT="0" marB="0" marR="68600" marL="68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txBody>
                  <a:tcPr marT="0" marB="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31825">
                <a:tc>
                  <a:txBody>
                    <a:bodyPr/>
                    <a:lstStyle/>
                    <a:p>
                      <a:pPr indent="0" lvl="0" marL="0" marR="0" rtl="0" algn="l">
                        <a:lnSpc>
                          <a:spcPct val="150000"/>
                        </a:lnSpc>
                        <a:spcBef>
                          <a:spcPts val="0"/>
                        </a:spcBef>
                        <a:spcAft>
                          <a:spcPts val="0"/>
                        </a:spcAft>
                        <a:buClr>
                          <a:schemeClr val="dk1"/>
                        </a:buClr>
                        <a:buSzPts val="1600"/>
                        <a:buFont typeface="Arial"/>
                        <a:buNone/>
                      </a:pPr>
                      <a:r>
                        <a:rPr b="1" i="0" lang="en-US" sz="1600" u="none">
                          <a:solidFill>
                            <a:schemeClr val="dk1"/>
                          </a:solidFill>
                          <a:latin typeface="Arial"/>
                          <a:ea typeface="Arial"/>
                          <a:cs typeface="Arial"/>
                          <a:sym typeface="Arial"/>
                        </a:rPr>
                        <a:t>Luyện kim màu</a:t>
                      </a:r>
                      <a:endParaRPr/>
                    </a:p>
                  </a:txBody>
                  <a:tcPr marT="0" marB="0" marR="68600" marL="68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txBody>
                  <a:tcPr marT="0" marB="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57200">
                <a:tc>
                  <a:txBody>
                    <a:bodyPr/>
                    <a:lstStyle/>
                    <a:p>
                      <a:pPr indent="0" lvl="0" marL="0" marR="0" rtl="0" algn="l">
                        <a:lnSpc>
                          <a:spcPct val="150000"/>
                        </a:lnSpc>
                        <a:spcBef>
                          <a:spcPts val="0"/>
                        </a:spcBef>
                        <a:spcAft>
                          <a:spcPts val="0"/>
                        </a:spcAft>
                        <a:buClr>
                          <a:schemeClr val="dk1"/>
                        </a:buClr>
                        <a:buSzPts val="1600"/>
                        <a:buFont typeface="Arial"/>
                        <a:buNone/>
                      </a:pPr>
                      <a:r>
                        <a:rPr b="1" i="0" lang="en-US" sz="1600" u="none">
                          <a:solidFill>
                            <a:schemeClr val="dk1"/>
                          </a:solidFill>
                          <a:latin typeface="Arial"/>
                          <a:ea typeface="Arial"/>
                          <a:cs typeface="Arial"/>
                          <a:sym typeface="Arial"/>
                        </a:rPr>
                        <a:t>Lọc dầu</a:t>
                      </a:r>
                      <a:endParaRPr/>
                    </a:p>
                  </a:txBody>
                  <a:tcPr marT="0" marB="0" marR="68600" marL="68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txBody>
                  <a:tcPr marT="0" marB="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55625">
                <a:tc>
                  <a:txBody>
                    <a:bodyPr/>
                    <a:lstStyle/>
                    <a:p>
                      <a:pPr indent="0" lvl="0" marL="0" marR="0" rtl="0" algn="l">
                        <a:lnSpc>
                          <a:spcPct val="150000"/>
                        </a:lnSpc>
                        <a:spcBef>
                          <a:spcPts val="0"/>
                        </a:spcBef>
                        <a:spcAft>
                          <a:spcPts val="0"/>
                        </a:spcAft>
                        <a:buClr>
                          <a:schemeClr val="dk1"/>
                        </a:buClr>
                        <a:buSzPts val="1600"/>
                        <a:buFont typeface="Arial"/>
                        <a:buNone/>
                      </a:pPr>
                      <a:r>
                        <a:rPr b="1" i="0" lang="en-US" sz="1600" u="none">
                          <a:solidFill>
                            <a:schemeClr val="dk1"/>
                          </a:solidFill>
                          <a:latin typeface="Arial"/>
                          <a:ea typeface="Arial"/>
                          <a:cs typeface="Arial"/>
                          <a:sym typeface="Arial"/>
                        </a:rPr>
                        <a:t>Đóng tàu</a:t>
                      </a:r>
                      <a:endParaRPr/>
                    </a:p>
                  </a:txBody>
                  <a:tcPr marT="0" marB="0" marR="68600" marL="68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txBody>
                  <a:tcPr marT="0" marB="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57200">
                <a:tc>
                  <a:txBody>
                    <a:bodyPr/>
                    <a:lstStyle/>
                    <a:p>
                      <a:pPr indent="0" lvl="0" marL="0" marR="0" rtl="0" algn="l">
                        <a:lnSpc>
                          <a:spcPct val="150000"/>
                        </a:lnSpc>
                        <a:spcBef>
                          <a:spcPts val="0"/>
                        </a:spcBef>
                        <a:spcAft>
                          <a:spcPts val="0"/>
                        </a:spcAft>
                        <a:buClr>
                          <a:schemeClr val="dk1"/>
                        </a:buClr>
                        <a:buSzPts val="1600"/>
                        <a:buFont typeface="Arial"/>
                        <a:buNone/>
                      </a:pPr>
                      <a:r>
                        <a:rPr b="1" i="0" lang="en-US" sz="1600" u="none">
                          <a:solidFill>
                            <a:schemeClr val="dk1"/>
                          </a:solidFill>
                          <a:latin typeface="Arial"/>
                          <a:ea typeface="Arial"/>
                          <a:cs typeface="Arial"/>
                          <a:sym typeface="Arial"/>
                        </a:rPr>
                        <a:t>Cơ khí</a:t>
                      </a:r>
                      <a:endParaRPr/>
                    </a:p>
                  </a:txBody>
                  <a:tcPr marT="0" marB="0" marR="68600" marL="68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txBody>
                  <a:tcPr marT="0" marB="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55625">
                <a:tc>
                  <a:txBody>
                    <a:bodyPr/>
                    <a:lstStyle/>
                    <a:p>
                      <a:pPr indent="0" lvl="0" marL="0" marR="0" rtl="0" algn="l">
                        <a:lnSpc>
                          <a:spcPct val="150000"/>
                        </a:lnSpc>
                        <a:spcBef>
                          <a:spcPts val="0"/>
                        </a:spcBef>
                        <a:spcAft>
                          <a:spcPts val="0"/>
                        </a:spcAft>
                        <a:buClr>
                          <a:schemeClr val="dk1"/>
                        </a:buClr>
                        <a:buSzPts val="1600"/>
                        <a:buFont typeface="Arial"/>
                        <a:buNone/>
                      </a:pPr>
                      <a:r>
                        <a:rPr b="1" i="0" lang="en-US" sz="1600" u="none">
                          <a:solidFill>
                            <a:schemeClr val="dk1"/>
                          </a:solidFill>
                          <a:latin typeface="Arial"/>
                          <a:ea typeface="Arial"/>
                          <a:cs typeface="Arial"/>
                          <a:sym typeface="Arial"/>
                        </a:rPr>
                        <a:t>Thực phẩm</a:t>
                      </a:r>
                      <a:endParaRPr/>
                    </a:p>
                  </a:txBody>
                  <a:tcPr marT="0" marB="0" marR="68600" marL="68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txBody>
                  <a:tcPr marT="0" marB="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57200">
                <a:tc>
                  <a:txBody>
                    <a:bodyPr/>
                    <a:lstStyle/>
                    <a:p>
                      <a:pPr indent="0" lvl="0" marL="0" marR="0" rtl="0" algn="l">
                        <a:lnSpc>
                          <a:spcPct val="150000"/>
                        </a:lnSpc>
                        <a:spcBef>
                          <a:spcPts val="0"/>
                        </a:spcBef>
                        <a:spcAft>
                          <a:spcPts val="0"/>
                        </a:spcAft>
                        <a:buClr>
                          <a:schemeClr val="dk1"/>
                        </a:buClr>
                        <a:buSzPts val="1600"/>
                        <a:buFont typeface="Arial"/>
                        <a:buNone/>
                      </a:pPr>
                      <a:r>
                        <a:rPr b="1" i="0" lang="en-US" sz="1600" u="none">
                          <a:solidFill>
                            <a:schemeClr val="dk1"/>
                          </a:solidFill>
                          <a:latin typeface="Arial"/>
                          <a:ea typeface="Arial"/>
                          <a:cs typeface="Arial"/>
                          <a:sym typeface="Arial"/>
                        </a:rPr>
                        <a:t>Hóa chất</a:t>
                      </a:r>
                      <a:endParaRPr/>
                    </a:p>
                  </a:txBody>
                  <a:tcPr marT="0" marB="0" marR="68600" marL="68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txBody>
                  <a:tcPr marT="0" marB="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55625">
                <a:tc>
                  <a:txBody>
                    <a:bodyPr/>
                    <a:lstStyle/>
                    <a:p>
                      <a:pPr indent="0" lvl="0" marL="0" marR="0" rtl="0" algn="l">
                        <a:lnSpc>
                          <a:spcPct val="150000"/>
                        </a:lnSpc>
                        <a:spcBef>
                          <a:spcPts val="0"/>
                        </a:spcBef>
                        <a:spcAft>
                          <a:spcPts val="0"/>
                        </a:spcAft>
                        <a:buClr>
                          <a:schemeClr val="dk1"/>
                        </a:buClr>
                        <a:buSzPts val="1600"/>
                        <a:buFont typeface="Arial"/>
                        <a:buNone/>
                      </a:pPr>
                      <a:r>
                        <a:rPr b="1" i="0" lang="en-US" sz="1600" u="none">
                          <a:solidFill>
                            <a:schemeClr val="dk1"/>
                          </a:solidFill>
                          <a:latin typeface="Arial"/>
                          <a:ea typeface="Arial"/>
                          <a:cs typeface="Arial"/>
                          <a:sym typeface="Arial"/>
                        </a:rPr>
                        <a:t>Dệt</a:t>
                      </a:r>
                      <a:endParaRPr/>
                    </a:p>
                  </a:txBody>
                  <a:tcPr marT="0" marB="0" marR="68600" marL="68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txBody>
                  <a:tcPr marT="0" marB="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57200">
                <a:tc>
                  <a:txBody>
                    <a:bodyPr/>
                    <a:lstStyle/>
                    <a:p>
                      <a:pPr indent="0" lvl="0" marL="0" marR="0" rtl="0" algn="l">
                        <a:lnSpc>
                          <a:spcPct val="150000"/>
                        </a:lnSpc>
                        <a:spcBef>
                          <a:spcPts val="0"/>
                        </a:spcBef>
                        <a:spcAft>
                          <a:spcPts val="0"/>
                        </a:spcAft>
                        <a:buClr>
                          <a:schemeClr val="dk1"/>
                        </a:buClr>
                        <a:buSzPts val="1600"/>
                        <a:buFont typeface="Arial"/>
                        <a:buNone/>
                      </a:pPr>
                      <a:r>
                        <a:rPr b="1" i="0" lang="en-US" sz="1600" u="none">
                          <a:solidFill>
                            <a:schemeClr val="dk1"/>
                          </a:solidFill>
                          <a:latin typeface="Arial"/>
                          <a:ea typeface="Arial"/>
                          <a:cs typeface="Arial"/>
                          <a:sym typeface="Arial"/>
                        </a:rPr>
                        <a:t>Sản xuất ô tô</a:t>
                      </a:r>
                      <a:endParaRPr/>
                    </a:p>
                  </a:txBody>
                  <a:tcPr marT="0" marB="0" marR="68600" marL="68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txBody>
                  <a:tcPr marT="0" marB="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pic>
        <p:nvPicPr>
          <p:cNvPr descr="Luoc do phan bo cong nghiep Trung va Nam Mi" id="769" name="Google Shape;769;p9"/>
          <p:cNvPicPr preferRelativeResize="0"/>
          <p:nvPr/>
        </p:nvPicPr>
        <p:blipFill rotWithShape="1">
          <a:blip r:embed="rId3">
            <a:alphaModFix/>
          </a:blip>
          <a:srcRect b="0" l="0" r="0" t="0"/>
          <a:stretch/>
        </p:blipFill>
        <p:spPr>
          <a:xfrm>
            <a:off x="6311900" y="42862"/>
            <a:ext cx="5645150" cy="6453187"/>
          </a:xfrm>
          <a:prstGeom prst="rect">
            <a:avLst/>
          </a:prstGeom>
          <a:noFill/>
          <a:ln>
            <a:noFill/>
          </a:ln>
        </p:spPr>
      </p:pic>
      <p:sp>
        <p:nvSpPr>
          <p:cNvPr id="770" name="Google Shape;770;p9"/>
          <p:cNvSpPr txBox="1"/>
          <p:nvPr/>
        </p:nvSpPr>
        <p:spPr>
          <a:xfrm>
            <a:off x="6816725" y="6550025"/>
            <a:ext cx="4926012"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a:solidFill>
                  <a:schemeClr val="dk1"/>
                </a:solidFill>
                <a:latin typeface="Arial"/>
                <a:ea typeface="Arial"/>
                <a:cs typeface="Arial"/>
                <a:sym typeface="Arial"/>
              </a:rPr>
              <a:t>H45.1- Lược đồ phân bố công nghiệp Trung và Nam Mĩ</a:t>
            </a:r>
            <a:endParaRPr/>
          </a:p>
        </p:txBody>
      </p:sp>
      <p:sp>
        <p:nvSpPr>
          <p:cNvPr id="771" name="Google Shape;771;p9"/>
          <p:cNvSpPr txBox="1"/>
          <p:nvPr/>
        </p:nvSpPr>
        <p:spPr>
          <a:xfrm>
            <a:off x="479425" y="7937"/>
            <a:ext cx="4986337" cy="3079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Arial"/>
              <a:buNone/>
            </a:pPr>
            <a:r>
              <a:rPr b="1" i="0" lang="en-US" sz="1400" u="none">
                <a:solidFill>
                  <a:schemeClr val="dk1"/>
                </a:solidFill>
                <a:latin typeface="Arial"/>
                <a:ea typeface="Arial"/>
                <a:cs typeface="Arial"/>
                <a:sym typeface="Arial"/>
              </a:rPr>
              <a:t>Bảng phân bố sản xuất công nghiệp ở Trung và Nam Mĩ</a:t>
            </a:r>
            <a:endParaRPr/>
          </a:p>
        </p:txBody>
      </p:sp>
      <p:sp>
        <p:nvSpPr>
          <p:cNvPr id="772" name="Google Shape;772;p9"/>
          <p:cNvSpPr txBox="1"/>
          <p:nvPr/>
        </p:nvSpPr>
        <p:spPr>
          <a:xfrm rot="-5400000">
            <a:off x="-1865312" y="3038475"/>
            <a:ext cx="4681537" cy="4619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424642"/>
              </a:buClr>
              <a:buSzPts val="2400"/>
              <a:buFont typeface="Arial"/>
              <a:buNone/>
            </a:pPr>
            <a:r>
              <a:rPr b="1" i="0" lang="en-US" sz="2400" u="none">
                <a:solidFill>
                  <a:srgbClr val="424642"/>
                </a:solidFill>
                <a:latin typeface="Arial"/>
                <a:ea typeface="Arial"/>
                <a:cs typeface="Arial"/>
                <a:sym typeface="Arial"/>
              </a:rPr>
              <a:t>PHIẾU HỌC TẬP</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1"/>
                                        </p:tgtEl>
                                        <p:attrNameLst>
                                          <p:attrName>style.visibility</p:attrName>
                                        </p:attrNameLst>
                                      </p:cBhvr>
                                      <p:to>
                                        <p:strVal val="visible"/>
                                      </p:to>
                                    </p:set>
                                    <p:animEffect filter="fade" transition="in">
                                      <p:cBhvr>
                                        <p:cTn dur="500"/>
                                        <p:tgtEl>
                                          <p:spTgt spid="7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2_Wisp">
  <a:themeElements>
    <a:clrScheme name="Wisp">
      <a:dk1>
        <a:srgbClr val="000000"/>
      </a:dk1>
      <a:lt1>
        <a:srgbClr val="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Parallax">
  <a:themeElements>
    <a:clrScheme name="Green Yellow">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Parallax">
  <a:themeElements>
    <a:clrScheme name="Green Yellow">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2_Parallax">
  <a:themeElements>
    <a:clrScheme name="Green Yellow">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2019-02-12T00:50:40Z</dcterms:created>
  <dc:creator>Administrator</dc:creator>
</cp:coreProperties>
</file>

<file path=docProps/custom.xml><?xml version="1.0" encoding="utf-8"?>
<Properties xmlns="http://schemas.openxmlformats.org/officeDocument/2006/custom-properties" xmlns:vt="http://schemas.openxmlformats.org/officeDocument/2006/docPropsVTypes"/>
</file>