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58"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70113A4E-1B07-41B9-8127-BA1FC152E757}">
          <p14:sldIdLst>
            <p14:sldId id="256"/>
          </p14:sldIdLst>
        </p14:section>
        <p14:section name="About us" id="{E6F95050-B8A9-4C8B-8769-7854046D304B}">
          <p14:sldIdLst>
            <p14:sldId id="257"/>
            <p14:sldId id="260"/>
            <p14:sldId id="261"/>
            <p14:sldId id="262"/>
            <p14:sldId id="263"/>
            <p14:sldId id="264"/>
            <p14:sldId id="265"/>
            <p14:sldId id="266"/>
            <p14:sldId id="267"/>
            <p14:sldId id="268"/>
            <p14:sldId id="269"/>
          </p14:sldIdLst>
        </p14:section>
        <p14:section name="Teams" id="{82500740-9ADA-4634-9827-D3D6AED2BFC0}">
          <p14:sldIdLst>
            <p14:sldId id="270"/>
            <p14:sldId id="271"/>
            <p14:sldId id="272"/>
          </p14:sldIdLst>
        </p14:section>
        <p14:section name="Service" id="{E9BA57F4-E2A2-4B63-AEDB-73CDB304662D}">
          <p14:sldIdLst>
            <p14:sldId id="273"/>
            <p14:sldId id="274"/>
            <p14:sldId id="275"/>
            <p14:sldId id="276"/>
          </p14:sldIdLst>
        </p14:section>
        <p14:section name="Breakslide" id="{C01115D9-F0DB-43BB-8D21-72967B2A8E63}">
          <p14:sldIdLst>
            <p14:sldId id="258"/>
          </p14:sldIdLst>
        </p14:section>
        <p14:section name="Portfolio" id="{9E19B1DA-9107-4525-8A4D-DAE7A3CE95E7}">
          <p14:sldIdLst>
            <p14:sldId id="277"/>
            <p14:sldId id="278"/>
            <p14:sldId id="279"/>
            <p14:sldId id="280"/>
            <p14:sldId id="281"/>
            <p14:sldId id="282"/>
          </p14:sldIdLst>
        </p14:section>
        <p14:section name="Mockup" id="{B8994D05-B4CC-4176-B5CF-9E431B4CE798}">
          <p14:sldIdLst>
            <p14:sldId id="283"/>
            <p14:sldId id="284"/>
            <p14:sldId id="285"/>
            <p14:sldId id="286"/>
            <p14:sldId id="287"/>
            <p14:sldId id="288"/>
          </p14:sldIdLst>
        </p14:section>
        <p14:section name="Quote" id="{90AB4B6A-5432-4738-9AEB-684956DF2AED}">
          <p14:sldIdLst>
            <p14:sldId id="289"/>
          </p14:sldIdLst>
        </p14:section>
        <p14:section name="Charts" id="{E57879FD-08E7-4DC9-8860-3C3A90DFE3F8}">
          <p14:sldIdLst>
            <p14:sldId id="290"/>
            <p14:sldId id="291"/>
            <p14:sldId id="292"/>
          </p14:sldIdLst>
        </p14:section>
        <p14:section name="Infographics" id="{30C6271C-B2A7-4A1F-9C62-0C7240ACEB51}">
          <p14:sldIdLst>
            <p14:sldId id="293"/>
            <p14:sldId id="294"/>
          </p14:sldIdLst>
        </p14:section>
        <p14:section name="Get in touch" id="{FC92C57F-C281-4CCE-85FF-EB223DB004BB}">
          <p14:sldIdLst>
            <p14:sldId id="295"/>
          </p14:sldIdLst>
        </p14:section>
        <p14:section name="Ending slide" id="{7816B070-3FFC-48B3-A59F-053A52682864}">
          <p14:sldIdLst>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FAC"/>
    <a:srgbClr val="C6D62B"/>
    <a:srgbClr val="1F4E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2" d="100"/>
          <a:sy n="72" d="100"/>
        </p:scale>
        <p:origin x="678"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DFC-4E88-A890-86E7261C136C}"/>
            </c:ext>
          </c:extLst>
        </c:ser>
        <c:ser>
          <c:idx val="1"/>
          <c:order val="1"/>
          <c:tx>
            <c:strRef>
              <c:f>Sheet1!$C$1</c:f>
              <c:strCache>
                <c:ptCount val="1"/>
                <c:pt idx="0">
                  <c:v>Series 2</c:v>
                </c:pt>
              </c:strCache>
            </c:strRef>
          </c:tx>
          <c:spPr>
            <a:solidFill>
              <a:schemeClr val="accent1">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DFC-4E88-A890-86E7261C136C}"/>
            </c:ext>
          </c:extLst>
        </c:ser>
        <c:ser>
          <c:idx val="2"/>
          <c:order val="2"/>
          <c:tx>
            <c:strRef>
              <c:f>Sheet1!$D$1</c:f>
              <c:strCache>
                <c:ptCount val="1"/>
                <c:pt idx="0">
                  <c:v>Series 3</c:v>
                </c:pt>
              </c:strCache>
            </c:strRef>
          </c:tx>
          <c:spPr>
            <a:solidFill>
              <a:schemeClr val="accent2">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DFC-4E88-A890-86E7261C136C}"/>
            </c:ext>
          </c:extLst>
        </c:ser>
        <c:dLbls>
          <c:showLegendKey val="0"/>
          <c:showVal val="0"/>
          <c:showCatName val="0"/>
          <c:showSerName val="0"/>
          <c:showPercent val="0"/>
          <c:showBubbleSize val="0"/>
        </c:dLbls>
        <c:gapWidth val="300"/>
        <c:axId val="719419919"/>
        <c:axId val="750335807"/>
      </c:barChart>
      <c:catAx>
        <c:axId val="71941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50335807"/>
        <c:crosses val="autoZero"/>
        <c:auto val="1"/>
        <c:lblAlgn val="ctr"/>
        <c:lblOffset val="100"/>
        <c:noMultiLvlLbl val="0"/>
      </c:catAx>
      <c:valAx>
        <c:axId val="750335807"/>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19419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411CFA-9A9F-4264-B3E1-73AD321115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4" name="Footer Placeholder 3">
            <a:extLst>
              <a:ext uri="{FF2B5EF4-FFF2-40B4-BE49-F238E27FC236}">
                <a16:creationId xmlns:a16="http://schemas.microsoft.com/office/drawing/2014/main" id="{91748A2F-5045-4D71-8F77-966AEE456C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6" name="Date Placeholder 5">
            <a:extLst>
              <a:ext uri="{FF2B5EF4-FFF2-40B4-BE49-F238E27FC236}">
                <a16:creationId xmlns:a16="http://schemas.microsoft.com/office/drawing/2014/main" id="{D71E0D04-D7F0-41F0-8524-79A35DA829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1147FE-CE9A-404F-A3B9-7CE32508C371}" type="datetimeFigureOut">
              <a:rPr lang="en-ID" smtClean="0"/>
              <a:t>11/11/2020</a:t>
            </a:fld>
            <a:endParaRPr lang="en-ID"/>
          </a:p>
        </p:txBody>
      </p:sp>
      <p:sp>
        <p:nvSpPr>
          <p:cNvPr id="7" name="Slide Number Placeholder 6">
            <a:extLst>
              <a:ext uri="{FF2B5EF4-FFF2-40B4-BE49-F238E27FC236}">
                <a16:creationId xmlns:a16="http://schemas.microsoft.com/office/drawing/2014/main" id="{85E3CD16-F088-4825-ACF5-75AF847B6B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F6D4F4-7A1B-459A-9935-EBE018158244}" type="slidenum">
              <a:rPr lang="en-ID" smtClean="0"/>
              <a:t>‹#›</a:t>
            </a:fld>
            <a:endParaRPr lang="en-ID"/>
          </a:p>
        </p:txBody>
      </p:sp>
    </p:spTree>
    <p:extLst>
      <p:ext uri="{BB962C8B-B14F-4D97-AF65-F5344CB8AC3E}">
        <p14:creationId xmlns:p14="http://schemas.microsoft.com/office/powerpoint/2010/main" val="15868213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24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Freeform 733">
            <a:extLst>
              <a:ext uri="{FF2B5EF4-FFF2-40B4-BE49-F238E27FC236}">
                <a16:creationId xmlns:a16="http://schemas.microsoft.com/office/drawing/2014/main" id="{B56A6900-EFB0-42F1-BB7E-DFD84AC009D7}"/>
              </a:ext>
            </a:extLst>
          </p:cNvPr>
          <p:cNvSpPr>
            <a:spLocks/>
          </p:cNvSpPr>
          <p:nvPr userDrawn="1"/>
        </p:nvSpPr>
        <p:spPr bwMode="auto">
          <a:xfrm>
            <a:off x="0" y="5316585"/>
            <a:ext cx="12192000" cy="1541413"/>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8" name="Picture Placeholder 7">
            <a:extLst>
              <a:ext uri="{FF2B5EF4-FFF2-40B4-BE49-F238E27FC236}">
                <a16:creationId xmlns:a16="http://schemas.microsoft.com/office/drawing/2014/main" id="{6761A0C8-BF94-43CF-B52C-50133162211A}"/>
              </a:ext>
            </a:extLst>
          </p:cNvPr>
          <p:cNvSpPr>
            <a:spLocks noGrp="1"/>
          </p:cNvSpPr>
          <p:nvPr>
            <p:ph type="pic" sz="quarter" idx="14"/>
          </p:nvPr>
        </p:nvSpPr>
        <p:spPr>
          <a:xfrm>
            <a:off x="6096001" y="0"/>
            <a:ext cx="6095999" cy="6858000"/>
          </a:xfrm>
          <a:custGeom>
            <a:avLst/>
            <a:gdLst>
              <a:gd name="connsiteX0" fmla="*/ 0 w 6095999"/>
              <a:gd name="connsiteY0" fmla="*/ 0 h 6858000"/>
              <a:gd name="connsiteX1" fmla="*/ 6095999 w 6095999"/>
              <a:gd name="connsiteY1" fmla="*/ 0 h 6858000"/>
              <a:gd name="connsiteX2" fmla="*/ 6095999 w 6095999"/>
              <a:gd name="connsiteY2" fmla="*/ 6858000 h 6858000"/>
              <a:gd name="connsiteX3" fmla="*/ 2627086 w 6095999"/>
              <a:gd name="connsiteY3" fmla="*/ 3303451 h 6858000"/>
              <a:gd name="connsiteX4" fmla="*/ 0 w 609599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99" h="6858000">
                <a:moveTo>
                  <a:pt x="0" y="0"/>
                </a:moveTo>
                <a:lnTo>
                  <a:pt x="6095999" y="0"/>
                </a:lnTo>
                <a:lnTo>
                  <a:pt x="6095999" y="6858000"/>
                </a:lnTo>
                <a:cubicBezTo>
                  <a:pt x="4666342" y="5437051"/>
                  <a:pt x="5055326" y="3962400"/>
                  <a:pt x="2627086" y="3303451"/>
                </a:cubicBezTo>
                <a:cubicBezTo>
                  <a:pt x="198846" y="2644502"/>
                  <a:pt x="885372" y="1367246"/>
                  <a:pt x="0" y="0"/>
                </a:cubicBezTo>
                <a:close/>
              </a:path>
            </a:pathLst>
          </a:custGeom>
          <a:pattFill prst="shingle">
            <a:fgClr>
              <a:schemeClr val="accent1"/>
            </a:fgClr>
            <a:bgClr>
              <a:schemeClr val="bg1"/>
            </a:bgClr>
          </a:pattFill>
          <a:ln w="76200">
            <a:noFill/>
          </a:ln>
          <a:effectLst>
            <a:outerShdw blurRad="419100" dist="292100" dir="81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339927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80F4398-69F0-4778-A0E2-80679DDA9F96}"/>
              </a:ext>
            </a:extLst>
          </p:cNvPr>
          <p:cNvSpPr>
            <a:spLocks noGrp="1"/>
          </p:cNvSpPr>
          <p:nvPr>
            <p:ph type="pic" sz="quarter" idx="14"/>
          </p:nvPr>
        </p:nvSpPr>
        <p:spPr>
          <a:xfrm>
            <a:off x="0" y="0"/>
            <a:ext cx="6095999" cy="6858000"/>
          </a:xfrm>
          <a:prstGeom prst="rect">
            <a:avLst/>
          </a:prstGeom>
          <a:pattFill prst="shingle">
            <a:fgClr>
              <a:schemeClr val="accent1"/>
            </a:fgClr>
            <a:bgClr>
              <a:schemeClr val="bg1"/>
            </a:bgClr>
          </a:pattFill>
          <a:ln w="76200">
            <a:noFill/>
          </a:ln>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3" name="Group 2">
            <a:extLst>
              <a:ext uri="{FF2B5EF4-FFF2-40B4-BE49-F238E27FC236}">
                <a16:creationId xmlns:a16="http://schemas.microsoft.com/office/drawing/2014/main" id="{609EB550-6F63-48F8-93E8-3B28452352FC}"/>
              </a:ext>
            </a:extLst>
          </p:cNvPr>
          <p:cNvGrpSpPr/>
          <p:nvPr userDrawn="1"/>
        </p:nvGrpSpPr>
        <p:grpSpPr>
          <a:xfrm>
            <a:off x="11207343" y="365379"/>
            <a:ext cx="461642" cy="461642"/>
            <a:chOff x="1014940" y="770253"/>
            <a:chExt cx="1845677" cy="1845677"/>
          </a:xfrm>
        </p:grpSpPr>
        <p:sp>
          <p:nvSpPr>
            <p:cNvPr id="4" name="Oval 3">
              <a:extLst>
                <a:ext uri="{FF2B5EF4-FFF2-40B4-BE49-F238E27FC236}">
                  <a16:creationId xmlns:a16="http://schemas.microsoft.com/office/drawing/2014/main" id="{851859C8-3D80-4E62-9C1C-FF2607AE1D71}"/>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C246CEB8-18B3-400F-8610-397F799E2B55}"/>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7A8CBD46-B58A-4E1C-858F-B264C200BB46}"/>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F6C5B7C2-BDD1-47A3-9EC2-92D0A6F70F77}"/>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44292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732F7B-F717-4DBB-BD8C-BE436BE4FD36}"/>
              </a:ext>
            </a:extLst>
          </p:cNvPr>
          <p:cNvSpPr/>
          <p:nvPr userDrawn="1"/>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icture Placeholder 4">
            <a:extLst>
              <a:ext uri="{FF2B5EF4-FFF2-40B4-BE49-F238E27FC236}">
                <a16:creationId xmlns:a16="http://schemas.microsoft.com/office/drawing/2014/main" id="{8C1EBDE9-EA53-481D-A948-D737EC8C96A9}"/>
              </a:ext>
            </a:extLst>
          </p:cNvPr>
          <p:cNvSpPr>
            <a:spLocks noGrp="1"/>
          </p:cNvSpPr>
          <p:nvPr>
            <p:ph type="pic" sz="quarter" idx="14"/>
          </p:nvPr>
        </p:nvSpPr>
        <p:spPr>
          <a:xfrm>
            <a:off x="8723086" y="-313724"/>
            <a:ext cx="3468913" cy="7171725"/>
          </a:xfrm>
          <a:custGeom>
            <a:avLst/>
            <a:gdLst>
              <a:gd name="connsiteX0" fmla="*/ 3023597 w 3023597"/>
              <a:gd name="connsiteY0" fmla="*/ 0 h 6251067"/>
              <a:gd name="connsiteX1" fmla="*/ 3023597 w 3023597"/>
              <a:gd name="connsiteY1" fmla="*/ 6251067 h 6251067"/>
              <a:gd name="connsiteX2" fmla="*/ 1401681 w 3023597"/>
              <a:gd name="connsiteY2" fmla="*/ 6251067 h 6251067"/>
              <a:gd name="connsiteX3" fmla="*/ 1397989 w 3023597"/>
              <a:gd name="connsiteY3" fmla="*/ 6177390 h 6251067"/>
              <a:gd name="connsiteX4" fmla="*/ 5602 w 3023597"/>
              <a:gd name="connsiteY4" fmla="*/ 3796379 h 6251067"/>
              <a:gd name="connsiteX5" fmla="*/ 1450639 w 3023597"/>
              <a:gd name="connsiteY5" fmla="*/ 1530763 h 6251067"/>
              <a:gd name="connsiteX6" fmla="*/ 2847616 w 3023597"/>
              <a:gd name="connsiteY6" fmla="*/ 3334 h 625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597" h="6251067">
                <a:moveTo>
                  <a:pt x="3023597" y="0"/>
                </a:moveTo>
                <a:lnTo>
                  <a:pt x="3023597" y="6251067"/>
                </a:lnTo>
                <a:lnTo>
                  <a:pt x="1401681" y="6251067"/>
                </a:lnTo>
                <a:lnTo>
                  <a:pt x="1397989" y="6177390"/>
                </a:lnTo>
                <a:cubicBezTo>
                  <a:pt x="1322462" y="5420396"/>
                  <a:pt x="112362" y="4792933"/>
                  <a:pt x="5602" y="3796379"/>
                </a:cubicBezTo>
                <a:cubicBezTo>
                  <a:pt x="-104698" y="2767679"/>
                  <a:pt x="1450639" y="2792063"/>
                  <a:pt x="1450639" y="1530763"/>
                </a:cubicBezTo>
                <a:cubicBezTo>
                  <a:pt x="1450639" y="348293"/>
                  <a:pt x="1988764" y="37557"/>
                  <a:pt x="2847616" y="3334"/>
                </a:cubicBezTo>
                <a:close/>
              </a:path>
            </a:pathLst>
          </a:custGeom>
          <a:pattFill prst="shingle">
            <a:fgClr>
              <a:schemeClr val="accent1"/>
            </a:fgClr>
            <a:bgClr>
              <a:schemeClr val="bg1"/>
            </a:bgClr>
          </a:pattFill>
          <a:ln w="76200">
            <a:noFill/>
          </a:ln>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4068538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Freeform 733">
            <a:extLst>
              <a:ext uri="{FF2B5EF4-FFF2-40B4-BE49-F238E27FC236}">
                <a16:creationId xmlns:a16="http://schemas.microsoft.com/office/drawing/2014/main" id="{BCDCB2DD-5724-412D-A5E8-FACC027B7FBC}"/>
              </a:ext>
            </a:extLst>
          </p:cNvPr>
          <p:cNvSpPr>
            <a:spLocks/>
          </p:cNvSpPr>
          <p:nvPr userDrawn="1"/>
        </p:nvSpPr>
        <p:spPr bwMode="auto">
          <a:xfrm flipH="1">
            <a:off x="0" y="5316585"/>
            <a:ext cx="12192000" cy="1541413"/>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4" name="Picture Placeholder 3">
            <a:extLst>
              <a:ext uri="{FF2B5EF4-FFF2-40B4-BE49-F238E27FC236}">
                <a16:creationId xmlns:a16="http://schemas.microsoft.com/office/drawing/2014/main" id="{F39CE5DB-1770-49B0-AA56-3A4DF22D57D4}"/>
              </a:ext>
            </a:extLst>
          </p:cNvPr>
          <p:cNvSpPr>
            <a:spLocks noGrp="1"/>
          </p:cNvSpPr>
          <p:nvPr>
            <p:ph type="pic" sz="quarter" idx="14"/>
          </p:nvPr>
        </p:nvSpPr>
        <p:spPr>
          <a:xfrm>
            <a:off x="0" y="0"/>
            <a:ext cx="6858536" cy="6858000"/>
          </a:xfrm>
          <a:custGeom>
            <a:avLst/>
            <a:gdLst>
              <a:gd name="connsiteX0" fmla="*/ 0 w 6858536"/>
              <a:gd name="connsiteY0" fmla="*/ 0 h 6858000"/>
              <a:gd name="connsiteX1" fmla="*/ 6858536 w 6858536"/>
              <a:gd name="connsiteY1" fmla="*/ 0 h 6858000"/>
              <a:gd name="connsiteX2" fmla="*/ 6849612 w 6858536"/>
              <a:gd name="connsiteY2" fmla="*/ 352938 h 6858000"/>
              <a:gd name="connsiteX3" fmla="*/ 352939 w 6858536"/>
              <a:gd name="connsiteY3" fmla="*/ 6849611 h 6858000"/>
              <a:gd name="connsiteX4" fmla="*/ 21154 w 6858536"/>
              <a:gd name="connsiteY4" fmla="*/ 6858000 h 6858000"/>
              <a:gd name="connsiteX5" fmla="*/ 0 w 685853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536" h="6858000">
                <a:moveTo>
                  <a:pt x="0" y="0"/>
                </a:moveTo>
                <a:lnTo>
                  <a:pt x="6858536" y="0"/>
                </a:lnTo>
                <a:lnTo>
                  <a:pt x="6849612" y="352938"/>
                </a:lnTo>
                <a:cubicBezTo>
                  <a:pt x="6671845" y="3859885"/>
                  <a:pt x="3859886" y="6671843"/>
                  <a:pt x="352939" y="6849611"/>
                </a:cubicBezTo>
                <a:lnTo>
                  <a:pt x="21154" y="6858000"/>
                </a:lnTo>
                <a:lnTo>
                  <a:pt x="0" y="6858000"/>
                </a:lnTo>
                <a:close/>
              </a:path>
            </a:pathLst>
          </a:custGeom>
          <a:pattFill prst="shingle">
            <a:fgClr>
              <a:schemeClr val="accent1"/>
            </a:fgClr>
            <a:bgClr>
              <a:schemeClr val="bg1"/>
            </a:bgClr>
          </a:pattFill>
          <a:ln w="76200">
            <a:noFill/>
          </a:ln>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7" name="Group 6">
            <a:extLst>
              <a:ext uri="{FF2B5EF4-FFF2-40B4-BE49-F238E27FC236}">
                <a16:creationId xmlns:a16="http://schemas.microsoft.com/office/drawing/2014/main" id="{FDC1BAB5-9191-4353-9E5A-472B9DCAC3B1}"/>
              </a:ext>
            </a:extLst>
          </p:cNvPr>
          <p:cNvGrpSpPr/>
          <p:nvPr userDrawn="1"/>
        </p:nvGrpSpPr>
        <p:grpSpPr>
          <a:xfrm>
            <a:off x="8712672" y="778379"/>
            <a:ext cx="553100" cy="553100"/>
            <a:chOff x="1014940" y="770253"/>
            <a:chExt cx="1845677" cy="1845677"/>
          </a:xfrm>
        </p:grpSpPr>
        <p:sp>
          <p:nvSpPr>
            <p:cNvPr id="8" name="Oval 7">
              <a:extLst>
                <a:ext uri="{FF2B5EF4-FFF2-40B4-BE49-F238E27FC236}">
                  <a16:creationId xmlns:a16="http://schemas.microsoft.com/office/drawing/2014/main" id="{48C8B002-37A2-485F-BA87-B5E03FE3412C}"/>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44F08E05-B49E-4D04-B03D-7AC418B54D44}"/>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Oval 9">
              <a:extLst>
                <a:ext uri="{FF2B5EF4-FFF2-40B4-BE49-F238E27FC236}">
                  <a16:creationId xmlns:a16="http://schemas.microsoft.com/office/drawing/2014/main" id="{6F35A949-F5DF-4C44-A999-9F1F20FCFB46}"/>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13A15377-CC5F-48A5-B1C2-392209B02BF4}"/>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188776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57203ED-5EEE-41B5-A175-0349BB576B23}"/>
              </a:ext>
            </a:extLst>
          </p:cNvPr>
          <p:cNvSpPr/>
          <p:nvPr userDrawn="1"/>
        </p:nvSpPr>
        <p:spPr>
          <a:xfrm>
            <a:off x="1200150" y="3429000"/>
            <a:ext cx="9791700" cy="2603500"/>
          </a:xfrm>
          <a:prstGeom prst="roundRect">
            <a:avLst>
              <a:gd name="adj" fmla="val 1935"/>
            </a:avLst>
          </a:prstGeom>
          <a:solidFill>
            <a:schemeClr val="accent1">
              <a:lumMod val="60000"/>
              <a:lumOff val="40000"/>
            </a:schemeClr>
          </a:solidFill>
          <a:ln>
            <a:noFill/>
          </a:ln>
          <a:effectLst>
            <a:outerShdw blurRad="1270000" dist="1143000" dir="5400000" sx="85000" sy="85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icture Placeholder 6">
            <a:extLst>
              <a:ext uri="{FF2B5EF4-FFF2-40B4-BE49-F238E27FC236}">
                <a16:creationId xmlns:a16="http://schemas.microsoft.com/office/drawing/2014/main" id="{61D43BB4-F887-42ED-B02F-B1FECD6ED480}"/>
              </a:ext>
            </a:extLst>
          </p:cNvPr>
          <p:cNvSpPr>
            <a:spLocks noGrp="1"/>
          </p:cNvSpPr>
          <p:nvPr>
            <p:ph type="pic" sz="quarter" idx="15"/>
          </p:nvPr>
        </p:nvSpPr>
        <p:spPr>
          <a:xfrm>
            <a:off x="1740111" y="2155371"/>
            <a:ext cx="2756855" cy="2756855"/>
          </a:xfrm>
          <a:custGeom>
            <a:avLst/>
            <a:gdLst>
              <a:gd name="connsiteX0" fmla="*/ 800629 w 1601258"/>
              <a:gd name="connsiteY0" fmla="*/ 0 h 1601258"/>
              <a:gd name="connsiteX1" fmla="*/ 1601258 w 1601258"/>
              <a:gd name="connsiteY1" fmla="*/ 800629 h 1601258"/>
              <a:gd name="connsiteX2" fmla="*/ 800629 w 1601258"/>
              <a:gd name="connsiteY2" fmla="*/ 1601258 h 1601258"/>
              <a:gd name="connsiteX3" fmla="*/ 0 w 1601258"/>
              <a:gd name="connsiteY3" fmla="*/ 800629 h 1601258"/>
              <a:gd name="connsiteX4" fmla="*/ 800629 w 1601258"/>
              <a:gd name="connsiteY4" fmla="*/ 0 h 160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258" h="1601258">
                <a:moveTo>
                  <a:pt x="800629" y="0"/>
                </a:moveTo>
                <a:cubicBezTo>
                  <a:pt x="1242804" y="0"/>
                  <a:pt x="1601258" y="358454"/>
                  <a:pt x="1601258" y="800629"/>
                </a:cubicBezTo>
                <a:cubicBezTo>
                  <a:pt x="1601258" y="1242804"/>
                  <a:pt x="1242804" y="1601258"/>
                  <a:pt x="800629" y="1601258"/>
                </a:cubicBezTo>
                <a:cubicBezTo>
                  <a:pt x="358454" y="1601258"/>
                  <a:pt x="0" y="1242804"/>
                  <a:pt x="0" y="800629"/>
                </a:cubicBezTo>
                <a:cubicBezTo>
                  <a:pt x="0" y="358454"/>
                  <a:pt x="358454" y="0"/>
                  <a:pt x="800629" y="0"/>
                </a:cubicBezTo>
                <a:close/>
              </a:path>
            </a:pathLst>
          </a:cu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1014797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Freeform 733">
            <a:extLst>
              <a:ext uri="{FF2B5EF4-FFF2-40B4-BE49-F238E27FC236}">
                <a16:creationId xmlns:a16="http://schemas.microsoft.com/office/drawing/2014/main" id="{87D26530-8B9F-40E3-871E-8CFC82CD4F31}"/>
              </a:ext>
            </a:extLst>
          </p:cNvPr>
          <p:cNvSpPr>
            <a:spLocks/>
          </p:cNvSpPr>
          <p:nvPr userDrawn="1"/>
        </p:nvSpPr>
        <p:spPr bwMode="auto">
          <a:xfrm flipH="1">
            <a:off x="0" y="5316585"/>
            <a:ext cx="12192000" cy="1541413"/>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2" name="Picture Placeholder 1">
            <a:extLst>
              <a:ext uri="{FF2B5EF4-FFF2-40B4-BE49-F238E27FC236}">
                <a16:creationId xmlns:a16="http://schemas.microsoft.com/office/drawing/2014/main" id="{622F137E-6578-4139-9D40-A3AC0E6CFBE5}"/>
              </a:ext>
            </a:extLst>
          </p:cNvPr>
          <p:cNvSpPr>
            <a:spLocks noGrp="1"/>
          </p:cNvSpPr>
          <p:nvPr>
            <p:ph type="pic" sz="quarter" idx="14"/>
          </p:nvPr>
        </p:nvSpPr>
        <p:spPr>
          <a:xfrm>
            <a:off x="6365967" y="2579736"/>
            <a:ext cx="2438400" cy="273684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3" name="Picture Placeholder 1">
            <a:extLst>
              <a:ext uri="{FF2B5EF4-FFF2-40B4-BE49-F238E27FC236}">
                <a16:creationId xmlns:a16="http://schemas.microsoft.com/office/drawing/2014/main" id="{F3304896-0E85-4F4C-A63A-3E179218EF6B}"/>
              </a:ext>
            </a:extLst>
          </p:cNvPr>
          <p:cNvSpPr>
            <a:spLocks noGrp="1"/>
          </p:cNvSpPr>
          <p:nvPr>
            <p:ph type="pic" sz="quarter" idx="15"/>
          </p:nvPr>
        </p:nvSpPr>
        <p:spPr>
          <a:xfrm>
            <a:off x="3387635" y="2579736"/>
            <a:ext cx="2438400" cy="273684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6" name="Group 5">
            <a:extLst>
              <a:ext uri="{FF2B5EF4-FFF2-40B4-BE49-F238E27FC236}">
                <a16:creationId xmlns:a16="http://schemas.microsoft.com/office/drawing/2014/main" id="{19A84128-2CBF-45DD-8171-74DC32C4FA04}"/>
              </a:ext>
            </a:extLst>
          </p:cNvPr>
          <p:cNvGrpSpPr/>
          <p:nvPr userDrawn="1"/>
        </p:nvGrpSpPr>
        <p:grpSpPr>
          <a:xfrm>
            <a:off x="1097026" y="412619"/>
            <a:ext cx="553100" cy="553100"/>
            <a:chOff x="1014940" y="770253"/>
            <a:chExt cx="1845677" cy="1845677"/>
          </a:xfrm>
        </p:grpSpPr>
        <p:sp>
          <p:nvSpPr>
            <p:cNvPr id="7" name="Oval 6">
              <a:extLst>
                <a:ext uri="{FF2B5EF4-FFF2-40B4-BE49-F238E27FC236}">
                  <a16:creationId xmlns:a16="http://schemas.microsoft.com/office/drawing/2014/main" id="{06C8D368-0343-4286-BE71-CFE3D5BC942B}"/>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23CDE914-2211-4A9C-B7E8-039D66FCC6D2}"/>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7D646C08-53D7-48DB-861A-8B7D29667902}"/>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Oval 9">
              <a:extLst>
                <a:ext uri="{FF2B5EF4-FFF2-40B4-BE49-F238E27FC236}">
                  <a16:creationId xmlns:a16="http://schemas.microsoft.com/office/drawing/2014/main" id="{461FAE24-A3F2-4E39-873E-6D69C27DF873}"/>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1" name="Group 10">
            <a:extLst>
              <a:ext uri="{FF2B5EF4-FFF2-40B4-BE49-F238E27FC236}">
                <a16:creationId xmlns:a16="http://schemas.microsoft.com/office/drawing/2014/main" id="{7EB2277F-71B3-49CA-9C19-88820659F140}"/>
              </a:ext>
            </a:extLst>
          </p:cNvPr>
          <p:cNvGrpSpPr/>
          <p:nvPr userDrawn="1"/>
        </p:nvGrpSpPr>
        <p:grpSpPr>
          <a:xfrm>
            <a:off x="10854980" y="1711233"/>
            <a:ext cx="351765" cy="351765"/>
            <a:chOff x="1014940" y="770253"/>
            <a:chExt cx="1845677" cy="1845677"/>
          </a:xfrm>
        </p:grpSpPr>
        <p:sp>
          <p:nvSpPr>
            <p:cNvPr id="12" name="Oval 11">
              <a:extLst>
                <a:ext uri="{FF2B5EF4-FFF2-40B4-BE49-F238E27FC236}">
                  <a16:creationId xmlns:a16="http://schemas.microsoft.com/office/drawing/2014/main" id="{FD994509-E893-4164-91AB-701AD0FC7333}"/>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08D09CCE-AF64-4893-846E-897BCDBA2435}"/>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E1E7BDE1-54AD-4612-B4A6-DA32A47C0698}"/>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C7F75136-EC17-40EC-97F1-03A678A9CB29}"/>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22115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8" name="Freeform 733">
            <a:extLst>
              <a:ext uri="{FF2B5EF4-FFF2-40B4-BE49-F238E27FC236}">
                <a16:creationId xmlns:a16="http://schemas.microsoft.com/office/drawing/2014/main" id="{6AE20C43-C151-45A0-844B-1AAD57951840}"/>
              </a:ext>
            </a:extLst>
          </p:cNvPr>
          <p:cNvSpPr>
            <a:spLocks/>
          </p:cNvSpPr>
          <p:nvPr userDrawn="1"/>
        </p:nvSpPr>
        <p:spPr bwMode="auto">
          <a:xfrm>
            <a:off x="0" y="5316585"/>
            <a:ext cx="12192000" cy="1541413"/>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2" name="Picture Placeholder 1">
            <a:extLst>
              <a:ext uri="{FF2B5EF4-FFF2-40B4-BE49-F238E27FC236}">
                <a16:creationId xmlns:a16="http://schemas.microsoft.com/office/drawing/2014/main" id="{2B67FFD4-A2D9-4E1D-A38E-837232FCE5C5}"/>
              </a:ext>
            </a:extLst>
          </p:cNvPr>
          <p:cNvSpPr>
            <a:spLocks noGrp="1"/>
          </p:cNvSpPr>
          <p:nvPr>
            <p:ph type="pic" sz="quarter" idx="15"/>
          </p:nvPr>
        </p:nvSpPr>
        <p:spPr>
          <a:xfrm>
            <a:off x="1963782" y="3494136"/>
            <a:ext cx="2438400" cy="273684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3" name="Picture Placeholder 1">
            <a:extLst>
              <a:ext uri="{FF2B5EF4-FFF2-40B4-BE49-F238E27FC236}">
                <a16:creationId xmlns:a16="http://schemas.microsoft.com/office/drawing/2014/main" id="{915F5EE1-8920-4193-9673-FA963F6B0F23}"/>
              </a:ext>
            </a:extLst>
          </p:cNvPr>
          <p:cNvSpPr>
            <a:spLocks noGrp="1"/>
          </p:cNvSpPr>
          <p:nvPr>
            <p:ph type="pic" sz="quarter" idx="16"/>
          </p:nvPr>
        </p:nvSpPr>
        <p:spPr>
          <a:xfrm>
            <a:off x="539931" y="2344605"/>
            <a:ext cx="2438400" cy="273684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5" name="Picture Placeholder 1">
            <a:extLst>
              <a:ext uri="{FF2B5EF4-FFF2-40B4-BE49-F238E27FC236}">
                <a16:creationId xmlns:a16="http://schemas.microsoft.com/office/drawing/2014/main" id="{4F13A0B2-8DD8-4867-B9B6-49D2D1F6B074}"/>
              </a:ext>
            </a:extLst>
          </p:cNvPr>
          <p:cNvSpPr>
            <a:spLocks noGrp="1"/>
          </p:cNvSpPr>
          <p:nvPr>
            <p:ph type="pic" sz="quarter" idx="17"/>
          </p:nvPr>
        </p:nvSpPr>
        <p:spPr>
          <a:xfrm>
            <a:off x="5425440" y="3494136"/>
            <a:ext cx="2438400" cy="273684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6" name="Picture Placeholder 1">
            <a:extLst>
              <a:ext uri="{FF2B5EF4-FFF2-40B4-BE49-F238E27FC236}">
                <a16:creationId xmlns:a16="http://schemas.microsoft.com/office/drawing/2014/main" id="{A667CB35-3FAA-4838-9305-39DDA8287E55}"/>
              </a:ext>
            </a:extLst>
          </p:cNvPr>
          <p:cNvSpPr>
            <a:spLocks noGrp="1"/>
          </p:cNvSpPr>
          <p:nvPr>
            <p:ph type="pic" sz="quarter" idx="18"/>
          </p:nvPr>
        </p:nvSpPr>
        <p:spPr>
          <a:xfrm>
            <a:off x="4001589" y="2344605"/>
            <a:ext cx="2438400" cy="273684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9" name="Group 8">
            <a:extLst>
              <a:ext uri="{FF2B5EF4-FFF2-40B4-BE49-F238E27FC236}">
                <a16:creationId xmlns:a16="http://schemas.microsoft.com/office/drawing/2014/main" id="{DB753EE0-9A51-4AC4-8DC8-D326F0416FF8}"/>
              </a:ext>
            </a:extLst>
          </p:cNvPr>
          <p:cNvGrpSpPr/>
          <p:nvPr userDrawn="1"/>
        </p:nvGrpSpPr>
        <p:grpSpPr>
          <a:xfrm>
            <a:off x="10972546" y="504059"/>
            <a:ext cx="553100" cy="553100"/>
            <a:chOff x="1014940" y="770253"/>
            <a:chExt cx="1845677" cy="1845677"/>
          </a:xfrm>
        </p:grpSpPr>
        <p:sp>
          <p:nvSpPr>
            <p:cNvPr id="10" name="Oval 9">
              <a:extLst>
                <a:ext uri="{FF2B5EF4-FFF2-40B4-BE49-F238E27FC236}">
                  <a16:creationId xmlns:a16="http://schemas.microsoft.com/office/drawing/2014/main" id="{FD1E3836-3A41-4BB0-A1DC-4EC0F0F5232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375E0496-B7A4-493D-AF7B-599B6336F2C3}"/>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5B60D96D-DCF9-4928-A0B2-44F49C7A96DF}"/>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023CB2CB-F020-4603-88D8-B2FE13C7C9E3}"/>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81168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Freeform 733">
            <a:extLst>
              <a:ext uri="{FF2B5EF4-FFF2-40B4-BE49-F238E27FC236}">
                <a16:creationId xmlns:a16="http://schemas.microsoft.com/office/drawing/2014/main" id="{50B38F87-88DD-4697-B495-5171FB17BBA2}"/>
              </a:ext>
            </a:extLst>
          </p:cNvPr>
          <p:cNvSpPr>
            <a:spLocks/>
          </p:cNvSpPr>
          <p:nvPr userDrawn="1"/>
        </p:nvSpPr>
        <p:spPr bwMode="auto">
          <a:xfrm>
            <a:off x="0" y="5316585"/>
            <a:ext cx="12192000" cy="1541413"/>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2" name="Picture Placeholder 1">
            <a:extLst>
              <a:ext uri="{FF2B5EF4-FFF2-40B4-BE49-F238E27FC236}">
                <a16:creationId xmlns:a16="http://schemas.microsoft.com/office/drawing/2014/main" id="{EDE391AC-1013-49B4-8DB9-6D39D7F67B04}"/>
              </a:ext>
            </a:extLst>
          </p:cNvPr>
          <p:cNvSpPr>
            <a:spLocks noGrp="1"/>
          </p:cNvSpPr>
          <p:nvPr>
            <p:ph type="pic" sz="quarter" idx="14"/>
          </p:nvPr>
        </p:nvSpPr>
        <p:spPr>
          <a:xfrm>
            <a:off x="4497976" y="0"/>
            <a:ext cx="3196048" cy="6858000"/>
          </a:xfrm>
          <a:prstGeom prst="rect">
            <a:avLst/>
          </a:prstGeom>
          <a:pattFill prst="shingle">
            <a:fgClr>
              <a:schemeClr val="accent1"/>
            </a:fgClr>
            <a:bgClr>
              <a:schemeClr val="bg1"/>
            </a:bgClr>
          </a:pattFill>
          <a:ln w="76200">
            <a:noFill/>
          </a:ln>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5" name="Group 4">
            <a:extLst>
              <a:ext uri="{FF2B5EF4-FFF2-40B4-BE49-F238E27FC236}">
                <a16:creationId xmlns:a16="http://schemas.microsoft.com/office/drawing/2014/main" id="{595407E6-A5AF-453F-8783-597E5F41E727}"/>
              </a:ext>
            </a:extLst>
          </p:cNvPr>
          <p:cNvGrpSpPr/>
          <p:nvPr userDrawn="1"/>
        </p:nvGrpSpPr>
        <p:grpSpPr>
          <a:xfrm>
            <a:off x="1097026" y="412619"/>
            <a:ext cx="553100" cy="553100"/>
            <a:chOff x="1014940" y="770253"/>
            <a:chExt cx="1845677" cy="1845677"/>
          </a:xfrm>
        </p:grpSpPr>
        <p:sp>
          <p:nvSpPr>
            <p:cNvPr id="6" name="Oval 5">
              <a:extLst>
                <a:ext uri="{FF2B5EF4-FFF2-40B4-BE49-F238E27FC236}">
                  <a16:creationId xmlns:a16="http://schemas.microsoft.com/office/drawing/2014/main" id="{5CBE2A85-A9E7-4F9A-BD14-CEE330ADEA41}"/>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DF541ED0-D9E2-4F54-B19D-C3C183852848}"/>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8C388840-92FF-44E4-85A6-DA39BBEABF18}"/>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2CFA9F50-0152-4B7A-A4B9-B4E3AA3DC280}"/>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 name="Group 9">
            <a:extLst>
              <a:ext uri="{FF2B5EF4-FFF2-40B4-BE49-F238E27FC236}">
                <a16:creationId xmlns:a16="http://schemas.microsoft.com/office/drawing/2014/main" id="{63A7ED8F-63A3-4991-A1E8-73EF3E7E1FF7}"/>
              </a:ext>
            </a:extLst>
          </p:cNvPr>
          <p:cNvGrpSpPr/>
          <p:nvPr userDrawn="1"/>
        </p:nvGrpSpPr>
        <p:grpSpPr>
          <a:xfrm>
            <a:off x="11534248" y="1293222"/>
            <a:ext cx="366014" cy="338702"/>
            <a:chOff x="1014940" y="770253"/>
            <a:chExt cx="1845677" cy="1845677"/>
          </a:xfrm>
        </p:grpSpPr>
        <p:sp>
          <p:nvSpPr>
            <p:cNvPr id="11" name="Oval 10">
              <a:extLst>
                <a:ext uri="{FF2B5EF4-FFF2-40B4-BE49-F238E27FC236}">
                  <a16:creationId xmlns:a16="http://schemas.microsoft.com/office/drawing/2014/main" id="{692371FB-F268-4FA7-882A-355CEA02EA43}"/>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42DB1721-909C-4E63-9B6E-EDE2CF5261BF}"/>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1430DF98-2DA5-499E-8E42-EC2B0526B01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5EC94F84-4A7C-4272-A7D5-DB2FE26A08C0}"/>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166991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3BD7E26-1FEB-4D14-8973-6CF3FABF0F80}"/>
              </a:ext>
            </a:extLst>
          </p:cNvPr>
          <p:cNvSpPr>
            <a:spLocks noGrp="1"/>
          </p:cNvSpPr>
          <p:nvPr>
            <p:ph type="pic" sz="quarter" idx="16"/>
          </p:nvPr>
        </p:nvSpPr>
        <p:spPr>
          <a:xfrm>
            <a:off x="1140823" y="1737360"/>
            <a:ext cx="4476206" cy="209005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3782671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Freeform 733">
            <a:extLst>
              <a:ext uri="{FF2B5EF4-FFF2-40B4-BE49-F238E27FC236}">
                <a16:creationId xmlns:a16="http://schemas.microsoft.com/office/drawing/2014/main" id="{3C947DA7-F81F-48E8-811A-FFB0F2B1584C}"/>
              </a:ext>
            </a:extLst>
          </p:cNvPr>
          <p:cNvSpPr>
            <a:spLocks/>
          </p:cNvSpPr>
          <p:nvPr userDrawn="1"/>
        </p:nvSpPr>
        <p:spPr bwMode="auto">
          <a:xfrm flipH="1">
            <a:off x="0" y="5316585"/>
            <a:ext cx="12192000" cy="1541413"/>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2" name="Picture Placeholder 1">
            <a:extLst>
              <a:ext uri="{FF2B5EF4-FFF2-40B4-BE49-F238E27FC236}">
                <a16:creationId xmlns:a16="http://schemas.microsoft.com/office/drawing/2014/main" id="{32AEC8F8-CA94-45B6-BD6D-810AC56EE66D}"/>
              </a:ext>
            </a:extLst>
          </p:cNvPr>
          <p:cNvSpPr>
            <a:spLocks noGrp="1"/>
          </p:cNvSpPr>
          <p:nvPr>
            <p:ph type="pic" sz="quarter" idx="16"/>
          </p:nvPr>
        </p:nvSpPr>
        <p:spPr>
          <a:xfrm>
            <a:off x="7863840" y="1737360"/>
            <a:ext cx="3592286" cy="4167051"/>
          </a:xfrm>
          <a:prstGeom prst="roundRect">
            <a:avLst>
              <a:gd name="adj" fmla="val 6561"/>
            </a:avLst>
          </a:prstGeom>
          <a:pattFill prst="shingle">
            <a:fgClr>
              <a:schemeClr val="accent1"/>
            </a:fgClr>
            <a:bgClr>
              <a:schemeClr val="bg1"/>
            </a:bgClr>
          </a:pattFill>
          <a:ln w="76200">
            <a:no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5" name="Group 4">
            <a:extLst>
              <a:ext uri="{FF2B5EF4-FFF2-40B4-BE49-F238E27FC236}">
                <a16:creationId xmlns:a16="http://schemas.microsoft.com/office/drawing/2014/main" id="{7436F719-0104-4590-9643-39D12C795862}"/>
              </a:ext>
            </a:extLst>
          </p:cNvPr>
          <p:cNvGrpSpPr/>
          <p:nvPr userDrawn="1"/>
        </p:nvGrpSpPr>
        <p:grpSpPr>
          <a:xfrm>
            <a:off x="1097026" y="412619"/>
            <a:ext cx="553100" cy="553100"/>
            <a:chOff x="1014940" y="770253"/>
            <a:chExt cx="1845677" cy="1845677"/>
          </a:xfrm>
        </p:grpSpPr>
        <p:sp>
          <p:nvSpPr>
            <p:cNvPr id="6" name="Oval 5">
              <a:extLst>
                <a:ext uri="{FF2B5EF4-FFF2-40B4-BE49-F238E27FC236}">
                  <a16:creationId xmlns:a16="http://schemas.microsoft.com/office/drawing/2014/main" id="{5657A9EA-87D5-46B0-9C28-D911805C2059}"/>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1C930DA2-A5F3-49BD-BE7A-603E198ADD05}"/>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62766E3D-E0E2-46A7-9D69-35DE391A122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FC3EEDD0-CD78-4EE0-A982-5B0E5926FEE1}"/>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 name="Group 9">
            <a:extLst>
              <a:ext uri="{FF2B5EF4-FFF2-40B4-BE49-F238E27FC236}">
                <a16:creationId xmlns:a16="http://schemas.microsoft.com/office/drawing/2014/main" id="{6BD53864-6533-4079-B024-92CA4DF5A2DE}"/>
              </a:ext>
            </a:extLst>
          </p:cNvPr>
          <p:cNvGrpSpPr/>
          <p:nvPr userDrawn="1"/>
        </p:nvGrpSpPr>
        <p:grpSpPr>
          <a:xfrm>
            <a:off x="11534248" y="1293222"/>
            <a:ext cx="366014" cy="338702"/>
            <a:chOff x="1014940" y="770253"/>
            <a:chExt cx="1845677" cy="1845677"/>
          </a:xfrm>
        </p:grpSpPr>
        <p:sp>
          <p:nvSpPr>
            <p:cNvPr id="11" name="Oval 10">
              <a:extLst>
                <a:ext uri="{FF2B5EF4-FFF2-40B4-BE49-F238E27FC236}">
                  <a16:creationId xmlns:a16="http://schemas.microsoft.com/office/drawing/2014/main" id="{D689653D-9126-4184-8A04-18B63E7D7AFC}"/>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CCD501AD-B44B-4E43-B9ED-76483B4C821A}"/>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04C44B10-DB22-46DB-86DE-05F020A3A9A0}"/>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AFF3E49E-FFA4-4433-AE51-76095AC719CD}"/>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99656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reeform 733">
            <a:extLst>
              <a:ext uri="{FF2B5EF4-FFF2-40B4-BE49-F238E27FC236}">
                <a16:creationId xmlns:a16="http://schemas.microsoft.com/office/drawing/2014/main" id="{49A2170B-87A0-4151-B862-2B7BA658A2D8}"/>
              </a:ext>
            </a:extLst>
          </p:cNvPr>
          <p:cNvSpPr>
            <a:spLocks/>
          </p:cNvSpPr>
          <p:nvPr userDrawn="1"/>
        </p:nvSpPr>
        <p:spPr bwMode="auto">
          <a:xfrm>
            <a:off x="0" y="4809103"/>
            <a:ext cx="12192000"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18" name="Picture Placeholder 17">
            <a:extLst>
              <a:ext uri="{FF2B5EF4-FFF2-40B4-BE49-F238E27FC236}">
                <a16:creationId xmlns:a16="http://schemas.microsoft.com/office/drawing/2014/main" id="{4482A74E-A64C-4976-99B0-143AD8A6ED50}"/>
              </a:ext>
            </a:extLst>
          </p:cNvPr>
          <p:cNvSpPr>
            <a:spLocks noGrp="1"/>
          </p:cNvSpPr>
          <p:nvPr>
            <p:ph type="pic" sz="quarter" idx="14"/>
          </p:nvPr>
        </p:nvSpPr>
        <p:spPr>
          <a:xfrm>
            <a:off x="577284" y="1038759"/>
            <a:ext cx="5597783" cy="5597783"/>
          </a:xfrm>
          <a:custGeom>
            <a:avLst/>
            <a:gdLst>
              <a:gd name="connsiteX0" fmla="*/ 800629 w 1601258"/>
              <a:gd name="connsiteY0" fmla="*/ 0 h 1601258"/>
              <a:gd name="connsiteX1" fmla="*/ 1601258 w 1601258"/>
              <a:gd name="connsiteY1" fmla="*/ 800629 h 1601258"/>
              <a:gd name="connsiteX2" fmla="*/ 800629 w 1601258"/>
              <a:gd name="connsiteY2" fmla="*/ 1601258 h 1601258"/>
              <a:gd name="connsiteX3" fmla="*/ 0 w 1601258"/>
              <a:gd name="connsiteY3" fmla="*/ 800629 h 1601258"/>
              <a:gd name="connsiteX4" fmla="*/ 800629 w 1601258"/>
              <a:gd name="connsiteY4" fmla="*/ 0 h 160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258" h="1601258">
                <a:moveTo>
                  <a:pt x="800629" y="0"/>
                </a:moveTo>
                <a:cubicBezTo>
                  <a:pt x="1242804" y="0"/>
                  <a:pt x="1601258" y="358454"/>
                  <a:pt x="1601258" y="800629"/>
                </a:cubicBezTo>
                <a:cubicBezTo>
                  <a:pt x="1601258" y="1242804"/>
                  <a:pt x="1242804" y="1601258"/>
                  <a:pt x="800629" y="1601258"/>
                </a:cubicBezTo>
                <a:cubicBezTo>
                  <a:pt x="358454" y="1601258"/>
                  <a:pt x="0" y="1242804"/>
                  <a:pt x="0" y="800629"/>
                </a:cubicBezTo>
                <a:cubicBezTo>
                  <a:pt x="0" y="358454"/>
                  <a:pt x="358454" y="0"/>
                  <a:pt x="800629" y="0"/>
                </a:cubicBezTo>
                <a:close/>
              </a:path>
            </a:pathLst>
          </a:custGeom>
          <a:pattFill prst="shingle">
            <a:fgClr>
              <a:schemeClr val="accent1"/>
            </a:fgClr>
            <a:bgClr>
              <a:schemeClr val="bg1"/>
            </a:bgClr>
          </a:pattFill>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14" name="Oval 848">
            <a:extLst>
              <a:ext uri="{FF2B5EF4-FFF2-40B4-BE49-F238E27FC236}">
                <a16:creationId xmlns:a16="http://schemas.microsoft.com/office/drawing/2014/main" id="{C0592FA2-EC90-4917-87D8-58C9709A65EF}"/>
              </a:ext>
            </a:extLst>
          </p:cNvPr>
          <p:cNvSpPr>
            <a:spLocks noChangeArrowheads="1"/>
          </p:cNvSpPr>
          <p:nvPr userDrawn="1"/>
        </p:nvSpPr>
        <p:spPr bwMode="auto">
          <a:xfrm flipH="1" flipV="1">
            <a:off x="11373725" y="785299"/>
            <a:ext cx="160584" cy="166762"/>
          </a:xfrm>
          <a:prstGeom prst="ellipse">
            <a:avLst/>
          </a:pr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15" name="Oval 848">
            <a:extLst>
              <a:ext uri="{FF2B5EF4-FFF2-40B4-BE49-F238E27FC236}">
                <a16:creationId xmlns:a16="http://schemas.microsoft.com/office/drawing/2014/main" id="{09AD915E-AE81-466B-99B3-C1DE2BB636F7}"/>
              </a:ext>
            </a:extLst>
          </p:cNvPr>
          <p:cNvSpPr>
            <a:spLocks noChangeArrowheads="1"/>
          </p:cNvSpPr>
          <p:nvPr userDrawn="1"/>
        </p:nvSpPr>
        <p:spPr bwMode="auto">
          <a:xfrm flipH="1" flipV="1">
            <a:off x="1061990" y="747262"/>
            <a:ext cx="160584" cy="166762"/>
          </a:xfrm>
          <a:prstGeom prst="ellipse">
            <a:avLst/>
          </a:pr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16" name="Oval 848">
            <a:extLst>
              <a:ext uri="{FF2B5EF4-FFF2-40B4-BE49-F238E27FC236}">
                <a16:creationId xmlns:a16="http://schemas.microsoft.com/office/drawing/2014/main" id="{4F3D8646-9080-42FC-9528-13275D9DD868}"/>
              </a:ext>
            </a:extLst>
          </p:cNvPr>
          <p:cNvSpPr>
            <a:spLocks noChangeArrowheads="1"/>
          </p:cNvSpPr>
          <p:nvPr userDrawn="1"/>
        </p:nvSpPr>
        <p:spPr bwMode="auto">
          <a:xfrm flipH="1" flipV="1">
            <a:off x="6752351" y="2966419"/>
            <a:ext cx="160584" cy="166762"/>
          </a:xfrm>
          <a:prstGeom prst="ellipse">
            <a:avLst/>
          </a:pr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Tree>
    <p:extLst>
      <p:ext uri="{BB962C8B-B14F-4D97-AF65-F5344CB8AC3E}">
        <p14:creationId xmlns:p14="http://schemas.microsoft.com/office/powerpoint/2010/main" val="177945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0DC635-C1FA-4292-A8FD-F500EE2352B0}"/>
              </a:ext>
            </a:extLst>
          </p:cNvPr>
          <p:cNvSpPr/>
          <p:nvPr userDrawn="1"/>
        </p:nvSpPr>
        <p:spPr>
          <a:xfrm>
            <a:off x="1094740" y="1445259"/>
            <a:ext cx="9791700" cy="4167051"/>
          </a:xfrm>
          <a:prstGeom prst="roundRect">
            <a:avLst>
              <a:gd name="adj" fmla="val 1935"/>
            </a:avLst>
          </a:prstGeom>
          <a:solidFill>
            <a:schemeClr val="accent1">
              <a:lumMod val="60000"/>
              <a:lumOff val="40000"/>
            </a:schemeClr>
          </a:solidFill>
          <a:ln>
            <a:noFill/>
          </a:ln>
          <a:effectLst>
            <a:outerShdw blurRad="1270000" dist="1143000" dir="5400000" sx="85000" sy="85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icture Placeholder 1">
            <a:extLst>
              <a:ext uri="{FF2B5EF4-FFF2-40B4-BE49-F238E27FC236}">
                <a16:creationId xmlns:a16="http://schemas.microsoft.com/office/drawing/2014/main" id="{CBD61E14-2131-4CD8-B8CC-ABE5B8B016FA}"/>
              </a:ext>
            </a:extLst>
          </p:cNvPr>
          <p:cNvSpPr>
            <a:spLocks noGrp="1"/>
          </p:cNvSpPr>
          <p:nvPr>
            <p:ph type="pic" sz="quarter" idx="16"/>
          </p:nvPr>
        </p:nvSpPr>
        <p:spPr>
          <a:xfrm>
            <a:off x="1094740" y="1445260"/>
            <a:ext cx="3592286" cy="4167051"/>
          </a:xfrm>
          <a:prstGeom prst="homePlate">
            <a:avLst>
              <a:gd name="adj" fmla="val 29848"/>
            </a:avLst>
          </a:prstGeom>
          <a:pattFill prst="shingle">
            <a:fgClr>
              <a:schemeClr val="accent1"/>
            </a:fgClr>
            <a:bgClr>
              <a:schemeClr val="bg1"/>
            </a:bgClr>
          </a:pattFill>
          <a:ln w="76200">
            <a:no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523809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Freeform 733">
            <a:extLst>
              <a:ext uri="{FF2B5EF4-FFF2-40B4-BE49-F238E27FC236}">
                <a16:creationId xmlns:a16="http://schemas.microsoft.com/office/drawing/2014/main" id="{B384AE12-0816-4AEC-B52B-F8B19FCDF4C8}"/>
              </a:ext>
            </a:extLst>
          </p:cNvPr>
          <p:cNvSpPr>
            <a:spLocks/>
          </p:cNvSpPr>
          <p:nvPr userDrawn="1"/>
        </p:nvSpPr>
        <p:spPr bwMode="auto">
          <a:xfrm>
            <a:off x="0" y="4809103"/>
            <a:ext cx="12192000"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3" name="Picture Placeholder 17">
            <a:extLst>
              <a:ext uri="{FF2B5EF4-FFF2-40B4-BE49-F238E27FC236}">
                <a16:creationId xmlns:a16="http://schemas.microsoft.com/office/drawing/2014/main" id="{BF364504-12C0-4E22-B470-86B4957233E6}"/>
              </a:ext>
            </a:extLst>
          </p:cNvPr>
          <p:cNvSpPr>
            <a:spLocks noGrp="1"/>
          </p:cNvSpPr>
          <p:nvPr>
            <p:ph type="pic" sz="quarter" idx="14"/>
          </p:nvPr>
        </p:nvSpPr>
        <p:spPr>
          <a:xfrm>
            <a:off x="6752351" y="952061"/>
            <a:ext cx="4439216" cy="5597783"/>
          </a:xfrm>
          <a:prstGeom prst="roundRect">
            <a:avLst/>
          </a:prstGeom>
          <a:pattFill prst="shingle">
            <a:fgClr>
              <a:schemeClr val="accent1"/>
            </a:fgClr>
            <a:bgClr>
              <a:schemeClr val="bg1"/>
            </a:bgClr>
          </a:pattFill>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4" name="Oval 848">
            <a:extLst>
              <a:ext uri="{FF2B5EF4-FFF2-40B4-BE49-F238E27FC236}">
                <a16:creationId xmlns:a16="http://schemas.microsoft.com/office/drawing/2014/main" id="{AD58C56B-7381-4BE4-ACEA-7EECBCCE02BD}"/>
              </a:ext>
            </a:extLst>
          </p:cNvPr>
          <p:cNvSpPr>
            <a:spLocks noChangeArrowheads="1"/>
          </p:cNvSpPr>
          <p:nvPr userDrawn="1"/>
        </p:nvSpPr>
        <p:spPr bwMode="auto">
          <a:xfrm flipH="1" flipV="1">
            <a:off x="11373725" y="785299"/>
            <a:ext cx="160584" cy="166762"/>
          </a:xfrm>
          <a:prstGeom prst="ellipse">
            <a:avLst/>
          </a:pr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5" name="Oval 848">
            <a:extLst>
              <a:ext uri="{FF2B5EF4-FFF2-40B4-BE49-F238E27FC236}">
                <a16:creationId xmlns:a16="http://schemas.microsoft.com/office/drawing/2014/main" id="{3D7E8EB0-36FA-4D52-92DC-D08A15F7ADD5}"/>
              </a:ext>
            </a:extLst>
          </p:cNvPr>
          <p:cNvSpPr>
            <a:spLocks noChangeArrowheads="1"/>
          </p:cNvSpPr>
          <p:nvPr userDrawn="1"/>
        </p:nvSpPr>
        <p:spPr bwMode="auto">
          <a:xfrm flipH="1" flipV="1">
            <a:off x="1061990" y="747262"/>
            <a:ext cx="160584" cy="166762"/>
          </a:xfrm>
          <a:prstGeom prst="ellipse">
            <a:avLst/>
          </a:pr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6" name="Oval 848">
            <a:extLst>
              <a:ext uri="{FF2B5EF4-FFF2-40B4-BE49-F238E27FC236}">
                <a16:creationId xmlns:a16="http://schemas.microsoft.com/office/drawing/2014/main" id="{5B251B52-4E1F-4464-8041-2600CA5B8DDC}"/>
              </a:ext>
            </a:extLst>
          </p:cNvPr>
          <p:cNvSpPr>
            <a:spLocks noChangeArrowheads="1"/>
          </p:cNvSpPr>
          <p:nvPr userDrawn="1"/>
        </p:nvSpPr>
        <p:spPr bwMode="auto">
          <a:xfrm flipH="1" flipV="1">
            <a:off x="5279066" y="4465019"/>
            <a:ext cx="160584" cy="166762"/>
          </a:xfrm>
          <a:prstGeom prst="ellipse">
            <a:avLst/>
          </a:pr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Tree>
    <p:extLst>
      <p:ext uri="{BB962C8B-B14F-4D97-AF65-F5344CB8AC3E}">
        <p14:creationId xmlns:p14="http://schemas.microsoft.com/office/powerpoint/2010/main" val="4274982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Freeform 733">
            <a:extLst>
              <a:ext uri="{FF2B5EF4-FFF2-40B4-BE49-F238E27FC236}">
                <a16:creationId xmlns:a16="http://schemas.microsoft.com/office/drawing/2014/main" id="{C93A121D-FB27-4F36-8558-B7CE5AC2CC88}"/>
              </a:ext>
            </a:extLst>
          </p:cNvPr>
          <p:cNvSpPr>
            <a:spLocks/>
          </p:cNvSpPr>
          <p:nvPr userDrawn="1"/>
        </p:nvSpPr>
        <p:spPr bwMode="auto">
          <a:xfrm>
            <a:off x="0" y="5316585"/>
            <a:ext cx="12192000" cy="1541413"/>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2" name="Picture Placeholder 1">
            <a:extLst>
              <a:ext uri="{FF2B5EF4-FFF2-40B4-BE49-F238E27FC236}">
                <a16:creationId xmlns:a16="http://schemas.microsoft.com/office/drawing/2014/main" id="{9EBBFF8A-5444-4E78-9D52-092B1EC930B9}"/>
              </a:ext>
            </a:extLst>
          </p:cNvPr>
          <p:cNvSpPr>
            <a:spLocks noGrp="1"/>
          </p:cNvSpPr>
          <p:nvPr>
            <p:ph type="pic" sz="quarter" idx="16"/>
          </p:nvPr>
        </p:nvSpPr>
        <p:spPr>
          <a:xfrm>
            <a:off x="5916023" y="1788160"/>
            <a:ext cx="4476206" cy="209005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3" name="Picture Placeholder 1">
            <a:extLst>
              <a:ext uri="{FF2B5EF4-FFF2-40B4-BE49-F238E27FC236}">
                <a16:creationId xmlns:a16="http://schemas.microsoft.com/office/drawing/2014/main" id="{FCBC7E4A-F647-4626-A365-2FE77F297471}"/>
              </a:ext>
            </a:extLst>
          </p:cNvPr>
          <p:cNvSpPr>
            <a:spLocks noGrp="1"/>
          </p:cNvSpPr>
          <p:nvPr>
            <p:ph type="pic" sz="quarter" idx="17"/>
          </p:nvPr>
        </p:nvSpPr>
        <p:spPr>
          <a:xfrm>
            <a:off x="1320800" y="4150360"/>
            <a:ext cx="4476206" cy="209005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4" name="Picture Placeholder 1">
            <a:extLst>
              <a:ext uri="{FF2B5EF4-FFF2-40B4-BE49-F238E27FC236}">
                <a16:creationId xmlns:a16="http://schemas.microsoft.com/office/drawing/2014/main" id="{2E641E7B-9167-46D7-A944-79AAF89F03FD}"/>
              </a:ext>
            </a:extLst>
          </p:cNvPr>
          <p:cNvSpPr>
            <a:spLocks noGrp="1"/>
          </p:cNvSpPr>
          <p:nvPr>
            <p:ph type="pic" sz="quarter" idx="18"/>
          </p:nvPr>
        </p:nvSpPr>
        <p:spPr>
          <a:xfrm>
            <a:off x="6096000" y="4150360"/>
            <a:ext cx="4476206" cy="209005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498463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E6043A7-8015-4562-B451-6AA55A6FA091}"/>
              </a:ext>
            </a:extLst>
          </p:cNvPr>
          <p:cNvSpPr>
            <a:spLocks noGrp="1"/>
          </p:cNvSpPr>
          <p:nvPr>
            <p:ph type="pic" sz="quarter" idx="14"/>
          </p:nvPr>
        </p:nvSpPr>
        <p:spPr>
          <a:xfrm>
            <a:off x="0" y="0"/>
            <a:ext cx="12192000" cy="6858000"/>
          </a:xfrm>
          <a:prstGeom prst="rect">
            <a:avLst/>
          </a:prstGeom>
          <a:pattFill prst="shingle">
            <a:fgClr>
              <a:schemeClr val="accent1"/>
            </a:fgClr>
            <a:bgClr>
              <a:schemeClr val="bg1"/>
            </a:bgClr>
          </a:pattFill>
          <a:ln w="76200">
            <a:noFill/>
          </a:ln>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802558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B81ADBB-F8BE-4256-8D08-A6911E599D5F}"/>
              </a:ext>
            </a:extLst>
          </p:cNvPr>
          <p:cNvSpPr>
            <a:spLocks noGrp="1"/>
          </p:cNvSpPr>
          <p:nvPr>
            <p:ph type="pic" sz="quarter" idx="14"/>
          </p:nvPr>
        </p:nvSpPr>
        <p:spPr>
          <a:xfrm>
            <a:off x="0" y="0"/>
            <a:ext cx="3196048" cy="6858000"/>
          </a:xfrm>
          <a:prstGeom prst="rect">
            <a:avLst/>
          </a:prstGeom>
          <a:pattFill prst="shingle">
            <a:fgClr>
              <a:schemeClr val="accent1"/>
            </a:fgClr>
            <a:bgClr>
              <a:schemeClr val="bg1"/>
            </a:bgClr>
          </a:pattFill>
          <a:ln w="76200">
            <a:noFill/>
          </a:ln>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3" name="Picture Placeholder 1">
            <a:extLst>
              <a:ext uri="{FF2B5EF4-FFF2-40B4-BE49-F238E27FC236}">
                <a16:creationId xmlns:a16="http://schemas.microsoft.com/office/drawing/2014/main" id="{03ACF22F-E7BC-4340-A7D9-3B44E5DF8214}"/>
              </a:ext>
            </a:extLst>
          </p:cNvPr>
          <p:cNvSpPr>
            <a:spLocks noGrp="1"/>
          </p:cNvSpPr>
          <p:nvPr>
            <p:ph type="pic" sz="quarter" idx="15"/>
          </p:nvPr>
        </p:nvSpPr>
        <p:spPr>
          <a:xfrm>
            <a:off x="3196048" y="2908300"/>
            <a:ext cx="3196048" cy="3949700"/>
          </a:xfrm>
          <a:prstGeom prst="rect">
            <a:avLst/>
          </a:prstGeom>
          <a:pattFill prst="shingle">
            <a:fgClr>
              <a:schemeClr val="accent1"/>
            </a:fgClr>
            <a:bgClr>
              <a:schemeClr val="bg1"/>
            </a:bgClr>
          </a:pattFill>
          <a:ln w="76200">
            <a:noFill/>
          </a:ln>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5" name="Rectangle: Rounded Corners 4">
            <a:extLst>
              <a:ext uri="{FF2B5EF4-FFF2-40B4-BE49-F238E27FC236}">
                <a16:creationId xmlns:a16="http://schemas.microsoft.com/office/drawing/2014/main" id="{C4C66B5F-8004-4DA6-BE42-FB78F7131C31}"/>
              </a:ext>
            </a:extLst>
          </p:cNvPr>
          <p:cNvSpPr/>
          <p:nvPr userDrawn="1"/>
        </p:nvSpPr>
        <p:spPr>
          <a:xfrm>
            <a:off x="3196048" y="0"/>
            <a:ext cx="3196048" cy="2908300"/>
          </a:xfrm>
          <a:prstGeom prst="roundRect">
            <a:avLst>
              <a:gd name="adj" fmla="val 1935"/>
            </a:avLst>
          </a:prstGeom>
          <a:solidFill>
            <a:schemeClr val="accent1">
              <a:lumMod val="60000"/>
              <a:lumOff val="40000"/>
            </a:schemeClr>
          </a:solidFill>
          <a:ln>
            <a:noFill/>
          </a:ln>
          <a:effectLst>
            <a:outerShdw blurRad="1270000" dist="1143000" dir="5400000" sx="85000" sy="85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065286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5EDD85-0082-43D5-B29A-1BA757A5A6E8}"/>
              </a:ext>
            </a:extLst>
          </p:cNvPr>
          <p:cNvSpPr>
            <a:spLocks noGrp="1"/>
          </p:cNvSpPr>
          <p:nvPr>
            <p:ph type="pic" sz="quarter" idx="17"/>
          </p:nvPr>
        </p:nvSpPr>
        <p:spPr>
          <a:xfrm>
            <a:off x="3984171" y="2023290"/>
            <a:ext cx="2766423" cy="281141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5" name="Picture Placeholder 1">
            <a:extLst>
              <a:ext uri="{FF2B5EF4-FFF2-40B4-BE49-F238E27FC236}">
                <a16:creationId xmlns:a16="http://schemas.microsoft.com/office/drawing/2014/main" id="{AB6E7910-82EA-428A-9989-1281B75DFE87}"/>
              </a:ext>
            </a:extLst>
          </p:cNvPr>
          <p:cNvSpPr>
            <a:spLocks noGrp="1"/>
          </p:cNvSpPr>
          <p:nvPr>
            <p:ph type="pic" sz="quarter" idx="18"/>
          </p:nvPr>
        </p:nvSpPr>
        <p:spPr>
          <a:xfrm>
            <a:off x="7576457" y="2023290"/>
            <a:ext cx="2766423" cy="2811419"/>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6" name="Group 5">
            <a:extLst>
              <a:ext uri="{FF2B5EF4-FFF2-40B4-BE49-F238E27FC236}">
                <a16:creationId xmlns:a16="http://schemas.microsoft.com/office/drawing/2014/main" id="{D0B91FB2-1422-425A-90B1-487D95BCE9C0}"/>
              </a:ext>
            </a:extLst>
          </p:cNvPr>
          <p:cNvGrpSpPr/>
          <p:nvPr userDrawn="1"/>
        </p:nvGrpSpPr>
        <p:grpSpPr>
          <a:xfrm>
            <a:off x="591101" y="618135"/>
            <a:ext cx="1020402" cy="1020402"/>
            <a:chOff x="1014940" y="770253"/>
            <a:chExt cx="1845677" cy="1845677"/>
          </a:xfrm>
        </p:grpSpPr>
        <p:sp>
          <p:nvSpPr>
            <p:cNvPr id="7" name="Oval 6">
              <a:extLst>
                <a:ext uri="{FF2B5EF4-FFF2-40B4-BE49-F238E27FC236}">
                  <a16:creationId xmlns:a16="http://schemas.microsoft.com/office/drawing/2014/main" id="{7FACDE67-B3E0-4A44-B85C-EDA2BD782A58}"/>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3F3C2F40-237E-4B9C-A969-D32EE6C7239A}"/>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340AC43E-CE1D-4275-BB23-16CD5265359D}"/>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Oval 9">
              <a:extLst>
                <a:ext uri="{FF2B5EF4-FFF2-40B4-BE49-F238E27FC236}">
                  <a16:creationId xmlns:a16="http://schemas.microsoft.com/office/drawing/2014/main" id="{AD769223-2E4C-4F32-8709-998CE7A9C75C}"/>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1" name="Group 10">
            <a:extLst>
              <a:ext uri="{FF2B5EF4-FFF2-40B4-BE49-F238E27FC236}">
                <a16:creationId xmlns:a16="http://schemas.microsoft.com/office/drawing/2014/main" id="{52C88C20-29DD-44EA-AE4A-C42B80FB0575}"/>
              </a:ext>
            </a:extLst>
          </p:cNvPr>
          <p:cNvGrpSpPr/>
          <p:nvPr userDrawn="1"/>
        </p:nvGrpSpPr>
        <p:grpSpPr>
          <a:xfrm>
            <a:off x="11168742" y="5910469"/>
            <a:ext cx="601723" cy="601723"/>
            <a:chOff x="1014940" y="770253"/>
            <a:chExt cx="1845677" cy="1845677"/>
          </a:xfrm>
        </p:grpSpPr>
        <p:sp>
          <p:nvSpPr>
            <p:cNvPr id="12" name="Oval 11">
              <a:extLst>
                <a:ext uri="{FF2B5EF4-FFF2-40B4-BE49-F238E27FC236}">
                  <a16:creationId xmlns:a16="http://schemas.microsoft.com/office/drawing/2014/main" id="{3AE6A4E0-DADE-44E5-9332-CB78611A2C50}"/>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742B1135-DAEA-4A57-9EBE-45104C9D03BD}"/>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7F8D60D3-C784-418D-BC2E-B5DBC71C7267}"/>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9E9695D1-EA21-41C0-83AB-FF80697D897F}"/>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262120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415E18F-C032-4FCB-B7D6-FE2D01D2118D}"/>
              </a:ext>
            </a:extLst>
          </p:cNvPr>
          <p:cNvSpPr>
            <a:spLocks noGrp="1"/>
          </p:cNvSpPr>
          <p:nvPr>
            <p:ph type="pic" sz="quarter" idx="14"/>
          </p:nvPr>
        </p:nvSpPr>
        <p:spPr>
          <a:xfrm>
            <a:off x="0" y="0"/>
            <a:ext cx="12192000" cy="6858000"/>
          </a:xfrm>
          <a:prstGeom prst="rect">
            <a:avLst/>
          </a:prstGeom>
          <a:pattFill prst="shingle">
            <a:fgClr>
              <a:schemeClr val="accent1"/>
            </a:fgClr>
            <a:bgClr>
              <a:schemeClr val="bg1"/>
            </a:bgClr>
          </a:pattFill>
          <a:ln w="76200">
            <a:noFill/>
          </a:ln>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3" name="Picture Placeholder 1">
            <a:extLst>
              <a:ext uri="{FF2B5EF4-FFF2-40B4-BE49-F238E27FC236}">
                <a16:creationId xmlns:a16="http://schemas.microsoft.com/office/drawing/2014/main" id="{0D3D28F4-CAD2-470D-8521-31E59F3034CB}"/>
              </a:ext>
            </a:extLst>
          </p:cNvPr>
          <p:cNvSpPr>
            <a:spLocks noGrp="1"/>
          </p:cNvSpPr>
          <p:nvPr>
            <p:ph type="pic" sz="quarter" idx="17"/>
          </p:nvPr>
        </p:nvSpPr>
        <p:spPr>
          <a:xfrm rot="21086967">
            <a:off x="1267097" y="2780937"/>
            <a:ext cx="1933303" cy="3071224"/>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4" name="Picture Placeholder 1">
            <a:extLst>
              <a:ext uri="{FF2B5EF4-FFF2-40B4-BE49-F238E27FC236}">
                <a16:creationId xmlns:a16="http://schemas.microsoft.com/office/drawing/2014/main" id="{E65AA38F-3C60-4EF9-9270-6E294DD77937}"/>
              </a:ext>
            </a:extLst>
          </p:cNvPr>
          <p:cNvSpPr>
            <a:spLocks noGrp="1"/>
          </p:cNvSpPr>
          <p:nvPr>
            <p:ph type="pic" sz="quarter" idx="18"/>
          </p:nvPr>
        </p:nvSpPr>
        <p:spPr>
          <a:xfrm rot="450724">
            <a:off x="3840479" y="2780938"/>
            <a:ext cx="1933303" cy="3071224"/>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5" name="Picture Placeholder 1">
            <a:extLst>
              <a:ext uri="{FF2B5EF4-FFF2-40B4-BE49-F238E27FC236}">
                <a16:creationId xmlns:a16="http://schemas.microsoft.com/office/drawing/2014/main" id="{8BC3BFF8-3021-4318-8205-F95D2EE3F761}"/>
              </a:ext>
            </a:extLst>
          </p:cNvPr>
          <p:cNvSpPr>
            <a:spLocks noGrp="1"/>
          </p:cNvSpPr>
          <p:nvPr>
            <p:ph type="pic" sz="quarter" idx="19"/>
          </p:nvPr>
        </p:nvSpPr>
        <p:spPr>
          <a:xfrm rot="21355396">
            <a:off x="6351168" y="2780937"/>
            <a:ext cx="1933303" cy="3071224"/>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6" name="Picture Placeholder 1">
            <a:extLst>
              <a:ext uri="{FF2B5EF4-FFF2-40B4-BE49-F238E27FC236}">
                <a16:creationId xmlns:a16="http://schemas.microsoft.com/office/drawing/2014/main" id="{055475EB-8958-4DF8-82ED-668685DAB89E}"/>
              </a:ext>
            </a:extLst>
          </p:cNvPr>
          <p:cNvSpPr>
            <a:spLocks noGrp="1"/>
          </p:cNvSpPr>
          <p:nvPr>
            <p:ph type="pic" sz="quarter" idx="20"/>
          </p:nvPr>
        </p:nvSpPr>
        <p:spPr>
          <a:xfrm rot="750505">
            <a:off x="9083671" y="3042194"/>
            <a:ext cx="1933303" cy="3071224"/>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345551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6" name="Freeform 733">
            <a:extLst>
              <a:ext uri="{FF2B5EF4-FFF2-40B4-BE49-F238E27FC236}">
                <a16:creationId xmlns:a16="http://schemas.microsoft.com/office/drawing/2014/main" id="{7B54F9B5-912A-4724-8AEB-C2BA5F71DA57}"/>
              </a:ext>
            </a:extLst>
          </p:cNvPr>
          <p:cNvSpPr>
            <a:spLocks/>
          </p:cNvSpPr>
          <p:nvPr userDrawn="1"/>
        </p:nvSpPr>
        <p:spPr bwMode="auto">
          <a:xfrm>
            <a:off x="0" y="4809103"/>
            <a:ext cx="12192000"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2" name="Picture Placeholder 1">
            <a:extLst>
              <a:ext uri="{FF2B5EF4-FFF2-40B4-BE49-F238E27FC236}">
                <a16:creationId xmlns:a16="http://schemas.microsoft.com/office/drawing/2014/main" id="{E72EFA80-8788-4D7F-B72F-2828D6D32EE7}"/>
              </a:ext>
            </a:extLst>
          </p:cNvPr>
          <p:cNvSpPr>
            <a:spLocks noGrp="1"/>
          </p:cNvSpPr>
          <p:nvPr>
            <p:ph type="pic" sz="quarter" idx="17"/>
          </p:nvPr>
        </p:nvSpPr>
        <p:spPr>
          <a:xfrm>
            <a:off x="927462" y="1606006"/>
            <a:ext cx="2168435" cy="4103190"/>
          </a:xfrm>
          <a:prstGeom prst="roundRect">
            <a:avLst>
              <a:gd name="adj" fmla="val 50000"/>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3" name="Picture Placeholder 1">
            <a:extLst>
              <a:ext uri="{FF2B5EF4-FFF2-40B4-BE49-F238E27FC236}">
                <a16:creationId xmlns:a16="http://schemas.microsoft.com/office/drawing/2014/main" id="{C9906205-144A-454E-898B-C525F8C484DA}"/>
              </a:ext>
            </a:extLst>
          </p:cNvPr>
          <p:cNvSpPr>
            <a:spLocks noGrp="1"/>
          </p:cNvSpPr>
          <p:nvPr>
            <p:ph type="pic" sz="quarter" idx="18"/>
          </p:nvPr>
        </p:nvSpPr>
        <p:spPr>
          <a:xfrm>
            <a:off x="3513908" y="3886200"/>
            <a:ext cx="4206241" cy="1822995"/>
          </a:xfrm>
          <a:prstGeom prst="roundRect">
            <a:avLst>
              <a:gd name="adj" fmla="val 50000"/>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4" name="Picture Placeholder 1">
            <a:extLst>
              <a:ext uri="{FF2B5EF4-FFF2-40B4-BE49-F238E27FC236}">
                <a16:creationId xmlns:a16="http://schemas.microsoft.com/office/drawing/2014/main" id="{4A40FA8F-7287-422D-9AEC-A5A2C9F9066F}"/>
              </a:ext>
            </a:extLst>
          </p:cNvPr>
          <p:cNvSpPr>
            <a:spLocks noGrp="1"/>
          </p:cNvSpPr>
          <p:nvPr>
            <p:ph type="pic" sz="quarter" idx="19"/>
          </p:nvPr>
        </p:nvSpPr>
        <p:spPr>
          <a:xfrm>
            <a:off x="3513908" y="1606005"/>
            <a:ext cx="4206241" cy="1822995"/>
          </a:xfrm>
          <a:prstGeom prst="roundRect">
            <a:avLst>
              <a:gd name="adj" fmla="val 50000"/>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7" name="Group 6">
            <a:extLst>
              <a:ext uri="{FF2B5EF4-FFF2-40B4-BE49-F238E27FC236}">
                <a16:creationId xmlns:a16="http://schemas.microsoft.com/office/drawing/2014/main" id="{4B5B8207-BD46-439C-BEA1-95F4E4A37B77}"/>
              </a:ext>
            </a:extLst>
          </p:cNvPr>
          <p:cNvGrpSpPr/>
          <p:nvPr userDrawn="1"/>
        </p:nvGrpSpPr>
        <p:grpSpPr>
          <a:xfrm>
            <a:off x="591101" y="618135"/>
            <a:ext cx="1020402" cy="1020402"/>
            <a:chOff x="1014940" y="770253"/>
            <a:chExt cx="1845677" cy="1845677"/>
          </a:xfrm>
        </p:grpSpPr>
        <p:sp>
          <p:nvSpPr>
            <p:cNvPr id="8" name="Oval 7">
              <a:extLst>
                <a:ext uri="{FF2B5EF4-FFF2-40B4-BE49-F238E27FC236}">
                  <a16:creationId xmlns:a16="http://schemas.microsoft.com/office/drawing/2014/main" id="{16A3B7E2-D886-4C05-8D8C-CA6B04CACE54}"/>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9993B1E9-7031-4A39-AB27-F04E4AF31340}"/>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Oval 9">
              <a:extLst>
                <a:ext uri="{FF2B5EF4-FFF2-40B4-BE49-F238E27FC236}">
                  <a16:creationId xmlns:a16="http://schemas.microsoft.com/office/drawing/2014/main" id="{C1303620-173F-4AA0-BCC3-CA1BD73183FF}"/>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938321D6-701D-4B1D-AD85-B38047DA5ABD}"/>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 name="Group 11">
            <a:extLst>
              <a:ext uri="{FF2B5EF4-FFF2-40B4-BE49-F238E27FC236}">
                <a16:creationId xmlns:a16="http://schemas.microsoft.com/office/drawing/2014/main" id="{6D51C4ED-4253-4E16-AF42-BEC5A977D314}"/>
              </a:ext>
            </a:extLst>
          </p:cNvPr>
          <p:cNvGrpSpPr/>
          <p:nvPr userDrawn="1"/>
        </p:nvGrpSpPr>
        <p:grpSpPr>
          <a:xfrm>
            <a:off x="11142616" y="5797194"/>
            <a:ext cx="601723" cy="601723"/>
            <a:chOff x="1014940" y="770253"/>
            <a:chExt cx="1845677" cy="1845677"/>
          </a:xfrm>
        </p:grpSpPr>
        <p:sp>
          <p:nvSpPr>
            <p:cNvPr id="13" name="Oval 12">
              <a:extLst>
                <a:ext uri="{FF2B5EF4-FFF2-40B4-BE49-F238E27FC236}">
                  <a16:creationId xmlns:a16="http://schemas.microsoft.com/office/drawing/2014/main" id="{E7554279-0C45-4B6E-B901-6B8ADA9627E0}"/>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71C722F0-4EE3-4908-AA97-14BA89B06D2B}"/>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D5B69C46-F5FD-4E25-B904-3E2CCD9D75D2}"/>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A10C0A18-D32A-498E-9240-66BC1307F864}"/>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770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E75E7D-F982-4023-801A-A953DC8E0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9628" y="-280486"/>
            <a:ext cx="9704972" cy="9704972"/>
          </a:xfrm>
          <a:prstGeom prst="rect">
            <a:avLst/>
          </a:prstGeom>
          <a:effectLst>
            <a:outerShdw blurRad="101600" dist="88900" dir="2700000" algn="tl" rotWithShape="0">
              <a:prstClr val="black">
                <a:alpha val="36000"/>
              </a:prstClr>
            </a:outerShdw>
          </a:effectLst>
        </p:spPr>
      </p:pic>
      <p:sp>
        <p:nvSpPr>
          <p:cNvPr id="3" name="Picture Placeholder 6">
            <a:extLst>
              <a:ext uri="{FF2B5EF4-FFF2-40B4-BE49-F238E27FC236}">
                <a16:creationId xmlns:a16="http://schemas.microsoft.com/office/drawing/2014/main" id="{69CE410D-3C4C-4DAB-8263-EF9C96518241}"/>
              </a:ext>
            </a:extLst>
          </p:cNvPr>
          <p:cNvSpPr>
            <a:spLocks noGrp="1"/>
          </p:cNvSpPr>
          <p:nvPr>
            <p:ph type="pic" sz="quarter" idx="28"/>
          </p:nvPr>
        </p:nvSpPr>
        <p:spPr>
          <a:xfrm>
            <a:off x="7193563" y="1821750"/>
            <a:ext cx="3127156" cy="5483068"/>
          </a:xfrm>
          <a:custGeom>
            <a:avLst/>
            <a:gdLst>
              <a:gd name="connsiteX0" fmla="*/ 0 w 2209800"/>
              <a:gd name="connsiteY0" fmla="*/ 0 h 3874604"/>
              <a:gd name="connsiteX1" fmla="*/ 2171700 w 2209800"/>
              <a:gd name="connsiteY1" fmla="*/ 0 h 3874604"/>
              <a:gd name="connsiteX2" fmla="*/ 2209800 w 2209800"/>
              <a:gd name="connsiteY2" fmla="*/ 3874604 h 3874604"/>
              <a:gd name="connsiteX3" fmla="*/ 38100 w 2209800"/>
              <a:gd name="connsiteY3" fmla="*/ 3874604 h 3874604"/>
            </a:gdLst>
            <a:ahLst/>
            <a:cxnLst>
              <a:cxn ang="0">
                <a:pos x="connsiteX0" y="connsiteY0"/>
              </a:cxn>
              <a:cxn ang="0">
                <a:pos x="connsiteX1" y="connsiteY1"/>
              </a:cxn>
              <a:cxn ang="0">
                <a:pos x="connsiteX2" y="connsiteY2"/>
              </a:cxn>
              <a:cxn ang="0">
                <a:pos x="connsiteX3" y="connsiteY3"/>
              </a:cxn>
            </a:cxnLst>
            <a:rect l="l" t="t" r="r" b="b"/>
            <a:pathLst>
              <a:path w="2209800" h="3874604">
                <a:moveTo>
                  <a:pt x="0" y="0"/>
                </a:moveTo>
                <a:lnTo>
                  <a:pt x="2171700" y="0"/>
                </a:lnTo>
                <a:lnTo>
                  <a:pt x="2209800" y="3874604"/>
                </a:lnTo>
                <a:lnTo>
                  <a:pt x="38100" y="3874604"/>
                </a:lnTo>
                <a:close/>
              </a:path>
            </a:pathLst>
          </a:custGeom>
          <a:pattFill prst="shingle">
            <a:fgClr>
              <a:schemeClr val="accent1"/>
            </a:fgClr>
            <a:bgClr>
              <a:schemeClr val="bg1"/>
            </a:bgClr>
          </a:pattFill>
          <a:effectLst/>
        </p:spPr>
        <p:txBody>
          <a:bodyPr wrap="square">
            <a:noAutofit/>
          </a:bodyPr>
          <a:lstStyle>
            <a:lvl1pPr>
              <a:defRPr sz="16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66735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Freeform 733">
            <a:extLst>
              <a:ext uri="{FF2B5EF4-FFF2-40B4-BE49-F238E27FC236}">
                <a16:creationId xmlns:a16="http://schemas.microsoft.com/office/drawing/2014/main" id="{EB639DB9-4CE4-4C87-80D9-3966FA1C8C0C}"/>
              </a:ext>
            </a:extLst>
          </p:cNvPr>
          <p:cNvSpPr>
            <a:spLocks/>
          </p:cNvSpPr>
          <p:nvPr userDrawn="1"/>
        </p:nvSpPr>
        <p:spPr bwMode="auto">
          <a:xfrm>
            <a:off x="0" y="4809103"/>
            <a:ext cx="12192000"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grpSp>
        <p:nvGrpSpPr>
          <p:cNvPr id="2" name="Group 1">
            <a:extLst>
              <a:ext uri="{FF2B5EF4-FFF2-40B4-BE49-F238E27FC236}">
                <a16:creationId xmlns:a16="http://schemas.microsoft.com/office/drawing/2014/main" id="{2740B41E-F52F-49F2-A0EF-29FCF8EB5DBE}"/>
              </a:ext>
            </a:extLst>
          </p:cNvPr>
          <p:cNvGrpSpPr/>
          <p:nvPr userDrawn="1"/>
        </p:nvGrpSpPr>
        <p:grpSpPr>
          <a:xfrm>
            <a:off x="1084570" y="2008729"/>
            <a:ext cx="6086939" cy="3503937"/>
            <a:chOff x="5898415" y="1976415"/>
            <a:chExt cx="5654530" cy="3255020"/>
          </a:xfrm>
        </p:grpSpPr>
        <p:sp>
          <p:nvSpPr>
            <p:cNvPr id="3" name="Freeform 45">
              <a:extLst>
                <a:ext uri="{FF2B5EF4-FFF2-40B4-BE49-F238E27FC236}">
                  <a16:creationId xmlns:a16="http://schemas.microsoft.com/office/drawing/2014/main" id="{AEAD21EC-15C8-487B-A0E0-0607CF8025AD}"/>
                </a:ext>
              </a:extLst>
            </p:cNvPr>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4" name="Freeform 46">
              <a:extLst>
                <a:ext uri="{FF2B5EF4-FFF2-40B4-BE49-F238E27FC236}">
                  <a16:creationId xmlns:a16="http://schemas.microsoft.com/office/drawing/2014/main" id="{7D99FA4F-6CED-4D5A-BBBD-ECE5E9F33682}"/>
                </a:ext>
              </a:extLst>
            </p:cNvPr>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5" name="Freeform 47">
              <a:extLst>
                <a:ext uri="{FF2B5EF4-FFF2-40B4-BE49-F238E27FC236}">
                  <a16:creationId xmlns:a16="http://schemas.microsoft.com/office/drawing/2014/main" id="{39F3F5E6-D9DD-4011-97E4-E3DEB7DA74BA}"/>
                </a:ext>
              </a:extLst>
            </p:cNvPr>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6" name="Freeform 48">
              <a:extLst>
                <a:ext uri="{FF2B5EF4-FFF2-40B4-BE49-F238E27FC236}">
                  <a16:creationId xmlns:a16="http://schemas.microsoft.com/office/drawing/2014/main" id="{6D53969B-6624-4C45-B4FE-C6739979F156}"/>
                </a:ext>
              </a:extLst>
            </p:cNvPr>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7" name="Rectangle 50">
              <a:extLst>
                <a:ext uri="{FF2B5EF4-FFF2-40B4-BE49-F238E27FC236}">
                  <a16:creationId xmlns:a16="http://schemas.microsoft.com/office/drawing/2014/main" id="{2935B938-A906-4A6D-B2A2-E290F2D2BC74}"/>
                </a:ext>
              </a:extLst>
            </p:cNvPr>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8" name="Freeform 51">
              <a:extLst>
                <a:ext uri="{FF2B5EF4-FFF2-40B4-BE49-F238E27FC236}">
                  <a16:creationId xmlns:a16="http://schemas.microsoft.com/office/drawing/2014/main" id="{C5C04F09-15E8-4E6C-B52E-02066997AD32}"/>
                </a:ext>
              </a:extLst>
            </p:cNvPr>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9" name="Rectangle 52">
              <a:extLst>
                <a:ext uri="{FF2B5EF4-FFF2-40B4-BE49-F238E27FC236}">
                  <a16:creationId xmlns:a16="http://schemas.microsoft.com/office/drawing/2014/main" id="{7F934665-4CED-4AD7-B563-35CECBD48304}"/>
                </a:ext>
              </a:extLst>
            </p:cNvPr>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10" name="Oval 54">
              <a:extLst>
                <a:ext uri="{FF2B5EF4-FFF2-40B4-BE49-F238E27FC236}">
                  <a16:creationId xmlns:a16="http://schemas.microsoft.com/office/drawing/2014/main" id="{C7855A4E-9B08-410A-9212-8233B749FEB7}"/>
                </a:ext>
              </a:extLst>
            </p:cNvPr>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11" name="Oval 55">
              <a:extLst>
                <a:ext uri="{FF2B5EF4-FFF2-40B4-BE49-F238E27FC236}">
                  <a16:creationId xmlns:a16="http://schemas.microsoft.com/office/drawing/2014/main" id="{6B5DEEA3-80A8-4881-8762-6F2BA043133B}"/>
                </a:ext>
              </a:extLst>
            </p:cNvPr>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12" name="Oval 56">
              <a:extLst>
                <a:ext uri="{FF2B5EF4-FFF2-40B4-BE49-F238E27FC236}">
                  <a16:creationId xmlns:a16="http://schemas.microsoft.com/office/drawing/2014/main" id="{7DC58BDB-F80E-4A0D-8FAC-81ED91E5D496}"/>
                </a:ext>
              </a:extLst>
            </p:cNvPr>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13" name="Oval 57">
              <a:extLst>
                <a:ext uri="{FF2B5EF4-FFF2-40B4-BE49-F238E27FC236}">
                  <a16:creationId xmlns:a16="http://schemas.microsoft.com/office/drawing/2014/main" id="{182840B4-38A5-497D-BC78-38A9E844DA75}"/>
                </a:ext>
              </a:extLst>
            </p:cNvPr>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sp>
          <p:nvSpPr>
            <p:cNvPr id="14" name="Freeform 58">
              <a:extLst>
                <a:ext uri="{FF2B5EF4-FFF2-40B4-BE49-F238E27FC236}">
                  <a16:creationId xmlns:a16="http://schemas.microsoft.com/office/drawing/2014/main" id="{9546E8A7-B539-4659-A29C-BF2C156A248F}"/>
                </a:ext>
              </a:extLst>
            </p:cNvPr>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Calibri" panose="020F0502020204030204" pitchFamily="34" charset="0"/>
                <a:cs typeface="Calibri" panose="020F0502020204030204" pitchFamily="34" charset="0"/>
              </a:endParaRPr>
            </a:p>
          </p:txBody>
        </p:sp>
      </p:grpSp>
      <p:sp>
        <p:nvSpPr>
          <p:cNvPr id="15" name="Picture Placeholder 13">
            <a:extLst>
              <a:ext uri="{FF2B5EF4-FFF2-40B4-BE49-F238E27FC236}">
                <a16:creationId xmlns:a16="http://schemas.microsoft.com/office/drawing/2014/main" id="{B2F4DC9D-C7A2-4EBA-8EDE-9232CCB1B44B}"/>
              </a:ext>
            </a:extLst>
          </p:cNvPr>
          <p:cNvSpPr>
            <a:spLocks noGrp="1"/>
          </p:cNvSpPr>
          <p:nvPr>
            <p:ph type="pic" sz="quarter" idx="20"/>
          </p:nvPr>
        </p:nvSpPr>
        <p:spPr>
          <a:xfrm>
            <a:off x="1836005" y="2230541"/>
            <a:ext cx="4613778" cy="2957537"/>
          </a:xfrm>
          <a:prstGeom prst="rect">
            <a:avLst/>
          </a:prstGeom>
          <a:pattFill prst="shingle">
            <a:fgClr>
              <a:srgbClr val="0070C0"/>
            </a:fgClr>
            <a:bgClr>
              <a:schemeClr val="bg1"/>
            </a:bgClr>
          </a:pattFill>
          <a:effectLst/>
        </p:spPr>
        <p:txBody>
          <a:bodyPr>
            <a:normAutofit/>
          </a:bodyPr>
          <a:lstStyle>
            <a:lvl1pPr marL="0" indent="0">
              <a:buNone/>
              <a:defRPr sz="1300" b="0" i="0" strike="noStrike">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09118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reeform 733">
            <a:extLst>
              <a:ext uri="{FF2B5EF4-FFF2-40B4-BE49-F238E27FC236}">
                <a16:creationId xmlns:a16="http://schemas.microsoft.com/office/drawing/2014/main" id="{5716F421-7D57-4A38-A7E9-B9E08E440F84}"/>
              </a:ext>
            </a:extLst>
          </p:cNvPr>
          <p:cNvSpPr>
            <a:spLocks/>
          </p:cNvSpPr>
          <p:nvPr userDrawn="1"/>
        </p:nvSpPr>
        <p:spPr bwMode="auto">
          <a:xfrm flipH="1">
            <a:off x="0" y="5316585"/>
            <a:ext cx="12192000" cy="1541413"/>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6" name="Picture Placeholder 5">
            <a:extLst>
              <a:ext uri="{FF2B5EF4-FFF2-40B4-BE49-F238E27FC236}">
                <a16:creationId xmlns:a16="http://schemas.microsoft.com/office/drawing/2014/main" id="{B5C5B673-0B20-40D9-9A89-411ED2406D05}"/>
              </a:ext>
            </a:extLst>
          </p:cNvPr>
          <p:cNvSpPr>
            <a:spLocks noGrp="1"/>
          </p:cNvSpPr>
          <p:nvPr>
            <p:ph type="pic" sz="quarter" idx="14"/>
          </p:nvPr>
        </p:nvSpPr>
        <p:spPr>
          <a:xfrm>
            <a:off x="1393371" y="1358542"/>
            <a:ext cx="2714556" cy="3082835"/>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7" name="Picture Placeholder 6">
            <a:extLst>
              <a:ext uri="{FF2B5EF4-FFF2-40B4-BE49-F238E27FC236}">
                <a16:creationId xmlns:a16="http://schemas.microsoft.com/office/drawing/2014/main" id="{544E463A-67D3-4962-A174-144AA85F8395}"/>
              </a:ext>
            </a:extLst>
          </p:cNvPr>
          <p:cNvSpPr>
            <a:spLocks noGrp="1"/>
          </p:cNvSpPr>
          <p:nvPr>
            <p:ph type="pic" sz="quarter" idx="15"/>
          </p:nvPr>
        </p:nvSpPr>
        <p:spPr>
          <a:xfrm>
            <a:off x="3386033" y="3807485"/>
            <a:ext cx="1443788" cy="1443788"/>
          </a:xfrm>
          <a:custGeom>
            <a:avLst/>
            <a:gdLst>
              <a:gd name="connsiteX0" fmla="*/ 800629 w 1601258"/>
              <a:gd name="connsiteY0" fmla="*/ 0 h 1601258"/>
              <a:gd name="connsiteX1" fmla="*/ 1601258 w 1601258"/>
              <a:gd name="connsiteY1" fmla="*/ 800629 h 1601258"/>
              <a:gd name="connsiteX2" fmla="*/ 800629 w 1601258"/>
              <a:gd name="connsiteY2" fmla="*/ 1601258 h 1601258"/>
              <a:gd name="connsiteX3" fmla="*/ 0 w 1601258"/>
              <a:gd name="connsiteY3" fmla="*/ 800629 h 1601258"/>
              <a:gd name="connsiteX4" fmla="*/ 800629 w 1601258"/>
              <a:gd name="connsiteY4" fmla="*/ 0 h 160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258" h="1601258">
                <a:moveTo>
                  <a:pt x="800629" y="0"/>
                </a:moveTo>
                <a:cubicBezTo>
                  <a:pt x="1242804" y="0"/>
                  <a:pt x="1601258" y="358454"/>
                  <a:pt x="1601258" y="800629"/>
                </a:cubicBezTo>
                <a:cubicBezTo>
                  <a:pt x="1601258" y="1242804"/>
                  <a:pt x="1242804" y="1601258"/>
                  <a:pt x="800629" y="1601258"/>
                </a:cubicBezTo>
                <a:cubicBezTo>
                  <a:pt x="358454" y="1601258"/>
                  <a:pt x="0" y="1242804"/>
                  <a:pt x="0" y="800629"/>
                </a:cubicBezTo>
                <a:cubicBezTo>
                  <a:pt x="0" y="358454"/>
                  <a:pt x="358454" y="0"/>
                  <a:pt x="800629" y="0"/>
                </a:cubicBezTo>
                <a:close/>
              </a:path>
            </a:pathLst>
          </a:custGeom>
          <a:pattFill prst="shingle">
            <a:fgClr>
              <a:schemeClr val="accent1"/>
            </a:fgClr>
            <a:bgClr>
              <a:schemeClr val="bg1"/>
            </a:bgClr>
          </a:pattFill>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3156724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7D4DC00-CC78-47B7-A5F3-C54013345CAB}"/>
              </a:ext>
            </a:extLst>
          </p:cNvPr>
          <p:cNvGrpSpPr/>
          <p:nvPr userDrawn="1"/>
        </p:nvGrpSpPr>
        <p:grpSpPr>
          <a:xfrm>
            <a:off x="7797452" y="782504"/>
            <a:ext cx="3663739" cy="5202449"/>
            <a:chOff x="19740901" y="3907229"/>
            <a:chExt cx="2810409" cy="3990736"/>
          </a:xfrm>
          <a:solidFill>
            <a:schemeClr val="bg1"/>
          </a:solidFill>
          <a:effectLst>
            <a:outerShdw blurRad="1270000" dist="762000" dir="5400000" sx="74000" sy="74000" algn="ctr" rotWithShape="0">
              <a:schemeClr val="tx1">
                <a:lumMod val="75000"/>
                <a:lumOff val="25000"/>
                <a:alpha val="31000"/>
              </a:schemeClr>
            </a:outerShdw>
          </a:effectLst>
        </p:grpSpPr>
        <p:sp>
          <p:nvSpPr>
            <p:cNvPr id="3" name="Freeform 33">
              <a:extLst>
                <a:ext uri="{FF2B5EF4-FFF2-40B4-BE49-F238E27FC236}">
                  <a16:creationId xmlns:a16="http://schemas.microsoft.com/office/drawing/2014/main" id="{63E73F7C-059B-4C0E-80B6-65D825E855AC}"/>
                </a:ext>
              </a:extLst>
            </p:cNvPr>
            <p:cNvSpPr>
              <a:spLocks/>
            </p:cNvSpPr>
            <p:nvPr/>
          </p:nvSpPr>
          <p:spPr bwMode="auto">
            <a:xfrm>
              <a:off x="19740901" y="3907229"/>
              <a:ext cx="2810409" cy="3990736"/>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chemeClr val="bg1">
                <a:lumMod val="95000"/>
              </a:schemeClr>
            </a:solidFill>
            <a:ln>
              <a:noFill/>
            </a:ln>
            <a:effectLst>
              <a:outerShdw blurRad="419100" dist="292100" dir="5400000" algn="ctr" rotWithShape="0">
                <a:srgbClr val="000000">
                  <a:alpha val="30000"/>
                </a:srgb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83EC0575-119A-4EDD-83DA-4E3CFD3272D9}"/>
                </a:ext>
              </a:extLst>
            </p:cNvPr>
            <p:cNvGrpSpPr/>
            <p:nvPr/>
          </p:nvGrpSpPr>
          <p:grpSpPr>
            <a:xfrm>
              <a:off x="21066819" y="4065780"/>
              <a:ext cx="104590" cy="53974"/>
              <a:chOff x="21066819" y="4065780"/>
              <a:chExt cx="104590" cy="53974"/>
            </a:xfrm>
            <a:grpFill/>
          </p:grpSpPr>
          <p:sp>
            <p:nvSpPr>
              <p:cNvPr id="9" name="Oval 35">
                <a:extLst>
                  <a:ext uri="{FF2B5EF4-FFF2-40B4-BE49-F238E27FC236}">
                    <a16:creationId xmlns:a16="http://schemas.microsoft.com/office/drawing/2014/main" id="{089F8F42-EDC1-4A00-A505-B48BBFD1E388}"/>
                  </a:ext>
                </a:extLst>
              </p:cNvPr>
              <p:cNvSpPr>
                <a:spLocks noChangeArrowheads="1"/>
              </p:cNvSpPr>
              <p:nvPr/>
            </p:nvSpPr>
            <p:spPr bwMode="auto">
              <a:xfrm>
                <a:off x="21120800" y="4069152"/>
                <a:ext cx="50609" cy="5060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panose="020F0502020204030204" pitchFamily="34" charset="0"/>
                  <a:cs typeface="Calibri" panose="020F0502020204030204" pitchFamily="34" charset="0"/>
                </a:endParaRPr>
              </a:p>
            </p:txBody>
          </p:sp>
          <p:sp>
            <p:nvSpPr>
              <p:cNvPr id="10" name="Oval 36">
                <a:extLst>
                  <a:ext uri="{FF2B5EF4-FFF2-40B4-BE49-F238E27FC236}">
                    <a16:creationId xmlns:a16="http://schemas.microsoft.com/office/drawing/2014/main" id="{BDE5FE3D-073F-4695-9363-C1DB904047B5}"/>
                  </a:ext>
                </a:extLst>
              </p:cNvPr>
              <p:cNvSpPr>
                <a:spLocks noChangeArrowheads="1"/>
              </p:cNvSpPr>
              <p:nvPr/>
            </p:nvSpPr>
            <p:spPr bwMode="auto">
              <a:xfrm>
                <a:off x="21120800" y="4065780"/>
                <a:ext cx="50609" cy="5060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panose="020F0502020204030204" pitchFamily="34" charset="0"/>
                  <a:cs typeface="Calibri" panose="020F0502020204030204" pitchFamily="34" charset="0"/>
                </a:endParaRPr>
              </a:p>
            </p:txBody>
          </p:sp>
          <p:sp>
            <p:nvSpPr>
              <p:cNvPr id="11" name="Oval 37">
                <a:extLst>
                  <a:ext uri="{FF2B5EF4-FFF2-40B4-BE49-F238E27FC236}">
                    <a16:creationId xmlns:a16="http://schemas.microsoft.com/office/drawing/2014/main" id="{1D57B5C6-81F8-4729-9C44-0782600BA3A0}"/>
                  </a:ext>
                </a:extLst>
              </p:cNvPr>
              <p:cNvSpPr>
                <a:spLocks noChangeArrowheads="1"/>
              </p:cNvSpPr>
              <p:nvPr/>
            </p:nvSpPr>
            <p:spPr bwMode="auto">
              <a:xfrm>
                <a:off x="21130921" y="4075899"/>
                <a:ext cx="30366" cy="303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panose="020F0502020204030204" pitchFamily="34" charset="0"/>
                  <a:cs typeface="Calibri" panose="020F0502020204030204" pitchFamily="34" charset="0"/>
                </a:endParaRPr>
              </a:p>
            </p:txBody>
          </p:sp>
          <p:sp>
            <p:nvSpPr>
              <p:cNvPr id="12" name="Oval 38">
                <a:extLst>
                  <a:ext uri="{FF2B5EF4-FFF2-40B4-BE49-F238E27FC236}">
                    <a16:creationId xmlns:a16="http://schemas.microsoft.com/office/drawing/2014/main" id="{D6297C02-68A8-4BCA-98D4-6D83B139FCFA}"/>
                  </a:ext>
                </a:extLst>
              </p:cNvPr>
              <p:cNvSpPr>
                <a:spLocks noChangeArrowheads="1"/>
              </p:cNvSpPr>
              <p:nvPr/>
            </p:nvSpPr>
            <p:spPr bwMode="auto">
              <a:xfrm>
                <a:off x="21137668" y="4082646"/>
                <a:ext cx="16870" cy="1686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panose="020F0502020204030204" pitchFamily="34" charset="0"/>
                  <a:cs typeface="Calibri" panose="020F0502020204030204" pitchFamily="34" charset="0"/>
                </a:endParaRPr>
              </a:p>
            </p:txBody>
          </p:sp>
          <p:sp>
            <p:nvSpPr>
              <p:cNvPr id="13" name="Freeform 39">
                <a:extLst>
                  <a:ext uri="{FF2B5EF4-FFF2-40B4-BE49-F238E27FC236}">
                    <a16:creationId xmlns:a16="http://schemas.microsoft.com/office/drawing/2014/main" id="{B307B231-7698-47E5-8033-3D7F4382C511}"/>
                  </a:ext>
                </a:extLst>
              </p:cNvPr>
              <p:cNvSpPr>
                <a:spLocks/>
              </p:cNvSpPr>
              <p:nvPr/>
            </p:nvSpPr>
            <p:spPr bwMode="auto">
              <a:xfrm>
                <a:off x="21144416" y="4089393"/>
                <a:ext cx="3375" cy="3374"/>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panose="020F0502020204030204" pitchFamily="34" charset="0"/>
                  <a:cs typeface="Calibri" panose="020F0502020204030204" pitchFamily="34" charset="0"/>
                </a:endParaRPr>
              </a:p>
            </p:txBody>
          </p:sp>
          <p:sp>
            <p:nvSpPr>
              <p:cNvPr id="14" name="Rectangle 40">
                <a:extLst>
                  <a:ext uri="{FF2B5EF4-FFF2-40B4-BE49-F238E27FC236}">
                    <a16:creationId xmlns:a16="http://schemas.microsoft.com/office/drawing/2014/main" id="{68B9998B-44F7-46F5-88F1-CCC76FC97EC9}"/>
                  </a:ext>
                </a:extLst>
              </p:cNvPr>
              <p:cNvSpPr>
                <a:spLocks noChangeArrowheads="1"/>
              </p:cNvSpPr>
              <p:nvPr/>
            </p:nvSpPr>
            <p:spPr bwMode="auto">
              <a:xfrm>
                <a:off x="21066819" y="4082646"/>
                <a:ext cx="23618" cy="236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panose="020F0502020204030204" pitchFamily="34" charset="0"/>
                  <a:cs typeface="Calibri" panose="020F0502020204030204" pitchFamily="34" charset="0"/>
                </a:endParaRPr>
              </a:p>
            </p:txBody>
          </p:sp>
        </p:grpSp>
        <p:sp>
          <p:nvSpPr>
            <p:cNvPr id="5" name="Rectangle 41">
              <a:extLst>
                <a:ext uri="{FF2B5EF4-FFF2-40B4-BE49-F238E27FC236}">
                  <a16:creationId xmlns:a16="http://schemas.microsoft.com/office/drawing/2014/main" id="{A43082A1-EEB8-4DF0-A9A5-69E1D5E4384F}"/>
                </a:ext>
              </a:extLst>
            </p:cNvPr>
            <p:cNvSpPr>
              <a:spLocks noChangeArrowheads="1"/>
            </p:cNvSpPr>
            <p:nvPr/>
          </p:nvSpPr>
          <p:spPr bwMode="auto">
            <a:xfrm>
              <a:off x="19909591" y="4241197"/>
              <a:ext cx="2476398" cy="33025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0E1F1840-861C-40E5-B67D-A10681ECC755}"/>
                </a:ext>
              </a:extLst>
            </p:cNvPr>
            <p:cNvGrpSpPr/>
            <p:nvPr/>
          </p:nvGrpSpPr>
          <p:grpSpPr>
            <a:xfrm>
              <a:off x="21043201" y="7614599"/>
              <a:ext cx="209178" cy="212525"/>
              <a:chOff x="21043201" y="7614599"/>
              <a:chExt cx="209178" cy="212525"/>
            </a:xfrm>
            <a:grpFill/>
          </p:grpSpPr>
          <p:sp>
            <p:nvSpPr>
              <p:cNvPr id="7" name="Oval 43">
                <a:extLst>
                  <a:ext uri="{FF2B5EF4-FFF2-40B4-BE49-F238E27FC236}">
                    <a16:creationId xmlns:a16="http://schemas.microsoft.com/office/drawing/2014/main" id="{9685132E-A97F-4469-96B6-954C7224544D}"/>
                  </a:ext>
                </a:extLst>
              </p:cNvPr>
              <p:cNvSpPr>
                <a:spLocks noChangeArrowheads="1"/>
              </p:cNvSpPr>
              <p:nvPr/>
            </p:nvSpPr>
            <p:spPr bwMode="auto">
              <a:xfrm>
                <a:off x="21043201" y="7614599"/>
                <a:ext cx="209178" cy="212525"/>
              </a:xfrm>
              <a:prstGeom prst="ellipse">
                <a:avLst/>
              </a:prstGeom>
              <a:solidFill>
                <a:schemeClr val="tx1">
                  <a:lumMod val="50000"/>
                  <a:lumOff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panose="020F0502020204030204" pitchFamily="34" charset="0"/>
                  <a:cs typeface="Calibri" panose="020F0502020204030204" pitchFamily="34" charset="0"/>
                </a:endParaRPr>
              </a:p>
            </p:txBody>
          </p:sp>
          <p:sp>
            <p:nvSpPr>
              <p:cNvPr id="8" name="Freeform 44">
                <a:extLst>
                  <a:ext uri="{FF2B5EF4-FFF2-40B4-BE49-F238E27FC236}">
                    <a16:creationId xmlns:a16="http://schemas.microsoft.com/office/drawing/2014/main" id="{85E56588-0EB1-463A-B584-192AFD19345C}"/>
                  </a:ext>
                </a:extLst>
              </p:cNvPr>
              <p:cNvSpPr>
                <a:spLocks/>
              </p:cNvSpPr>
              <p:nvPr/>
            </p:nvSpPr>
            <p:spPr bwMode="auto">
              <a:xfrm>
                <a:off x="21093809" y="7665199"/>
                <a:ext cx="107963" cy="107949"/>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panose="020F0502020204030204" pitchFamily="34" charset="0"/>
                  <a:cs typeface="Calibri" panose="020F0502020204030204" pitchFamily="34" charset="0"/>
                </a:endParaRPr>
              </a:p>
            </p:txBody>
          </p:sp>
        </p:grpSp>
      </p:grpSp>
      <p:sp>
        <p:nvSpPr>
          <p:cNvPr id="15" name="Picture Placeholder 6">
            <a:extLst>
              <a:ext uri="{FF2B5EF4-FFF2-40B4-BE49-F238E27FC236}">
                <a16:creationId xmlns:a16="http://schemas.microsoft.com/office/drawing/2014/main" id="{37C282E8-A1F1-45D4-BE41-AB930EC2958C}"/>
              </a:ext>
            </a:extLst>
          </p:cNvPr>
          <p:cNvSpPr>
            <a:spLocks noGrp="1"/>
          </p:cNvSpPr>
          <p:nvPr>
            <p:ph type="pic" sz="quarter" idx="11"/>
          </p:nvPr>
        </p:nvSpPr>
        <p:spPr>
          <a:xfrm>
            <a:off x="8017362" y="1223421"/>
            <a:ext cx="3238728" cy="4299775"/>
          </a:xfrm>
          <a:prstGeom prst="rect">
            <a:avLst/>
          </a:prstGeom>
          <a:pattFill prst="shingle">
            <a:fgClr>
              <a:srgbClr val="7030A0"/>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endParaRPr lang="en-ID" dirty="0"/>
          </a:p>
        </p:txBody>
      </p:sp>
    </p:spTree>
    <p:extLst>
      <p:ext uri="{BB962C8B-B14F-4D97-AF65-F5344CB8AC3E}">
        <p14:creationId xmlns:p14="http://schemas.microsoft.com/office/powerpoint/2010/main" val="2348141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0EDC55-FA38-4286-AC47-66699289DAB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1" b="10616"/>
          <a:stretch/>
        </p:blipFill>
        <p:spPr>
          <a:xfrm flipH="1">
            <a:off x="130084" y="783097"/>
            <a:ext cx="6728186" cy="5756262"/>
          </a:xfrm>
          <a:prstGeom prst="rect">
            <a:avLst/>
          </a:prstGeom>
        </p:spPr>
      </p:pic>
      <p:sp>
        <p:nvSpPr>
          <p:cNvPr id="3" name="Picture Placeholder 4">
            <a:extLst>
              <a:ext uri="{FF2B5EF4-FFF2-40B4-BE49-F238E27FC236}">
                <a16:creationId xmlns:a16="http://schemas.microsoft.com/office/drawing/2014/main" id="{9C21AED3-900E-4677-BDA2-A014F6DF2F01}"/>
              </a:ext>
            </a:extLst>
          </p:cNvPr>
          <p:cNvSpPr>
            <a:spLocks noGrp="1"/>
          </p:cNvSpPr>
          <p:nvPr>
            <p:ph type="pic" sz="quarter" idx="12" hasCustomPrompt="1"/>
          </p:nvPr>
        </p:nvSpPr>
        <p:spPr>
          <a:xfrm>
            <a:off x="1362458" y="1098684"/>
            <a:ext cx="4680928" cy="3777698"/>
          </a:xfrm>
          <a:custGeom>
            <a:avLst/>
            <a:gdLst>
              <a:gd name="connsiteX0" fmla="*/ 0 w 8876866"/>
              <a:gd name="connsiteY0" fmla="*/ 0 h 7163991"/>
              <a:gd name="connsiteX1" fmla="*/ 8374647 w 8876866"/>
              <a:gd name="connsiteY1" fmla="*/ 2045781 h 7163991"/>
              <a:gd name="connsiteX2" fmla="*/ 8876866 w 8876866"/>
              <a:gd name="connsiteY2" fmla="*/ 7163991 h 7163991"/>
              <a:gd name="connsiteX3" fmla="*/ 353414 w 8876866"/>
              <a:gd name="connsiteY3" fmla="*/ 6401475 h 7163991"/>
            </a:gdLst>
            <a:ahLst/>
            <a:cxnLst>
              <a:cxn ang="0">
                <a:pos x="connsiteX0" y="connsiteY0"/>
              </a:cxn>
              <a:cxn ang="0">
                <a:pos x="connsiteX1" y="connsiteY1"/>
              </a:cxn>
              <a:cxn ang="0">
                <a:pos x="connsiteX2" y="connsiteY2"/>
              </a:cxn>
              <a:cxn ang="0">
                <a:pos x="connsiteX3" y="connsiteY3"/>
              </a:cxn>
            </a:cxnLst>
            <a:rect l="l" t="t" r="r" b="b"/>
            <a:pathLst>
              <a:path w="8876866" h="7163991">
                <a:moveTo>
                  <a:pt x="0" y="0"/>
                </a:moveTo>
                <a:lnTo>
                  <a:pt x="8374647" y="2045781"/>
                </a:lnTo>
                <a:lnTo>
                  <a:pt x="8876866" y="7163991"/>
                </a:lnTo>
                <a:lnTo>
                  <a:pt x="353414" y="6401475"/>
                </a:lnTo>
                <a:close/>
              </a:path>
            </a:pathLst>
          </a:custGeom>
          <a:pattFill prst="shingle">
            <a:fgClr>
              <a:srgbClr val="0070C0"/>
            </a:fgClr>
            <a:bgClr>
              <a:schemeClr val="bg1"/>
            </a:bgClr>
          </a:pattFill>
        </p:spPr>
        <p:txBody>
          <a:bodyPr wrap="square">
            <a:noAutofit/>
          </a:bodyPr>
          <a:lstStyle>
            <a:lvl1pPr>
              <a:defRPr sz="3200">
                <a:latin typeface="Arial" panose="020B0604020202020204" pitchFamily="34" charset="0"/>
                <a:cs typeface="Arial" panose="020B0604020202020204" pitchFamily="34" charset="0"/>
              </a:defRPr>
            </a:lvl1pPr>
          </a:lstStyle>
          <a:p>
            <a:r>
              <a:rPr lang="en-US" dirty="0"/>
              <a:t>Drag Picture here</a:t>
            </a:r>
          </a:p>
        </p:txBody>
      </p:sp>
    </p:spTree>
    <p:extLst>
      <p:ext uri="{BB962C8B-B14F-4D97-AF65-F5344CB8AC3E}">
        <p14:creationId xmlns:p14="http://schemas.microsoft.com/office/powerpoint/2010/main" val="3842434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2" name="Mockup">
            <a:extLst>
              <a:ext uri="{FF2B5EF4-FFF2-40B4-BE49-F238E27FC236}">
                <a16:creationId xmlns:a16="http://schemas.microsoft.com/office/drawing/2014/main" id="{8D5B22BD-139D-4F79-BE9C-0177DD0B3395}"/>
              </a:ext>
            </a:extLst>
          </p:cNvPr>
          <p:cNvPicPr>
            <a:picLocks/>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rot="21053002">
            <a:off x="1867111" y="1790090"/>
            <a:ext cx="2081799" cy="4101300"/>
          </a:xfrm>
          <a:prstGeom prst="rect">
            <a:avLst/>
          </a:prstGeom>
        </p:spPr>
      </p:pic>
      <p:sp>
        <p:nvSpPr>
          <p:cNvPr id="3" name="PpHolder4">
            <a:extLst>
              <a:ext uri="{FF2B5EF4-FFF2-40B4-BE49-F238E27FC236}">
                <a16:creationId xmlns:a16="http://schemas.microsoft.com/office/drawing/2014/main" id="{8BC2408B-1714-4E34-AF20-B3BFE10822F1}"/>
              </a:ext>
            </a:extLst>
          </p:cNvPr>
          <p:cNvSpPr>
            <a:spLocks noGrp="1"/>
          </p:cNvSpPr>
          <p:nvPr>
            <p:ph type="pic" sz="quarter" idx="10"/>
          </p:nvPr>
        </p:nvSpPr>
        <p:spPr>
          <a:xfrm rot="259735">
            <a:off x="3079019" y="872253"/>
            <a:ext cx="1855792" cy="3880289"/>
          </a:xfrm>
          <a:custGeom>
            <a:avLst/>
            <a:gdLst>
              <a:gd name="connsiteX0" fmla="*/ 309304 w 1855792"/>
              <a:gd name="connsiteY0" fmla="*/ 0 h 3880289"/>
              <a:gd name="connsiteX1" fmla="*/ 1546487 w 1855792"/>
              <a:gd name="connsiteY1" fmla="*/ 0 h 3880289"/>
              <a:gd name="connsiteX2" fmla="*/ 1855792 w 1855792"/>
              <a:gd name="connsiteY2" fmla="*/ 309305 h 3880289"/>
              <a:gd name="connsiteX3" fmla="*/ 1855792 w 1855792"/>
              <a:gd name="connsiteY3" fmla="*/ 3570984 h 3880289"/>
              <a:gd name="connsiteX4" fmla="*/ 1546487 w 1855792"/>
              <a:gd name="connsiteY4" fmla="*/ 3880289 h 3880289"/>
              <a:gd name="connsiteX5" fmla="*/ 309304 w 1855792"/>
              <a:gd name="connsiteY5" fmla="*/ 3880289 h 3880289"/>
              <a:gd name="connsiteX6" fmla="*/ 0 w 1855792"/>
              <a:gd name="connsiteY6" fmla="*/ 3570984 h 3880289"/>
              <a:gd name="connsiteX7" fmla="*/ 0 w 1855792"/>
              <a:gd name="connsiteY7" fmla="*/ 309305 h 3880289"/>
              <a:gd name="connsiteX8" fmla="*/ 309304 w 1855792"/>
              <a:gd name="connsiteY8" fmla="*/ 0 h 38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792" h="3880289">
                <a:moveTo>
                  <a:pt x="309304" y="0"/>
                </a:moveTo>
                <a:lnTo>
                  <a:pt x="1546487" y="0"/>
                </a:lnTo>
                <a:cubicBezTo>
                  <a:pt x="1717311" y="0"/>
                  <a:pt x="1855792" y="138481"/>
                  <a:pt x="1855792" y="309305"/>
                </a:cubicBezTo>
                <a:lnTo>
                  <a:pt x="1855792" y="3570984"/>
                </a:lnTo>
                <a:cubicBezTo>
                  <a:pt x="1855792" y="3741808"/>
                  <a:pt x="1717311" y="3880289"/>
                  <a:pt x="1546487" y="3880289"/>
                </a:cubicBezTo>
                <a:lnTo>
                  <a:pt x="309304" y="3880289"/>
                </a:lnTo>
                <a:cubicBezTo>
                  <a:pt x="138481" y="3880289"/>
                  <a:pt x="0" y="3741808"/>
                  <a:pt x="0" y="3570984"/>
                </a:cubicBezTo>
                <a:lnTo>
                  <a:pt x="0" y="309305"/>
                </a:lnTo>
                <a:cubicBezTo>
                  <a:pt x="0" y="138481"/>
                  <a:pt x="138481" y="0"/>
                  <a:pt x="309304" y="0"/>
                </a:cubicBezTo>
                <a:close/>
              </a:path>
            </a:pathLst>
          </a:custGeom>
          <a:pattFill prst="shingle">
            <a:fgClr>
              <a:schemeClr val="accent2">
                <a:lumMod val="60000"/>
                <a:lumOff val="40000"/>
              </a:schemeClr>
            </a:fgClr>
            <a:bgClr>
              <a:schemeClr val="bg1"/>
            </a:bgClr>
          </a:patt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latin typeface="Arial" panose="020B0604020202020204" pitchFamily="34" charset="0"/>
                <a:cs typeface="Arial" panose="020B0604020202020204" pitchFamily="34" charset="0"/>
              </a:defRPr>
            </a:lvl1pPr>
          </a:lstStyle>
          <a:p>
            <a:pPr marL="0" lvl="0" algn="ctr" defTabSz="457200"/>
            <a:endParaRPr lang="en-ID"/>
          </a:p>
        </p:txBody>
      </p:sp>
    </p:spTree>
    <p:extLst>
      <p:ext uri="{BB962C8B-B14F-4D97-AF65-F5344CB8AC3E}">
        <p14:creationId xmlns:p14="http://schemas.microsoft.com/office/powerpoint/2010/main" val="373831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A7FB7-B73F-44BA-A031-2115FE2019BA}"/>
              </a:ext>
            </a:extLst>
          </p:cNvPr>
          <p:cNvPicPr>
            <a:picLocks noChangeAspect="1"/>
          </p:cNvPicPr>
          <p:nvPr userDrawn="1"/>
        </p:nvPicPr>
        <p:blipFill>
          <a:blip r:embed="rId2"/>
          <a:stretch>
            <a:fillRect/>
          </a:stretch>
        </p:blipFill>
        <p:spPr>
          <a:xfrm>
            <a:off x="5798326" y="949386"/>
            <a:ext cx="4755374" cy="4959228"/>
          </a:xfrm>
          <a:prstGeom prst="rect">
            <a:avLst/>
          </a:prstGeom>
          <a:effectLst>
            <a:outerShdw blurRad="1270000" dist="2540000" dir="4200000" sx="85000" sy="85000" algn="tl" rotWithShape="0">
              <a:prstClr val="black">
                <a:alpha val="40000"/>
              </a:prstClr>
            </a:outerShdw>
          </a:effectLst>
        </p:spPr>
      </p:pic>
      <p:sp>
        <p:nvSpPr>
          <p:cNvPr id="3" name="Picture Placeholder 3">
            <a:extLst>
              <a:ext uri="{FF2B5EF4-FFF2-40B4-BE49-F238E27FC236}">
                <a16:creationId xmlns:a16="http://schemas.microsoft.com/office/drawing/2014/main" id="{A589622B-05CA-41BA-B9A8-531778F99886}"/>
              </a:ext>
            </a:extLst>
          </p:cNvPr>
          <p:cNvSpPr>
            <a:spLocks noGrp="1"/>
          </p:cNvSpPr>
          <p:nvPr>
            <p:ph type="pic" sz="quarter" idx="11"/>
          </p:nvPr>
        </p:nvSpPr>
        <p:spPr>
          <a:xfrm>
            <a:off x="8139226" y="1174053"/>
            <a:ext cx="2041390" cy="3222478"/>
          </a:xfrm>
          <a:custGeom>
            <a:avLst/>
            <a:gdLst>
              <a:gd name="connsiteX0" fmla="*/ 0 w 1043671"/>
              <a:gd name="connsiteY0" fmla="*/ 0 h 1857103"/>
              <a:gd name="connsiteX1" fmla="*/ 1043671 w 1043671"/>
              <a:gd name="connsiteY1" fmla="*/ 0 h 1857103"/>
              <a:gd name="connsiteX2" fmla="*/ 1043671 w 1043671"/>
              <a:gd name="connsiteY2" fmla="*/ 1857103 h 1857103"/>
              <a:gd name="connsiteX3" fmla="*/ 0 w 1043671"/>
              <a:gd name="connsiteY3" fmla="*/ 1857103 h 1857103"/>
              <a:gd name="connsiteX4" fmla="*/ 0 w 1043671"/>
              <a:gd name="connsiteY4" fmla="*/ 0 h 1857103"/>
              <a:gd name="connsiteX0" fmla="*/ 38100 w 1081771"/>
              <a:gd name="connsiteY0" fmla="*/ 0 h 1857103"/>
              <a:gd name="connsiteX1" fmla="*/ 1081771 w 1081771"/>
              <a:gd name="connsiteY1" fmla="*/ 0 h 1857103"/>
              <a:gd name="connsiteX2" fmla="*/ 1081771 w 1081771"/>
              <a:gd name="connsiteY2" fmla="*/ 1857103 h 1857103"/>
              <a:gd name="connsiteX3" fmla="*/ 0 w 1081771"/>
              <a:gd name="connsiteY3" fmla="*/ 1825353 h 1857103"/>
              <a:gd name="connsiteX4" fmla="*/ 38100 w 1081771"/>
              <a:gd name="connsiteY4" fmla="*/ 0 h 1857103"/>
              <a:gd name="connsiteX0" fmla="*/ 38100 w 1792971"/>
              <a:gd name="connsiteY0" fmla="*/ 0 h 1825353"/>
              <a:gd name="connsiteX1" fmla="*/ 1081771 w 1792971"/>
              <a:gd name="connsiteY1" fmla="*/ 0 h 1825353"/>
              <a:gd name="connsiteX2" fmla="*/ 1792971 w 1792971"/>
              <a:gd name="connsiteY2" fmla="*/ 1222103 h 1825353"/>
              <a:gd name="connsiteX3" fmla="*/ 0 w 1792971"/>
              <a:gd name="connsiteY3" fmla="*/ 1825353 h 1825353"/>
              <a:gd name="connsiteX4" fmla="*/ 38100 w 1792971"/>
              <a:gd name="connsiteY4" fmla="*/ 0 h 1825353"/>
              <a:gd name="connsiteX0" fmla="*/ 38100 w 1812021"/>
              <a:gd name="connsiteY0" fmla="*/ 1035050 h 2860403"/>
              <a:gd name="connsiteX1" fmla="*/ 1812021 w 1812021"/>
              <a:gd name="connsiteY1" fmla="*/ 0 h 2860403"/>
              <a:gd name="connsiteX2" fmla="*/ 1792971 w 1812021"/>
              <a:gd name="connsiteY2" fmla="*/ 2257153 h 2860403"/>
              <a:gd name="connsiteX3" fmla="*/ 0 w 1812021"/>
              <a:gd name="connsiteY3" fmla="*/ 2860403 h 2860403"/>
              <a:gd name="connsiteX4" fmla="*/ 38100 w 1812021"/>
              <a:gd name="connsiteY4" fmla="*/ 1035050 h 2860403"/>
              <a:gd name="connsiteX0" fmla="*/ 101600 w 1812021"/>
              <a:gd name="connsiteY0" fmla="*/ 1092200 h 2860403"/>
              <a:gd name="connsiteX1" fmla="*/ 1812021 w 1812021"/>
              <a:gd name="connsiteY1" fmla="*/ 0 h 2860403"/>
              <a:gd name="connsiteX2" fmla="*/ 1792971 w 1812021"/>
              <a:gd name="connsiteY2" fmla="*/ 2257153 h 2860403"/>
              <a:gd name="connsiteX3" fmla="*/ 0 w 1812021"/>
              <a:gd name="connsiteY3" fmla="*/ 2860403 h 2860403"/>
              <a:gd name="connsiteX4" fmla="*/ 101600 w 1812021"/>
              <a:gd name="connsiteY4" fmla="*/ 1092200 h 2860403"/>
              <a:gd name="connsiteX0" fmla="*/ 76200 w 1812021"/>
              <a:gd name="connsiteY0" fmla="*/ 1054100 h 2860403"/>
              <a:gd name="connsiteX1" fmla="*/ 1812021 w 1812021"/>
              <a:gd name="connsiteY1" fmla="*/ 0 h 2860403"/>
              <a:gd name="connsiteX2" fmla="*/ 1792971 w 1812021"/>
              <a:gd name="connsiteY2" fmla="*/ 2257153 h 2860403"/>
              <a:gd name="connsiteX3" fmla="*/ 0 w 1812021"/>
              <a:gd name="connsiteY3" fmla="*/ 2860403 h 2860403"/>
              <a:gd name="connsiteX4" fmla="*/ 76200 w 1812021"/>
              <a:gd name="connsiteY4" fmla="*/ 1054100 h 286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21" h="2860403">
                <a:moveTo>
                  <a:pt x="76200" y="1054100"/>
                </a:moveTo>
                <a:lnTo>
                  <a:pt x="1812021" y="0"/>
                </a:lnTo>
                <a:lnTo>
                  <a:pt x="1792971" y="2257153"/>
                </a:lnTo>
                <a:lnTo>
                  <a:pt x="0" y="2860403"/>
                </a:lnTo>
                <a:lnTo>
                  <a:pt x="76200" y="1054100"/>
                </a:lnTo>
                <a:close/>
              </a:path>
            </a:pathLst>
          </a:custGeom>
          <a:pattFill prst="shingle">
            <a:fgClr>
              <a:srgbClr val="7030A0"/>
            </a:fgClr>
            <a:bgClr>
              <a:schemeClr val="bg1"/>
            </a:bgClr>
          </a:pattFill>
          <a:effectLst/>
        </p:spPr>
        <p:txBody>
          <a:bodyPr wrap="square">
            <a:noAutofit/>
          </a:bodyPr>
          <a:lstStyle>
            <a:lvl1pPr>
              <a:defRPr sz="2000">
                <a:latin typeface="Arial" panose="020B0604020202020204" pitchFamily="34" charset="0"/>
                <a:cs typeface="Arial" panose="020B0604020202020204" pitchFamily="34" charset="0"/>
              </a:defRPr>
            </a:lvl1pPr>
          </a:lstStyle>
          <a:p>
            <a:endParaRPr lang="en-ID" dirty="0"/>
          </a:p>
        </p:txBody>
      </p:sp>
    </p:spTree>
    <p:extLst>
      <p:ext uri="{BB962C8B-B14F-4D97-AF65-F5344CB8AC3E}">
        <p14:creationId xmlns:p14="http://schemas.microsoft.com/office/powerpoint/2010/main" val="1738628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10B5F74-3578-434E-B9D0-B2AF2B478750}"/>
              </a:ext>
            </a:extLst>
          </p:cNvPr>
          <p:cNvSpPr>
            <a:spLocks noGrp="1"/>
          </p:cNvSpPr>
          <p:nvPr>
            <p:ph type="pic" sz="quarter" idx="17"/>
          </p:nvPr>
        </p:nvSpPr>
        <p:spPr>
          <a:xfrm rot="21086967">
            <a:off x="1442472" y="1389418"/>
            <a:ext cx="3129715" cy="4381080"/>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3" name="Group 2">
            <a:extLst>
              <a:ext uri="{FF2B5EF4-FFF2-40B4-BE49-F238E27FC236}">
                <a16:creationId xmlns:a16="http://schemas.microsoft.com/office/drawing/2014/main" id="{7F1B2D70-35FF-4022-AD5F-F13DC5D8497C}"/>
              </a:ext>
            </a:extLst>
          </p:cNvPr>
          <p:cNvGrpSpPr/>
          <p:nvPr userDrawn="1"/>
        </p:nvGrpSpPr>
        <p:grpSpPr>
          <a:xfrm>
            <a:off x="9810518" y="517644"/>
            <a:ext cx="1020402" cy="1020402"/>
            <a:chOff x="1014940" y="770253"/>
            <a:chExt cx="1845677" cy="1845677"/>
          </a:xfrm>
        </p:grpSpPr>
        <p:sp>
          <p:nvSpPr>
            <p:cNvPr id="4" name="Oval 3">
              <a:extLst>
                <a:ext uri="{FF2B5EF4-FFF2-40B4-BE49-F238E27FC236}">
                  <a16:creationId xmlns:a16="http://schemas.microsoft.com/office/drawing/2014/main" id="{C672FD45-B98A-4C40-845D-1A556BF002B2}"/>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C8AC08DA-5A24-4144-8CA8-FB25D11995BC}"/>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815B8AFE-D2F4-4AAD-9F50-CE30461A697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BDA2A828-8E97-4CF3-BC71-38D5EEFF3AB6}"/>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 name="Group 7">
            <a:extLst>
              <a:ext uri="{FF2B5EF4-FFF2-40B4-BE49-F238E27FC236}">
                <a16:creationId xmlns:a16="http://schemas.microsoft.com/office/drawing/2014/main" id="{A18016DD-BC32-4D86-9A9C-59FD5368F0A3}"/>
              </a:ext>
            </a:extLst>
          </p:cNvPr>
          <p:cNvGrpSpPr/>
          <p:nvPr userDrawn="1"/>
        </p:nvGrpSpPr>
        <p:grpSpPr>
          <a:xfrm>
            <a:off x="480988" y="6082748"/>
            <a:ext cx="483292" cy="483292"/>
            <a:chOff x="1014940" y="770253"/>
            <a:chExt cx="1845677" cy="1845677"/>
          </a:xfrm>
        </p:grpSpPr>
        <p:sp>
          <p:nvSpPr>
            <p:cNvPr id="9" name="Oval 8">
              <a:extLst>
                <a:ext uri="{FF2B5EF4-FFF2-40B4-BE49-F238E27FC236}">
                  <a16:creationId xmlns:a16="http://schemas.microsoft.com/office/drawing/2014/main" id="{78E3E837-36E7-480D-AED0-9A35336E4052}"/>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Oval 9">
              <a:extLst>
                <a:ext uri="{FF2B5EF4-FFF2-40B4-BE49-F238E27FC236}">
                  <a16:creationId xmlns:a16="http://schemas.microsoft.com/office/drawing/2014/main" id="{207ABE35-3861-4572-B0B3-AE913339C694}"/>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ED32BBEF-5B69-4CB0-8202-BB42D83E6E39}"/>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24A312F1-F4F9-4485-9035-3659FB7D6671}"/>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3" name="Group 12">
            <a:extLst>
              <a:ext uri="{FF2B5EF4-FFF2-40B4-BE49-F238E27FC236}">
                <a16:creationId xmlns:a16="http://schemas.microsoft.com/office/drawing/2014/main" id="{60E62292-E337-41A2-952E-15774568B8A6}"/>
              </a:ext>
            </a:extLst>
          </p:cNvPr>
          <p:cNvGrpSpPr/>
          <p:nvPr userDrawn="1"/>
        </p:nvGrpSpPr>
        <p:grpSpPr>
          <a:xfrm>
            <a:off x="5407401" y="673307"/>
            <a:ext cx="394220" cy="394220"/>
            <a:chOff x="1014940" y="770253"/>
            <a:chExt cx="1845677" cy="1845677"/>
          </a:xfrm>
        </p:grpSpPr>
        <p:sp>
          <p:nvSpPr>
            <p:cNvPr id="14" name="Oval 13">
              <a:extLst>
                <a:ext uri="{FF2B5EF4-FFF2-40B4-BE49-F238E27FC236}">
                  <a16:creationId xmlns:a16="http://schemas.microsoft.com/office/drawing/2014/main" id="{709D394A-500B-414E-9A2C-9A91A03CE7CE}"/>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4AE7A1A4-BC66-4CB4-B2FD-B00159D9B753}"/>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2B15C551-F3A8-4AF0-9C48-6CFBFA9A2672}"/>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12CFC8DA-F907-433C-BE31-F30270E9137E}"/>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568137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34E5D6-B12B-4C47-A167-6ADF191E69FE}"/>
              </a:ext>
            </a:extLst>
          </p:cNvPr>
          <p:cNvGrpSpPr/>
          <p:nvPr userDrawn="1"/>
        </p:nvGrpSpPr>
        <p:grpSpPr>
          <a:xfrm>
            <a:off x="10356451" y="5008548"/>
            <a:ext cx="1020402" cy="1020402"/>
            <a:chOff x="1014940" y="770253"/>
            <a:chExt cx="1845677" cy="1845677"/>
          </a:xfrm>
        </p:grpSpPr>
        <p:sp>
          <p:nvSpPr>
            <p:cNvPr id="3" name="Oval 2">
              <a:extLst>
                <a:ext uri="{FF2B5EF4-FFF2-40B4-BE49-F238E27FC236}">
                  <a16:creationId xmlns:a16="http://schemas.microsoft.com/office/drawing/2014/main" id="{8A8D1218-37E7-449B-A220-DEBA9E69ECD0}"/>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Oval 3">
              <a:extLst>
                <a:ext uri="{FF2B5EF4-FFF2-40B4-BE49-F238E27FC236}">
                  <a16:creationId xmlns:a16="http://schemas.microsoft.com/office/drawing/2014/main" id="{23B7ADF0-DD13-4205-939B-7363EC282CA8}"/>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D95C08A9-7C54-437A-B12C-EB429E5976B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582CEECC-8C02-49D0-A86B-FC6A18DEDBF7}"/>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 name="Group 6">
            <a:extLst>
              <a:ext uri="{FF2B5EF4-FFF2-40B4-BE49-F238E27FC236}">
                <a16:creationId xmlns:a16="http://schemas.microsoft.com/office/drawing/2014/main" id="{AAFE9ADC-CEC2-4C77-9BBC-6D154267BB43}"/>
              </a:ext>
            </a:extLst>
          </p:cNvPr>
          <p:cNvGrpSpPr/>
          <p:nvPr userDrawn="1"/>
        </p:nvGrpSpPr>
        <p:grpSpPr>
          <a:xfrm>
            <a:off x="5028454" y="559638"/>
            <a:ext cx="394220" cy="394220"/>
            <a:chOff x="1014940" y="770253"/>
            <a:chExt cx="1845677" cy="1845677"/>
          </a:xfrm>
        </p:grpSpPr>
        <p:sp>
          <p:nvSpPr>
            <p:cNvPr id="8" name="Oval 7">
              <a:extLst>
                <a:ext uri="{FF2B5EF4-FFF2-40B4-BE49-F238E27FC236}">
                  <a16:creationId xmlns:a16="http://schemas.microsoft.com/office/drawing/2014/main" id="{7DBEF098-8C3C-468F-9FC8-A41311FFC424}"/>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A4A3E89F-8EBC-4C32-BFF2-7998A96153C6}"/>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Oval 9">
              <a:extLst>
                <a:ext uri="{FF2B5EF4-FFF2-40B4-BE49-F238E27FC236}">
                  <a16:creationId xmlns:a16="http://schemas.microsoft.com/office/drawing/2014/main" id="{093455BB-3A1F-4E23-A271-47E6BFC2160F}"/>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A4F21FCE-9B25-4DE3-BA1F-AB58CA5B28C6}"/>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729960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F64F17-41C8-40A6-B1A8-256DAD691489}"/>
              </a:ext>
            </a:extLst>
          </p:cNvPr>
          <p:cNvGrpSpPr/>
          <p:nvPr userDrawn="1"/>
        </p:nvGrpSpPr>
        <p:grpSpPr>
          <a:xfrm>
            <a:off x="9810518" y="517644"/>
            <a:ext cx="1020402" cy="1020402"/>
            <a:chOff x="1014940" y="770253"/>
            <a:chExt cx="1845677" cy="1845677"/>
          </a:xfrm>
        </p:grpSpPr>
        <p:sp>
          <p:nvSpPr>
            <p:cNvPr id="3" name="Oval 2">
              <a:extLst>
                <a:ext uri="{FF2B5EF4-FFF2-40B4-BE49-F238E27FC236}">
                  <a16:creationId xmlns:a16="http://schemas.microsoft.com/office/drawing/2014/main" id="{E7FD4E1F-A87F-42E5-AF72-1707F3F761AD}"/>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Oval 3">
              <a:extLst>
                <a:ext uri="{FF2B5EF4-FFF2-40B4-BE49-F238E27FC236}">
                  <a16:creationId xmlns:a16="http://schemas.microsoft.com/office/drawing/2014/main" id="{1447992C-37C9-465C-835F-1E7B85CD950E}"/>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D7CE99CE-720A-47E5-945A-8841C7574764}"/>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2FBC8AEB-A3FC-4CCF-9C28-B892133CD711}"/>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 name="Group 6">
            <a:extLst>
              <a:ext uri="{FF2B5EF4-FFF2-40B4-BE49-F238E27FC236}">
                <a16:creationId xmlns:a16="http://schemas.microsoft.com/office/drawing/2014/main" id="{0DE20BD8-FB15-4F5C-AA8D-766609922D21}"/>
              </a:ext>
            </a:extLst>
          </p:cNvPr>
          <p:cNvGrpSpPr/>
          <p:nvPr userDrawn="1"/>
        </p:nvGrpSpPr>
        <p:grpSpPr>
          <a:xfrm>
            <a:off x="1621177" y="1309921"/>
            <a:ext cx="483292" cy="483292"/>
            <a:chOff x="1014940" y="770253"/>
            <a:chExt cx="1845677" cy="1845677"/>
          </a:xfrm>
        </p:grpSpPr>
        <p:sp>
          <p:nvSpPr>
            <p:cNvPr id="8" name="Oval 7">
              <a:extLst>
                <a:ext uri="{FF2B5EF4-FFF2-40B4-BE49-F238E27FC236}">
                  <a16:creationId xmlns:a16="http://schemas.microsoft.com/office/drawing/2014/main" id="{5CB44305-AEDD-4D29-BE17-0534005E4F25}"/>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9642AA82-CF0D-46D5-870B-BB4080013B0D}"/>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Oval 9">
              <a:extLst>
                <a:ext uri="{FF2B5EF4-FFF2-40B4-BE49-F238E27FC236}">
                  <a16:creationId xmlns:a16="http://schemas.microsoft.com/office/drawing/2014/main" id="{BDDAD925-59FC-4CC3-B97D-D95A48669199}"/>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94E07A98-85E1-45D9-9C5D-17D7C70B7ED3}"/>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 name="Group 11">
            <a:extLst>
              <a:ext uri="{FF2B5EF4-FFF2-40B4-BE49-F238E27FC236}">
                <a16:creationId xmlns:a16="http://schemas.microsoft.com/office/drawing/2014/main" id="{99EC87C3-0C38-40EF-A3F5-F32BA35297AC}"/>
              </a:ext>
            </a:extLst>
          </p:cNvPr>
          <p:cNvGrpSpPr/>
          <p:nvPr userDrawn="1"/>
        </p:nvGrpSpPr>
        <p:grpSpPr>
          <a:xfrm>
            <a:off x="5407401" y="673307"/>
            <a:ext cx="394220" cy="394220"/>
            <a:chOff x="1014940" y="770253"/>
            <a:chExt cx="1845677" cy="1845677"/>
          </a:xfrm>
        </p:grpSpPr>
        <p:sp>
          <p:nvSpPr>
            <p:cNvPr id="13" name="Oval 12">
              <a:extLst>
                <a:ext uri="{FF2B5EF4-FFF2-40B4-BE49-F238E27FC236}">
                  <a16:creationId xmlns:a16="http://schemas.microsoft.com/office/drawing/2014/main" id="{BB41172D-A1C3-4FC7-8D7B-718CB2B1ADF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9AC9A57D-BA3E-4F86-82D7-602CDA48F9D6}"/>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15C8C7CE-3B76-4AFC-A7BE-E5CA4864EB29}"/>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F9537EF9-56DA-4207-A7DD-9E5BDC8F6A2F}"/>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164704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3" name="Freeform 733">
            <a:extLst>
              <a:ext uri="{FF2B5EF4-FFF2-40B4-BE49-F238E27FC236}">
                <a16:creationId xmlns:a16="http://schemas.microsoft.com/office/drawing/2014/main" id="{4A45D749-C0EB-4693-AA18-9694805F4B4F}"/>
              </a:ext>
            </a:extLst>
          </p:cNvPr>
          <p:cNvSpPr>
            <a:spLocks/>
          </p:cNvSpPr>
          <p:nvPr userDrawn="1"/>
        </p:nvSpPr>
        <p:spPr bwMode="auto">
          <a:xfrm>
            <a:off x="0" y="5516539"/>
            <a:ext cx="12192000" cy="1341459"/>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grpSp>
        <p:nvGrpSpPr>
          <p:cNvPr id="4" name="Group 3">
            <a:extLst>
              <a:ext uri="{FF2B5EF4-FFF2-40B4-BE49-F238E27FC236}">
                <a16:creationId xmlns:a16="http://schemas.microsoft.com/office/drawing/2014/main" id="{3D1FA1CF-DF49-4DB7-BD5A-04365698DBFB}"/>
              </a:ext>
            </a:extLst>
          </p:cNvPr>
          <p:cNvGrpSpPr/>
          <p:nvPr userDrawn="1"/>
        </p:nvGrpSpPr>
        <p:grpSpPr>
          <a:xfrm>
            <a:off x="9810518" y="517644"/>
            <a:ext cx="1020402" cy="1020402"/>
            <a:chOff x="1014940" y="770253"/>
            <a:chExt cx="1845677" cy="1845677"/>
          </a:xfrm>
        </p:grpSpPr>
        <p:sp>
          <p:nvSpPr>
            <p:cNvPr id="5" name="Oval 4">
              <a:extLst>
                <a:ext uri="{FF2B5EF4-FFF2-40B4-BE49-F238E27FC236}">
                  <a16:creationId xmlns:a16="http://schemas.microsoft.com/office/drawing/2014/main" id="{9A9C5EEA-D644-4210-BA71-B8CA11393553}"/>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182302A9-EDD8-4AD4-921E-1428DFD0DA8A}"/>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D029B001-AABD-488E-802D-B9A0DBFB47B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CA3E17C5-42BA-47D3-B09D-530DEA9336DD}"/>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 name="Group 8">
            <a:extLst>
              <a:ext uri="{FF2B5EF4-FFF2-40B4-BE49-F238E27FC236}">
                <a16:creationId xmlns:a16="http://schemas.microsoft.com/office/drawing/2014/main" id="{545CDDFC-0B9B-4D70-BBCD-E845F0F3F5A7}"/>
              </a:ext>
            </a:extLst>
          </p:cNvPr>
          <p:cNvGrpSpPr/>
          <p:nvPr userDrawn="1"/>
        </p:nvGrpSpPr>
        <p:grpSpPr>
          <a:xfrm>
            <a:off x="1604581" y="1320034"/>
            <a:ext cx="483292" cy="483292"/>
            <a:chOff x="1014940" y="770253"/>
            <a:chExt cx="1845677" cy="1845677"/>
          </a:xfrm>
        </p:grpSpPr>
        <p:sp>
          <p:nvSpPr>
            <p:cNvPr id="10" name="Oval 9">
              <a:extLst>
                <a:ext uri="{FF2B5EF4-FFF2-40B4-BE49-F238E27FC236}">
                  <a16:creationId xmlns:a16="http://schemas.microsoft.com/office/drawing/2014/main" id="{F9D8C305-CAD8-41FF-8AB3-08A023254CA6}"/>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5125C1E8-2914-45F1-AAC9-BCD3FDC024B4}"/>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05BAADAC-41C8-4CFB-8000-6990A21C0EB5}"/>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3BAB0E83-C2C7-482A-9673-539DC887598F}"/>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 name="Group 13">
            <a:extLst>
              <a:ext uri="{FF2B5EF4-FFF2-40B4-BE49-F238E27FC236}">
                <a16:creationId xmlns:a16="http://schemas.microsoft.com/office/drawing/2014/main" id="{B6732608-E823-4F64-B141-945FAA04A25C}"/>
              </a:ext>
            </a:extLst>
          </p:cNvPr>
          <p:cNvGrpSpPr/>
          <p:nvPr userDrawn="1"/>
        </p:nvGrpSpPr>
        <p:grpSpPr>
          <a:xfrm>
            <a:off x="5407401" y="673307"/>
            <a:ext cx="394220" cy="394220"/>
            <a:chOff x="1014940" y="770253"/>
            <a:chExt cx="1845677" cy="1845677"/>
          </a:xfrm>
        </p:grpSpPr>
        <p:sp>
          <p:nvSpPr>
            <p:cNvPr id="15" name="Oval 14">
              <a:extLst>
                <a:ext uri="{FF2B5EF4-FFF2-40B4-BE49-F238E27FC236}">
                  <a16:creationId xmlns:a16="http://schemas.microsoft.com/office/drawing/2014/main" id="{547AAADF-A9A8-410A-8C25-C32665CAED0B}"/>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4EC6EA34-ED2A-41E5-9F51-CDDA8A456C4F}"/>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1C25A303-15CB-4C6E-8060-00A25546EF0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Oval 17">
              <a:extLst>
                <a:ext uri="{FF2B5EF4-FFF2-40B4-BE49-F238E27FC236}">
                  <a16:creationId xmlns:a16="http://schemas.microsoft.com/office/drawing/2014/main" id="{C92FF06C-54F7-42EA-9622-60436B30C051}"/>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701610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F243FF-6A3B-4E51-A9D2-FCBAD3122167}"/>
              </a:ext>
            </a:extLst>
          </p:cNvPr>
          <p:cNvGrpSpPr/>
          <p:nvPr userDrawn="1"/>
        </p:nvGrpSpPr>
        <p:grpSpPr>
          <a:xfrm>
            <a:off x="1604581" y="1320034"/>
            <a:ext cx="483292" cy="483292"/>
            <a:chOff x="1014940" y="770253"/>
            <a:chExt cx="1845677" cy="1845677"/>
          </a:xfrm>
        </p:grpSpPr>
        <p:sp>
          <p:nvSpPr>
            <p:cNvPr id="3" name="Oval 2">
              <a:extLst>
                <a:ext uri="{FF2B5EF4-FFF2-40B4-BE49-F238E27FC236}">
                  <a16:creationId xmlns:a16="http://schemas.microsoft.com/office/drawing/2014/main" id="{FB901FEE-A333-4510-93EC-C4EAC09D64CD}"/>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Oval 3">
              <a:extLst>
                <a:ext uri="{FF2B5EF4-FFF2-40B4-BE49-F238E27FC236}">
                  <a16:creationId xmlns:a16="http://schemas.microsoft.com/office/drawing/2014/main" id="{AF992DE6-5E27-4EDC-BCA0-0265B8F8EA32}"/>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59660F2A-AA08-482B-B6D1-E4CCB5B80661}"/>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EB0F271-03E7-4E05-A6E6-79B465E52F37}"/>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 name="Group 6">
            <a:extLst>
              <a:ext uri="{FF2B5EF4-FFF2-40B4-BE49-F238E27FC236}">
                <a16:creationId xmlns:a16="http://schemas.microsoft.com/office/drawing/2014/main" id="{B24DE892-2530-4D5D-888B-94081F39C3DC}"/>
              </a:ext>
            </a:extLst>
          </p:cNvPr>
          <p:cNvGrpSpPr/>
          <p:nvPr userDrawn="1"/>
        </p:nvGrpSpPr>
        <p:grpSpPr>
          <a:xfrm>
            <a:off x="5407401" y="673307"/>
            <a:ext cx="394220" cy="394220"/>
            <a:chOff x="1014940" y="770253"/>
            <a:chExt cx="1845677" cy="1845677"/>
          </a:xfrm>
        </p:grpSpPr>
        <p:sp>
          <p:nvSpPr>
            <p:cNvPr id="8" name="Oval 7">
              <a:extLst>
                <a:ext uri="{FF2B5EF4-FFF2-40B4-BE49-F238E27FC236}">
                  <a16:creationId xmlns:a16="http://schemas.microsoft.com/office/drawing/2014/main" id="{330FA05A-4559-43D5-AF7E-719EBD477E51}"/>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3ACC9039-E77F-4B37-8CEB-3498C96FAD68}"/>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Oval 9">
              <a:extLst>
                <a:ext uri="{FF2B5EF4-FFF2-40B4-BE49-F238E27FC236}">
                  <a16:creationId xmlns:a16="http://schemas.microsoft.com/office/drawing/2014/main" id="{A531DFFE-D3EA-4CE7-B1C2-DB584B3F8D8C}"/>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0E9AB265-D172-475F-BA00-FB9D0D94D805}"/>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739384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2D9F729F-F808-4D8D-901C-193AE9ACA361}"/>
              </a:ext>
            </a:extLst>
          </p:cNvPr>
          <p:cNvSpPr>
            <a:spLocks noGrp="1"/>
          </p:cNvSpPr>
          <p:nvPr>
            <p:ph type="pic" sz="quarter" idx="14"/>
          </p:nvPr>
        </p:nvSpPr>
        <p:spPr>
          <a:xfrm>
            <a:off x="0" y="0"/>
            <a:ext cx="12192000" cy="6858000"/>
          </a:xfrm>
          <a:prstGeom prst="rect">
            <a:avLst/>
          </a:prstGeom>
          <a:pattFill prst="shingle">
            <a:fgClr>
              <a:schemeClr val="accent1"/>
            </a:fgClr>
            <a:bgClr>
              <a:schemeClr val="bg1"/>
            </a:bgClr>
          </a:pattFill>
          <a:ln w="76200">
            <a:noFill/>
          </a:ln>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118470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071F245-0509-4E63-80E9-062F4456A5B0}"/>
              </a:ext>
            </a:extLst>
          </p:cNvPr>
          <p:cNvSpPr>
            <a:spLocks noGrp="1"/>
          </p:cNvSpPr>
          <p:nvPr>
            <p:ph type="pic" sz="quarter" idx="14"/>
          </p:nvPr>
        </p:nvSpPr>
        <p:spPr>
          <a:xfrm>
            <a:off x="1393370" y="3136901"/>
            <a:ext cx="9071429" cy="2692400"/>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Tree>
    <p:extLst>
      <p:ext uri="{BB962C8B-B14F-4D97-AF65-F5344CB8AC3E}">
        <p14:creationId xmlns:p14="http://schemas.microsoft.com/office/powerpoint/2010/main" val="492935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2" name="Freeform 733">
            <a:extLst>
              <a:ext uri="{FF2B5EF4-FFF2-40B4-BE49-F238E27FC236}">
                <a16:creationId xmlns:a16="http://schemas.microsoft.com/office/drawing/2014/main" id="{E2FD02DA-E45A-4DBF-AD9B-598B4A5342BA}"/>
              </a:ext>
            </a:extLst>
          </p:cNvPr>
          <p:cNvSpPr>
            <a:spLocks/>
          </p:cNvSpPr>
          <p:nvPr userDrawn="1"/>
        </p:nvSpPr>
        <p:spPr bwMode="auto">
          <a:xfrm>
            <a:off x="0" y="4809103"/>
            <a:ext cx="12192000"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3" name="Picture Placeholder 1">
            <a:extLst>
              <a:ext uri="{FF2B5EF4-FFF2-40B4-BE49-F238E27FC236}">
                <a16:creationId xmlns:a16="http://schemas.microsoft.com/office/drawing/2014/main" id="{EC6DF51A-90D7-43E6-A5C7-99F16652B231}"/>
              </a:ext>
            </a:extLst>
          </p:cNvPr>
          <p:cNvSpPr>
            <a:spLocks noGrp="1"/>
          </p:cNvSpPr>
          <p:nvPr>
            <p:ph type="pic" sz="quarter" idx="17"/>
          </p:nvPr>
        </p:nvSpPr>
        <p:spPr>
          <a:xfrm>
            <a:off x="1549089" y="541934"/>
            <a:ext cx="3543206" cy="5774131"/>
          </a:xfrm>
          <a:prstGeom prst="roundRect">
            <a:avLst>
              <a:gd name="adj" fmla="val 50000"/>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4" name="Group 3">
            <a:extLst>
              <a:ext uri="{FF2B5EF4-FFF2-40B4-BE49-F238E27FC236}">
                <a16:creationId xmlns:a16="http://schemas.microsoft.com/office/drawing/2014/main" id="{3A64E1BE-521F-47F7-B084-BE40BEFF086F}"/>
              </a:ext>
            </a:extLst>
          </p:cNvPr>
          <p:cNvGrpSpPr/>
          <p:nvPr userDrawn="1"/>
        </p:nvGrpSpPr>
        <p:grpSpPr>
          <a:xfrm>
            <a:off x="528687" y="284307"/>
            <a:ext cx="1020402" cy="1020402"/>
            <a:chOff x="1014940" y="770253"/>
            <a:chExt cx="1845677" cy="1845677"/>
          </a:xfrm>
        </p:grpSpPr>
        <p:sp>
          <p:nvSpPr>
            <p:cNvPr id="5" name="Oval 4">
              <a:extLst>
                <a:ext uri="{FF2B5EF4-FFF2-40B4-BE49-F238E27FC236}">
                  <a16:creationId xmlns:a16="http://schemas.microsoft.com/office/drawing/2014/main" id="{FC8F256D-8F2E-4B0B-BB83-8E0529385819}"/>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28AF21BC-4AAB-4F58-AFC7-F595423170D7}"/>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F27955E3-AC1C-43D6-A466-4E701E07CA24}"/>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B8C46777-DC37-41A4-A991-8AEC6EA2C8F4}"/>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 name="Group 8">
            <a:extLst>
              <a:ext uri="{FF2B5EF4-FFF2-40B4-BE49-F238E27FC236}">
                <a16:creationId xmlns:a16="http://schemas.microsoft.com/office/drawing/2014/main" id="{B6A008F5-6948-4AAF-BFB5-53B7C828266B}"/>
              </a:ext>
            </a:extLst>
          </p:cNvPr>
          <p:cNvGrpSpPr/>
          <p:nvPr userDrawn="1"/>
        </p:nvGrpSpPr>
        <p:grpSpPr>
          <a:xfrm>
            <a:off x="11142616" y="5532688"/>
            <a:ext cx="601723" cy="601723"/>
            <a:chOff x="1014940" y="770253"/>
            <a:chExt cx="1845677" cy="1845677"/>
          </a:xfrm>
        </p:grpSpPr>
        <p:sp>
          <p:nvSpPr>
            <p:cNvPr id="10" name="Oval 9">
              <a:extLst>
                <a:ext uri="{FF2B5EF4-FFF2-40B4-BE49-F238E27FC236}">
                  <a16:creationId xmlns:a16="http://schemas.microsoft.com/office/drawing/2014/main" id="{E98BDAB3-E75D-4149-A7F3-7B16ACF8E8F5}"/>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A1D38C9F-90D6-49DA-A53A-809D33F33405}"/>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871CD3BB-820E-44CC-8DC4-25DA208F854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567ABBFA-BA72-42DE-900F-3F508627E8E9}"/>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05885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1BB35DF-CFD4-4056-81B3-E7F6F7E049A8}"/>
              </a:ext>
            </a:extLst>
          </p:cNvPr>
          <p:cNvSpPr>
            <a:spLocks noGrp="1"/>
          </p:cNvSpPr>
          <p:nvPr>
            <p:ph type="pic" sz="quarter" idx="14"/>
          </p:nvPr>
        </p:nvSpPr>
        <p:spPr>
          <a:xfrm>
            <a:off x="8445500" y="1035049"/>
            <a:ext cx="2895599" cy="4787901"/>
          </a:xfrm>
          <a:prstGeom prst="roundRect">
            <a:avLst>
              <a:gd name="adj" fmla="val 50000"/>
            </a:avLst>
          </a:prstGeom>
          <a:pattFill prst="shingle">
            <a:fgClr>
              <a:schemeClr val="accent1"/>
            </a:fgClr>
            <a:bgClr>
              <a:schemeClr val="bg1"/>
            </a:bgClr>
          </a:pattFill>
          <a:ln w="76200">
            <a:solidFill>
              <a:schemeClr val="bg1"/>
            </a:solidFill>
          </a:ln>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3" name="Group 2">
            <a:extLst>
              <a:ext uri="{FF2B5EF4-FFF2-40B4-BE49-F238E27FC236}">
                <a16:creationId xmlns:a16="http://schemas.microsoft.com/office/drawing/2014/main" id="{5BEE22C5-E9E6-4A1C-9C6B-C6660F37BE8E}"/>
              </a:ext>
            </a:extLst>
          </p:cNvPr>
          <p:cNvGrpSpPr/>
          <p:nvPr userDrawn="1"/>
        </p:nvGrpSpPr>
        <p:grpSpPr>
          <a:xfrm>
            <a:off x="7748793" y="893070"/>
            <a:ext cx="283957" cy="283957"/>
            <a:chOff x="1014940" y="770253"/>
            <a:chExt cx="1845677" cy="1845677"/>
          </a:xfrm>
        </p:grpSpPr>
        <p:sp>
          <p:nvSpPr>
            <p:cNvPr id="4" name="Oval 3">
              <a:extLst>
                <a:ext uri="{FF2B5EF4-FFF2-40B4-BE49-F238E27FC236}">
                  <a16:creationId xmlns:a16="http://schemas.microsoft.com/office/drawing/2014/main" id="{CB023927-F1F1-486A-8815-04157EB65146}"/>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CD2D533E-F668-4C60-8213-B9D7139096C8}"/>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202A8C2B-9AF9-4B89-BE37-19B66983FA64}"/>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66CBE61D-A273-4812-9ACE-0B4C83B72269}"/>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 name="Group 7">
            <a:extLst>
              <a:ext uri="{FF2B5EF4-FFF2-40B4-BE49-F238E27FC236}">
                <a16:creationId xmlns:a16="http://schemas.microsoft.com/office/drawing/2014/main" id="{C7B05307-A60F-4AA1-8251-C41F1618B6B3}"/>
              </a:ext>
            </a:extLst>
          </p:cNvPr>
          <p:cNvGrpSpPr/>
          <p:nvPr userDrawn="1"/>
        </p:nvGrpSpPr>
        <p:grpSpPr>
          <a:xfrm>
            <a:off x="1036008" y="5564706"/>
            <a:ext cx="283957" cy="283957"/>
            <a:chOff x="1014940" y="770253"/>
            <a:chExt cx="1845677" cy="1845677"/>
          </a:xfrm>
        </p:grpSpPr>
        <p:sp>
          <p:nvSpPr>
            <p:cNvPr id="9" name="Oval 8">
              <a:extLst>
                <a:ext uri="{FF2B5EF4-FFF2-40B4-BE49-F238E27FC236}">
                  <a16:creationId xmlns:a16="http://schemas.microsoft.com/office/drawing/2014/main" id="{BAF4621F-0A98-430E-BC17-DB08E2AD1220}"/>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Oval 9">
              <a:extLst>
                <a:ext uri="{FF2B5EF4-FFF2-40B4-BE49-F238E27FC236}">
                  <a16:creationId xmlns:a16="http://schemas.microsoft.com/office/drawing/2014/main" id="{E666BADD-D42D-462A-989B-19261FF096E3}"/>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77EE66FB-55C3-4F7B-B591-C546E4435179}"/>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0CB8C947-561B-4751-8B05-472F177AE3BB}"/>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3" name="Group 12">
            <a:extLst>
              <a:ext uri="{FF2B5EF4-FFF2-40B4-BE49-F238E27FC236}">
                <a16:creationId xmlns:a16="http://schemas.microsoft.com/office/drawing/2014/main" id="{F7AFCE9C-8117-4BC9-9F86-479E479BB3D9}"/>
              </a:ext>
            </a:extLst>
          </p:cNvPr>
          <p:cNvGrpSpPr/>
          <p:nvPr userDrawn="1"/>
        </p:nvGrpSpPr>
        <p:grpSpPr>
          <a:xfrm>
            <a:off x="11193951" y="5680971"/>
            <a:ext cx="283957" cy="283957"/>
            <a:chOff x="1014940" y="770253"/>
            <a:chExt cx="1845677" cy="1845677"/>
          </a:xfrm>
        </p:grpSpPr>
        <p:sp>
          <p:nvSpPr>
            <p:cNvPr id="14" name="Oval 13">
              <a:extLst>
                <a:ext uri="{FF2B5EF4-FFF2-40B4-BE49-F238E27FC236}">
                  <a16:creationId xmlns:a16="http://schemas.microsoft.com/office/drawing/2014/main" id="{55A94D5F-CF78-42B1-A063-FB8E48940410}"/>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3266C75F-A652-490A-920F-DD77B5790812}"/>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2DBF5D1F-48AF-4375-BAC5-E4ACB75CFF10}"/>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FE505208-7565-4284-822B-B7D554846BCD}"/>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57620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2BFCA4-379F-43A8-854D-7BFDEA9867B2}"/>
              </a:ext>
            </a:extLst>
          </p:cNvPr>
          <p:cNvSpPr/>
          <p:nvPr userDrawn="1"/>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Picture Placeholder 1">
            <a:extLst>
              <a:ext uri="{FF2B5EF4-FFF2-40B4-BE49-F238E27FC236}">
                <a16:creationId xmlns:a16="http://schemas.microsoft.com/office/drawing/2014/main" id="{EF2FF752-A646-4DEC-AD44-B7757994960C}"/>
              </a:ext>
            </a:extLst>
          </p:cNvPr>
          <p:cNvSpPr>
            <a:spLocks noGrp="1"/>
          </p:cNvSpPr>
          <p:nvPr>
            <p:ph type="pic" sz="quarter" idx="14"/>
          </p:nvPr>
        </p:nvSpPr>
        <p:spPr>
          <a:xfrm>
            <a:off x="1560285" y="2362201"/>
            <a:ext cx="9071429" cy="2692400"/>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10" name="Group 9">
            <a:extLst>
              <a:ext uri="{FF2B5EF4-FFF2-40B4-BE49-F238E27FC236}">
                <a16:creationId xmlns:a16="http://schemas.microsoft.com/office/drawing/2014/main" id="{2FCC7F8F-88D0-4B46-BFB0-32B26D788E8C}"/>
              </a:ext>
            </a:extLst>
          </p:cNvPr>
          <p:cNvGrpSpPr/>
          <p:nvPr userDrawn="1"/>
        </p:nvGrpSpPr>
        <p:grpSpPr>
          <a:xfrm>
            <a:off x="1036008" y="5564706"/>
            <a:ext cx="283957" cy="283957"/>
            <a:chOff x="1014940" y="770253"/>
            <a:chExt cx="1845677" cy="1845677"/>
          </a:xfrm>
        </p:grpSpPr>
        <p:sp>
          <p:nvSpPr>
            <p:cNvPr id="11" name="Oval 10">
              <a:extLst>
                <a:ext uri="{FF2B5EF4-FFF2-40B4-BE49-F238E27FC236}">
                  <a16:creationId xmlns:a16="http://schemas.microsoft.com/office/drawing/2014/main" id="{19A68111-F4C0-4C69-997D-8B820262AC44}"/>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A17048FB-F527-4877-B2E3-960BCE549B9C}"/>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921F846C-C27F-4F8A-95C1-F2BC16521242}"/>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7B5D4696-81BC-4B0F-97AD-73E29A705848}"/>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a16="http://schemas.microsoft.com/office/drawing/2014/main" id="{1315109A-1576-4997-9C61-822301A74B24}"/>
              </a:ext>
            </a:extLst>
          </p:cNvPr>
          <p:cNvGrpSpPr/>
          <p:nvPr userDrawn="1"/>
        </p:nvGrpSpPr>
        <p:grpSpPr>
          <a:xfrm>
            <a:off x="11193951" y="5680971"/>
            <a:ext cx="283957" cy="283957"/>
            <a:chOff x="1014940" y="770253"/>
            <a:chExt cx="1845677" cy="1845677"/>
          </a:xfrm>
        </p:grpSpPr>
        <p:sp>
          <p:nvSpPr>
            <p:cNvPr id="16" name="Oval 15">
              <a:extLst>
                <a:ext uri="{FF2B5EF4-FFF2-40B4-BE49-F238E27FC236}">
                  <a16:creationId xmlns:a16="http://schemas.microsoft.com/office/drawing/2014/main" id="{C37D16CB-59C3-4FF1-9018-FF59DAD8251B}"/>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1E2172FB-B471-4430-8D49-082139380276}"/>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Oval 17">
              <a:extLst>
                <a:ext uri="{FF2B5EF4-FFF2-40B4-BE49-F238E27FC236}">
                  <a16:creationId xmlns:a16="http://schemas.microsoft.com/office/drawing/2014/main" id="{27353C2B-EAF6-4DA5-BB18-39CA63997F58}"/>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Oval 18">
              <a:extLst>
                <a:ext uri="{FF2B5EF4-FFF2-40B4-BE49-F238E27FC236}">
                  <a16:creationId xmlns:a16="http://schemas.microsoft.com/office/drawing/2014/main" id="{03DA5071-461D-4EA5-91F3-824C75F705DA}"/>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66210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3BBD886-903B-4D8E-9950-D7026BF5A2B9}"/>
              </a:ext>
            </a:extLst>
          </p:cNvPr>
          <p:cNvSpPr>
            <a:spLocks noGrp="1"/>
          </p:cNvSpPr>
          <p:nvPr>
            <p:ph type="pic" sz="quarter" idx="14"/>
          </p:nvPr>
        </p:nvSpPr>
        <p:spPr>
          <a:xfrm>
            <a:off x="6248400" y="920750"/>
            <a:ext cx="4383314" cy="5016500"/>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4" name="Rectangle: Rounded Corners 3">
            <a:extLst>
              <a:ext uri="{FF2B5EF4-FFF2-40B4-BE49-F238E27FC236}">
                <a16:creationId xmlns:a16="http://schemas.microsoft.com/office/drawing/2014/main" id="{6F127044-C81A-4F06-8F93-05C95FC48294}"/>
              </a:ext>
            </a:extLst>
          </p:cNvPr>
          <p:cNvSpPr/>
          <p:nvPr userDrawn="1"/>
        </p:nvSpPr>
        <p:spPr>
          <a:xfrm>
            <a:off x="1302563" y="897108"/>
            <a:ext cx="4178300" cy="5067300"/>
          </a:xfrm>
          <a:prstGeom prst="roundRect">
            <a:avLst>
              <a:gd name="adj" fmla="val 3293"/>
            </a:avLst>
          </a:prstGeom>
          <a:solidFill>
            <a:schemeClr val="accent2">
              <a:alpha val="75000"/>
            </a:schemeClr>
          </a:solidFill>
          <a:ln>
            <a:noFill/>
          </a:ln>
          <a:effectLst>
            <a:outerShdw blurRad="419100" dist="292100" dir="81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76342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41E72F4-3548-4F23-B6B8-E080352F0DC3}"/>
              </a:ext>
            </a:extLst>
          </p:cNvPr>
          <p:cNvSpPr>
            <a:spLocks noGrp="1"/>
          </p:cNvSpPr>
          <p:nvPr>
            <p:ph type="pic" sz="quarter" idx="14"/>
          </p:nvPr>
        </p:nvSpPr>
        <p:spPr>
          <a:xfrm>
            <a:off x="631371" y="574765"/>
            <a:ext cx="2438400" cy="3311616"/>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3" name="Picture Placeholder 2">
            <a:extLst>
              <a:ext uri="{FF2B5EF4-FFF2-40B4-BE49-F238E27FC236}">
                <a16:creationId xmlns:a16="http://schemas.microsoft.com/office/drawing/2014/main" id="{0E6B4F61-9A0D-44A6-B88B-FB35400223A3}"/>
              </a:ext>
            </a:extLst>
          </p:cNvPr>
          <p:cNvSpPr>
            <a:spLocks noGrp="1"/>
          </p:cNvSpPr>
          <p:nvPr>
            <p:ph type="pic" sz="quarter" idx="15"/>
          </p:nvPr>
        </p:nvSpPr>
        <p:spPr>
          <a:xfrm>
            <a:off x="3505198" y="2782388"/>
            <a:ext cx="2438400" cy="3311616"/>
          </a:xfrm>
          <a:prstGeom prst="roundRect">
            <a:avLst>
              <a:gd name="adj" fmla="val 6561"/>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grpSp>
        <p:nvGrpSpPr>
          <p:cNvPr id="4" name="Group 3">
            <a:extLst>
              <a:ext uri="{FF2B5EF4-FFF2-40B4-BE49-F238E27FC236}">
                <a16:creationId xmlns:a16="http://schemas.microsoft.com/office/drawing/2014/main" id="{55FBEDC0-7F42-4330-BD5D-FAEBA0204AF3}"/>
              </a:ext>
            </a:extLst>
          </p:cNvPr>
          <p:cNvGrpSpPr/>
          <p:nvPr userDrawn="1"/>
        </p:nvGrpSpPr>
        <p:grpSpPr>
          <a:xfrm>
            <a:off x="10397028" y="794915"/>
            <a:ext cx="469755" cy="469755"/>
            <a:chOff x="1014940" y="770253"/>
            <a:chExt cx="1845677" cy="1845677"/>
          </a:xfrm>
        </p:grpSpPr>
        <p:sp>
          <p:nvSpPr>
            <p:cNvPr id="5" name="Oval 4">
              <a:extLst>
                <a:ext uri="{FF2B5EF4-FFF2-40B4-BE49-F238E27FC236}">
                  <a16:creationId xmlns:a16="http://schemas.microsoft.com/office/drawing/2014/main" id="{2B2DAD2B-9595-4073-AF05-03708E788F7B}"/>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BE431BCB-8134-4116-BE5C-CD148F4EF630}"/>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0C53EF75-D65E-41EB-B086-04A79ACB7358}"/>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3015DE1D-E4EE-4BB7-A1EA-2529C0AA5FB2}"/>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 name="Group 13">
            <a:extLst>
              <a:ext uri="{FF2B5EF4-FFF2-40B4-BE49-F238E27FC236}">
                <a16:creationId xmlns:a16="http://schemas.microsoft.com/office/drawing/2014/main" id="{E8A8F67E-2567-4D08-9835-9C790ECA5334}"/>
              </a:ext>
            </a:extLst>
          </p:cNvPr>
          <p:cNvGrpSpPr/>
          <p:nvPr userDrawn="1"/>
        </p:nvGrpSpPr>
        <p:grpSpPr>
          <a:xfrm>
            <a:off x="11548428" y="5419563"/>
            <a:ext cx="469755" cy="469755"/>
            <a:chOff x="1014940" y="770253"/>
            <a:chExt cx="1845677" cy="1845677"/>
          </a:xfrm>
        </p:grpSpPr>
        <p:sp>
          <p:nvSpPr>
            <p:cNvPr id="15" name="Oval 14">
              <a:extLst>
                <a:ext uri="{FF2B5EF4-FFF2-40B4-BE49-F238E27FC236}">
                  <a16:creationId xmlns:a16="http://schemas.microsoft.com/office/drawing/2014/main" id="{A8D78A12-35AA-4D17-A0DF-1DC813F6342F}"/>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8E3188A7-6F1A-4211-BA21-9CCC5C9B07C8}"/>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DF58CE63-42D4-4DBC-9413-C7F1907F104D}"/>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Oval 17">
              <a:extLst>
                <a:ext uri="{FF2B5EF4-FFF2-40B4-BE49-F238E27FC236}">
                  <a16:creationId xmlns:a16="http://schemas.microsoft.com/office/drawing/2014/main" id="{2EBAB93A-374C-41CD-AB07-38B23928379D}"/>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82723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C851FAA-49D5-4DBC-9198-EDF71E0001BC}"/>
              </a:ext>
            </a:extLst>
          </p:cNvPr>
          <p:cNvSpPr>
            <a:spLocks noGrp="1"/>
          </p:cNvSpPr>
          <p:nvPr>
            <p:ph type="pic" sz="quarter" idx="14"/>
          </p:nvPr>
        </p:nvSpPr>
        <p:spPr>
          <a:xfrm>
            <a:off x="657497" y="2704010"/>
            <a:ext cx="5273040" cy="2272938"/>
          </a:xfrm>
          <a:prstGeom prst="roundRect">
            <a:avLst>
              <a:gd name="adj" fmla="val 50000"/>
            </a:avLst>
          </a:prstGeom>
          <a:pattFill prst="shingle">
            <a:fgClr>
              <a:schemeClr val="accent1"/>
            </a:fgClr>
            <a:bgClr>
              <a:schemeClr val="bg1"/>
            </a:bgClr>
          </a:pattFill>
          <a:ln w="76200">
            <a:solidFill>
              <a:schemeClr val="bg1"/>
            </a:solidFill>
          </a:ln>
          <a:effectLst>
            <a:outerShdw blurRad="419100" dist="292100" dir="2700000" algn="ctr" rotWithShape="0">
              <a:srgbClr val="000000">
                <a:alpha val="24000"/>
              </a:srgbClr>
            </a:outerShdw>
          </a:effectLst>
        </p:spPr>
        <p:txBody>
          <a:bodyPr wrap="square">
            <a:noAutofit/>
          </a:bodyPr>
          <a:lstStyle>
            <a:lvl1pPr marL="0" indent="0" algn="ctr">
              <a:buNone/>
              <a:defRPr sz="1800">
                <a:solidFill>
                  <a:sysClr val="windowText" lastClr="000000"/>
                </a:solidFill>
                <a:latin typeface="Arial" panose="020B0604020202020204" pitchFamily="34" charset="0"/>
                <a:cs typeface="Arial" panose="020B0604020202020204" pitchFamily="34" charset="0"/>
              </a:defRPr>
            </a:lvl1pPr>
          </a:lstStyle>
          <a:p>
            <a:endParaRPr lang="id-ID"/>
          </a:p>
        </p:txBody>
      </p:sp>
      <p:sp>
        <p:nvSpPr>
          <p:cNvPr id="4" name="Freeform 733">
            <a:extLst>
              <a:ext uri="{FF2B5EF4-FFF2-40B4-BE49-F238E27FC236}">
                <a16:creationId xmlns:a16="http://schemas.microsoft.com/office/drawing/2014/main" id="{8CD45570-200C-4A05-8881-C62FA402176C}"/>
              </a:ext>
            </a:extLst>
          </p:cNvPr>
          <p:cNvSpPr>
            <a:spLocks/>
          </p:cNvSpPr>
          <p:nvPr userDrawn="1"/>
        </p:nvSpPr>
        <p:spPr bwMode="auto">
          <a:xfrm flipH="1">
            <a:off x="0" y="5316585"/>
            <a:ext cx="12192000" cy="1541413"/>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grpSp>
        <p:nvGrpSpPr>
          <p:cNvPr id="5" name="Group 4">
            <a:extLst>
              <a:ext uri="{FF2B5EF4-FFF2-40B4-BE49-F238E27FC236}">
                <a16:creationId xmlns:a16="http://schemas.microsoft.com/office/drawing/2014/main" id="{7B52AE42-D3FB-4495-9E86-BA1A3BC675C0}"/>
              </a:ext>
            </a:extLst>
          </p:cNvPr>
          <p:cNvGrpSpPr/>
          <p:nvPr userDrawn="1"/>
        </p:nvGrpSpPr>
        <p:grpSpPr>
          <a:xfrm>
            <a:off x="5626245" y="507532"/>
            <a:ext cx="469755" cy="469755"/>
            <a:chOff x="1014940" y="770253"/>
            <a:chExt cx="1845677" cy="1845677"/>
          </a:xfrm>
        </p:grpSpPr>
        <p:sp>
          <p:nvSpPr>
            <p:cNvPr id="6" name="Oval 5">
              <a:extLst>
                <a:ext uri="{FF2B5EF4-FFF2-40B4-BE49-F238E27FC236}">
                  <a16:creationId xmlns:a16="http://schemas.microsoft.com/office/drawing/2014/main" id="{DB96E808-47AD-4050-9B46-AA18686FEEF6}"/>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DDA56EB1-14F7-4850-B75D-E639A180432B}"/>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317336E3-06DA-40C9-A233-8796A60737ED}"/>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08DF64C4-A3C7-43B5-8A58-6292CED2064D}"/>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 name="Group 9">
            <a:extLst>
              <a:ext uri="{FF2B5EF4-FFF2-40B4-BE49-F238E27FC236}">
                <a16:creationId xmlns:a16="http://schemas.microsoft.com/office/drawing/2014/main" id="{F382E7C5-886E-429D-89A8-EDD6CD3309CE}"/>
              </a:ext>
            </a:extLst>
          </p:cNvPr>
          <p:cNvGrpSpPr/>
          <p:nvPr userDrawn="1"/>
        </p:nvGrpSpPr>
        <p:grpSpPr>
          <a:xfrm>
            <a:off x="10890576" y="5316585"/>
            <a:ext cx="469755" cy="469755"/>
            <a:chOff x="1014940" y="770253"/>
            <a:chExt cx="1845677" cy="1845677"/>
          </a:xfrm>
        </p:grpSpPr>
        <p:sp>
          <p:nvSpPr>
            <p:cNvPr id="11" name="Oval 10">
              <a:extLst>
                <a:ext uri="{FF2B5EF4-FFF2-40B4-BE49-F238E27FC236}">
                  <a16:creationId xmlns:a16="http://schemas.microsoft.com/office/drawing/2014/main" id="{8DBB0D7D-B081-49A6-B47E-622ED65CF5D9}"/>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23178102-2B70-4D2D-80E4-060528895053}"/>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1E1D777F-FE43-42B0-871F-66EFC8361515}"/>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B0A1EED4-8D0C-442A-A0C1-9E0578107169}"/>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0968304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5890E-0316-4E2F-9F8E-8F22694D687E}"/>
              </a:ext>
            </a:extLst>
          </p:cNvPr>
          <p:cNvSpPr/>
          <p:nvPr userDrawn="1"/>
        </p:nvSpPr>
        <p:spPr>
          <a:xfrm>
            <a:off x="0" y="0"/>
            <a:ext cx="12192000" cy="3892731"/>
          </a:xfrm>
          <a:prstGeom prst="rect">
            <a:avLst/>
          </a:prstGeom>
          <a:gradFill>
            <a:gsLst>
              <a:gs pos="0">
                <a:schemeClr val="accent1">
                  <a:lumMod val="60000"/>
                  <a:lumOff val="40000"/>
                </a:schemeClr>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Placeholder 1">
            <a:extLst>
              <a:ext uri="{FF2B5EF4-FFF2-40B4-BE49-F238E27FC236}">
                <a16:creationId xmlns:a16="http://schemas.microsoft.com/office/drawing/2014/main" id="{506BB8DF-AD5D-44FD-9144-1C54292AD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316EB42-AC4A-425D-8F7D-D8811F5540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C4B532C-9C37-44FD-B6E4-0FEEEBA60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748CF-5F66-4538-942E-896C56A64753}" type="datetimeFigureOut">
              <a:rPr lang="en-ID" smtClean="0"/>
              <a:t>11/11/2020</a:t>
            </a:fld>
            <a:endParaRPr lang="en-ID"/>
          </a:p>
        </p:txBody>
      </p:sp>
      <p:sp>
        <p:nvSpPr>
          <p:cNvPr id="5" name="Footer Placeholder 4">
            <a:extLst>
              <a:ext uri="{FF2B5EF4-FFF2-40B4-BE49-F238E27FC236}">
                <a16:creationId xmlns:a16="http://schemas.microsoft.com/office/drawing/2014/main" id="{92149310-6A1C-4781-9342-6B011FD1B9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3C0E8229-4018-4977-8927-133214E4E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C1E7B-1032-407F-ADEB-BDDA644FC88F}" type="slidenum">
              <a:rPr lang="en-ID" smtClean="0"/>
              <a:t>‹#›</a:t>
            </a:fld>
            <a:endParaRPr lang="en-ID"/>
          </a:p>
        </p:txBody>
      </p:sp>
    </p:spTree>
    <p:extLst>
      <p:ext uri="{BB962C8B-B14F-4D97-AF65-F5344CB8AC3E}">
        <p14:creationId xmlns:p14="http://schemas.microsoft.com/office/powerpoint/2010/main" val="2341074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6" r:id="rId37"/>
    <p:sldLayoutId id="2147483687" r:id="rId38"/>
    <p:sldLayoutId id="2147483688" r:id="rId39"/>
    <p:sldLayoutId id="2147483689"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0C8738-E04C-44B4-8C63-8816D9B76634}"/>
              </a:ext>
            </a:extLst>
          </p:cNvPr>
          <p:cNvSpPr>
            <a:spLocks noGrp="1"/>
          </p:cNvSpPr>
          <p:nvPr>
            <p:ph type="pic" sz="quarter" idx="14"/>
          </p:nvPr>
        </p:nvSpPr>
        <p:spPr/>
      </p:sp>
      <p:sp>
        <p:nvSpPr>
          <p:cNvPr id="30" name="Freeform 733">
            <a:extLst>
              <a:ext uri="{FF2B5EF4-FFF2-40B4-BE49-F238E27FC236}">
                <a16:creationId xmlns:a16="http://schemas.microsoft.com/office/drawing/2014/main" id="{61E510A9-1043-47B2-9849-B062D81CF79E}"/>
              </a:ext>
            </a:extLst>
          </p:cNvPr>
          <p:cNvSpPr>
            <a:spLocks/>
          </p:cNvSpPr>
          <p:nvPr/>
        </p:nvSpPr>
        <p:spPr bwMode="auto">
          <a:xfrm flipH="1">
            <a:off x="-1" y="4809104"/>
            <a:ext cx="12226109"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5" name="TextBox 4">
            <a:extLst>
              <a:ext uri="{FF2B5EF4-FFF2-40B4-BE49-F238E27FC236}">
                <a16:creationId xmlns:a16="http://schemas.microsoft.com/office/drawing/2014/main" id="{5BBB9B2A-237B-4588-B49A-48D04755E8EA}"/>
              </a:ext>
            </a:extLst>
          </p:cNvPr>
          <p:cNvSpPr txBox="1"/>
          <p:nvPr/>
        </p:nvSpPr>
        <p:spPr>
          <a:xfrm>
            <a:off x="6752352" y="2206321"/>
            <a:ext cx="4206021" cy="1200329"/>
          </a:xfrm>
          <a:prstGeom prst="rect">
            <a:avLst/>
          </a:prstGeom>
          <a:noFill/>
        </p:spPr>
        <p:txBody>
          <a:bodyPr wrap="square" rtlCol="0">
            <a:spAutoFit/>
          </a:bodyPr>
          <a:lstStyle/>
          <a:p>
            <a:pPr algn="ctr"/>
            <a:r>
              <a:rPr lang="en-US" sz="7100" b="1" spc="600">
                <a:solidFill>
                  <a:schemeClr val="accent1"/>
                </a:solidFill>
                <a:latin typeface="Playfair Display" panose="00000500000000000000" pitchFamily="2" charset="0"/>
                <a:ea typeface="Noto Sans" panose="020B0502040504020204" pitchFamily="34" charset="0"/>
                <a:cs typeface="Poppins" panose="00000500000000000000" pitchFamily="2" charset="0"/>
              </a:rPr>
              <a:t>Lumos</a:t>
            </a:r>
          </a:p>
        </p:txBody>
      </p:sp>
      <p:sp>
        <p:nvSpPr>
          <p:cNvPr id="7" name="TextBox 6">
            <a:extLst>
              <a:ext uri="{FF2B5EF4-FFF2-40B4-BE49-F238E27FC236}">
                <a16:creationId xmlns:a16="http://schemas.microsoft.com/office/drawing/2014/main" id="{931472C3-6411-4C5C-9957-DC8CB577E929}"/>
              </a:ext>
            </a:extLst>
          </p:cNvPr>
          <p:cNvSpPr txBox="1"/>
          <p:nvPr/>
        </p:nvSpPr>
        <p:spPr>
          <a:xfrm>
            <a:off x="6658732" y="3305050"/>
            <a:ext cx="4393260" cy="430887"/>
          </a:xfrm>
          <a:prstGeom prst="rect">
            <a:avLst/>
          </a:prstGeom>
          <a:noFill/>
        </p:spPr>
        <p:txBody>
          <a:bodyPr wrap="square" rtlCol="0">
            <a:spAutoFit/>
          </a:bodyPr>
          <a:lstStyle/>
          <a:p>
            <a:pPr algn="ctr">
              <a:lnSpc>
                <a:spcPct val="150000"/>
              </a:lnSpc>
            </a:pPr>
            <a:r>
              <a:rPr lang="en-US" sz="1600">
                <a:latin typeface="Poppins SemiBold" panose="00000700000000000000" pitchFamily="2" charset="0"/>
                <a:ea typeface="Open Sans" panose="020B0606030504020204" pitchFamily="34" charset="0"/>
                <a:cs typeface="Poppins SemiBold" panose="00000700000000000000" pitchFamily="2" charset="0"/>
              </a:rPr>
              <a:t>Winter Presentation Template</a:t>
            </a:r>
          </a:p>
        </p:txBody>
      </p:sp>
      <p:sp>
        <p:nvSpPr>
          <p:cNvPr id="9" name="Rectangle 8">
            <a:extLst>
              <a:ext uri="{FF2B5EF4-FFF2-40B4-BE49-F238E27FC236}">
                <a16:creationId xmlns:a16="http://schemas.microsoft.com/office/drawing/2014/main" id="{DDCA1647-ACC5-41CD-A8C5-10E3EFBEEBF4}"/>
              </a:ext>
            </a:extLst>
          </p:cNvPr>
          <p:cNvSpPr/>
          <p:nvPr/>
        </p:nvSpPr>
        <p:spPr>
          <a:xfrm>
            <a:off x="484463" y="6297201"/>
            <a:ext cx="3053868" cy="343171"/>
          </a:xfrm>
          <a:prstGeom prst="rect">
            <a:avLst/>
          </a:prstGeom>
        </p:spPr>
        <p:txBody>
          <a:bodyPr wrap="square">
            <a:spAutoFit/>
          </a:bodyPr>
          <a:lstStyle/>
          <a:p>
            <a:pPr>
              <a:lnSpc>
                <a:spcPct val="150000"/>
              </a:lnSpc>
            </a:pPr>
            <a:r>
              <a:rPr lang="it-IT" sz="1200">
                <a:solidFill>
                  <a:schemeClr val="bg1"/>
                </a:solidFill>
                <a:latin typeface="Poppins" panose="00000500000000000000" pitchFamily="2" charset="0"/>
                <a:ea typeface="Open Sans" panose="020B0606030504020204" pitchFamily="34" charset="0"/>
                <a:cs typeface="Poppins" panose="00000500000000000000" pitchFamily="2" charset="0"/>
              </a:rPr>
              <a:t>Prepare for winter season</a:t>
            </a:r>
            <a:endParaRPr lang="en-US" sz="120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11" name="Rectangle 10">
            <a:extLst>
              <a:ext uri="{FF2B5EF4-FFF2-40B4-BE49-F238E27FC236}">
                <a16:creationId xmlns:a16="http://schemas.microsoft.com/office/drawing/2014/main" id="{58A3EB17-F133-4E47-A6F6-C3A0068DCCF4}"/>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13" name="Group 12">
            <a:extLst>
              <a:ext uri="{FF2B5EF4-FFF2-40B4-BE49-F238E27FC236}">
                <a16:creationId xmlns:a16="http://schemas.microsoft.com/office/drawing/2014/main" id="{A2349AFF-A7AE-4DE6-8CF9-3D8A5C1F5EB8}"/>
              </a:ext>
            </a:extLst>
          </p:cNvPr>
          <p:cNvGrpSpPr/>
          <p:nvPr/>
        </p:nvGrpSpPr>
        <p:grpSpPr>
          <a:xfrm>
            <a:off x="10008622" y="4728996"/>
            <a:ext cx="746986" cy="746986"/>
            <a:chOff x="1014940" y="770253"/>
            <a:chExt cx="1845677" cy="1845677"/>
          </a:xfrm>
        </p:grpSpPr>
        <p:sp>
          <p:nvSpPr>
            <p:cNvPr id="14" name="Oval 13">
              <a:extLst>
                <a:ext uri="{FF2B5EF4-FFF2-40B4-BE49-F238E27FC236}">
                  <a16:creationId xmlns:a16="http://schemas.microsoft.com/office/drawing/2014/main" id="{D9BC7765-6CBF-4881-BDC9-322EA5960CBA}"/>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7BE80030-9FE8-41BC-99DD-D89E49F782A4}"/>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F02F0A1D-43D3-4B02-A5EF-8EE5704083E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C61C9DCB-0F09-4187-986D-4D44DA9EDEE8}"/>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2" name="Freeform 872">
            <a:extLst>
              <a:ext uri="{FF2B5EF4-FFF2-40B4-BE49-F238E27FC236}">
                <a16:creationId xmlns:a16="http://schemas.microsoft.com/office/drawing/2014/main" id="{41EEA3CF-6B43-4D14-9F13-928751159F2D}"/>
              </a:ext>
            </a:extLst>
          </p:cNvPr>
          <p:cNvSpPr>
            <a:spLocks noEditPoints="1"/>
          </p:cNvSpPr>
          <p:nvPr/>
        </p:nvSpPr>
        <p:spPr bwMode="auto">
          <a:xfrm flipH="1" flipV="1">
            <a:off x="703413" y="5376328"/>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36" name="Freeform 872">
            <a:extLst>
              <a:ext uri="{FF2B5EF4-FFF2-40B4-BE49-F238E27FC236}">
                <a16:creationId xmlns:a16="http://schemas.microsoft.com/office/drawing/2014/main" id="{B226CC38-DB8E-438B-BF18-98FB684A2D17}"/>
              </a:ext>
            </a:extLst>
          </p:cNvPr>
          <p:cNvSpPr>
            <a:spLocks noEditPoints="1"/>
          </p:cNvSpPr>
          <p:nvPr/>
        </p:nvSpPr>
        <p:spPr bwMode="auto">
          <a:xfrm flipH="1" flipV="1">
            <a:off x="11534309" y="6193629"/>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38" name="Freeform 872">
            <a:extLst>
              <a:ext uri="{FF2B5EF4-FFF2-40B4-BE49-F238E27FC236}">
                <a16:creationId xmlns:a16="http://schemas.microsoft.com/office/drawing/2014/main" id="{14742092-5EB7-42F0-B99A-4FC7E33557A5}"/>
              </a:ext>
            </a:extLst>
          </p:cNvPr>
          <p:cNvSpPr>
            <a:spLocks noEditPoints="1"/>
          </p:cNvSpPr>
          <p:nvPr/>
        </p:nvSpPr>
        <p:spPr bwMode="auto">
          <a:xfrm flipH="1" flipV="1">
            <a:off x="5106431" y="5750716"/>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grpSp>
        <p:nvGrpSpPr>
          <p:cNvPr id="49" name="Group 48">
            <a:extLst>
              <a:ext uri="{FF2B5EF4-FFF2-40B4-BE49-F238E27FC236}">
                <a16:creationId xmlns:a16="http://schemas.microsoft.com/office/drawing/2014/main" id="{878E3F4E-7C79-419F-A0BE-9FF878A7B56E}"/>
              </a:ext>
            </a:extLst>
          </p:cNvPr>
          <p:cNvGrpSpPr/>
          <p:nvPr/>
        </p:nvGrpSpPr>
        <p:grpSpPr>
          <a:xfrm>
            <a:off x="577284" y="1852128"/>
            <a:ext cx="746986" cy="746986"/>
            <a:chOff x="1014940" y="770253"/>
            <a:chExt cx="1845677" cy="1845677"/>
          </a:xfrm>
        </p:grpSpPr>
        <p:sp>
          <p:nvSpPr>
            <p:cNvPr id="50" name="Oval 49">
              <a:extLst>
                <a:ext uri="{FF2B5EF4-FFF2-40B4-BE49-F238E27FC236}">
                  <a16:creationId xmlns:a16="http://schemas.microsoft.com/office/drawing/2014/main" id="{653D7B0D-9462-4F6A-9F08-D2628A4413EF}"/>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C58263D7-1C2A-4F50-9756-D689F7C04F73}"/>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BB4470A5-F1E7-4F09-B87A-014D58653A7C}"/>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16D07552-C3A2-4D1D-A084-9AE6D6D01E33}"/>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4" name="Group 53">
            <a:extLst>
              <a:ext uri="{FF2B5EF4-FFF2-40B4-BE49-F238E27FC236}">
                <a16:creationId xmlns:a16="http://schemas.microsoft.com/office/drawing/2014/main" id="{ADE96779-E871-4AA6-83F7-ABC329D7C4FD}"/>
              </a:ext>
            </a:extLst>
          </p:cNvPr>
          <p:cNvGrpSpPr/>
          <p:nvPr/>
        </p:nvGrpSpPr>
        <p:grpSpPr>
          <a:xfrm>
            <a:off x="5590076" y="4139723"/>
            <a:ext cx="1020402" cy="1020402"/>
            <a:chOff x="1014940" y="770253"/>
            <a:chExt cx="1845677" cy="1845677"/>
          </a:xfrm>
        </p:grpSpPr>
        <p:sp>
          <p:nvSpPr>
            <p:cNvPr id="55" name="Oval 54">
              <a:extLst>
                <a:ext uri="{FF2B5EF4-FFF2-40B4-BE49-F238E27FC236}">
                  <a16:creationId xmlns:a16="http://schemas.microsoft.com/office/drawing/2014/main" id="{6067AC3B-E959-46C9-95C6-CE0F8A2A529E}"/>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62B38209-3BA4-4E2A-8CBC-01C91BE0E834}"/>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21ABACD6-785D-4F76-834B-451F3B3C6E48}"/>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411EA4B3-5EDA-4A69-9094-19DF57BE0332}"/>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70311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A18334-CABD-4302-B3ED-9784CA49E3FC}"/>
              </a:ext>
            </a:extLst>
          </p:cNvPr>
          <p:cNvSpPr>
            <a:spLocks noGrp="1"/>
          </p:cNvSpPr>
          <p:nvPr>
            <p:ph type="pic" sz="quarter" idx="14"/>
          </p:nvPr>
        </p:nvSpPr>
        <p:spPr/>
      </p:sp>
      <p:sp>
        <p:nvSpPr>
          <p:cNvPr id="3" name="TextBox 2">
            <a:extLst>
              <a:ext uri="{FF2B5EF4-FFF2-40B4-BE49-F238E27FC236}">
                <a16:creationId xmlns:a16="http://schemas.microsoft.com/office/drawing/2014/main" id="{E039882D-5D21-466B-A92E-9C6EE41D5296}"/>
              </a:ext>
            </a:extLst>
          </p:cNvPr>
          <p:cNvSpPr txBox="1"/>
          <p:nvPr/>
        </p:nvSpPr>
        <p:spPr>
          <a:xfrm>
            <a:off x="8722210" y="4140993"/>
            <a:ext cx="1581418" cy="338614"/>
          </a:xfrm>
          <a:prstGeom prst="roundRect">
            <a:avLst>
              <a:gd name="adj" fmla="val 32207"/>
            </a:avLst>
          </a:prstGeom>
          <a:solidFill>
            <a:schemeClr val="accent1">
              <a:lumMod val="60000"/>
              <a:lumOff val="40000"/>
            </a:schemeClr>
          </a:solidFill>
          <a:effectLst>
            <a:outerShdw blurRad="292100" dist="101600" dir="2700000" algn="ctr" rotWithShape="0">
              <a:srgbClr val="000000">
                <a:alpha val="20000"/>
              </a:srgbClr>
            </a:outerShdw>
          </a:effectLst>
        </p:spPr>
        <p:txBody>
          <a:bodyPr wrap="square" rtlCol="0">
            <a:spAutoFit/>
          </a:bodyPr>
          <a:lstStyle/>
          <a:p>
            <a:pPr algn="ctr"/>
            <a:r>
              <a:rPr lang="en-US" sz="1200">
                <a:solidFill>
                  <a:schemeClr val="bg1"/>
                </a:solidFill>
                <a:latin typeface="Poppins SemiBold" panose="00000700000000000000" pitchFamily="2" charset="0"/>
                <a:cs typeface="Poppins SemiBold" panose="00000700000000000000" pitchFamily="2" charset="0"/>
              </a:rPr>
              <a:t>Discover More</a:t>
            </a:r>
            <a:endParaRPr lang="en-ID" sz="1200">
              <a:solidFill>
                <a:schemeClr val="bg1"/>
              </a:solidFill>
              <a:latin typeface="Poppins SemiBold" panose="00000700000000000000" pitchFamily="2" charset="0"/>
              <a:cs typeface="Poppins SemiBold" panose="00000700000000000000" pitchFamily="2" charset="0"/>
            </a:endParaRPr>
          </a:p>
        </p:txBody>
      </p:sp>
      <p:sp>
        <p:nvSpPr>
          <p:cNvPr id="4" name="TextBox 3">
            <a:extLst>
              <a:ext uri="{FF2B5EF4-FFF2-40B4-BE49-F238E27FC236}">
                <a16:creationId xmlns:a16="http://schemas.microsoft.com/office/drawing/2014/main" id="{CACE6D50-71D4-4E99-B376-3A7149B3B19C}"/>
              </a:ext>
            </a:extLst>
          </p:cNvPr>
          <p:cNvSpPr txBox="1"/>
          <p:nvPr/>
        </p:nvSpPr>
        <p:spPr>
          <a:xfrm>
            <a:off x="6983855" y="4140993"/>
            <a:ext cx="1581418" cy="338614"/>
          </a:xfrm>
          <a:prstGeom prst="roundRect">
            <a:avLst>
              <a:gd name="adj" fmla="val 32207"/>
            </a:avLst>
          </a:prstGeom>
          <a:solidFill>
            <a:schemeClr val="accent3"/>
          </a:solidFill>
          <a:effectLst>
            <a:outerShdw blurRad="292100" dist="101600" dir="2700000" algn="ctr" rotWithShape="0">
              <a:srgbClr val="000000">
                <a:alpha val="20000"/>
              </a:srgbClr>
            </a:outerShdw>
          </a:effectLst>
        </p:spPr>
        <p:txBody>
          <a:bodyPr wrap="square" rtlCol="0">
            <a:spAutoFit/>
          </a:bodyPr>
          <a:lstStyle/>
          <a:p>
            <a:pPr algn="ctr"/>
            <a:r>
              <a:rPr lang="en-US" sz="1200">
                <a:solidFill>
                  <a:schemeClr val="bg1"/>
                </a:solidFill>
                <a:latin typeface="Poppins SemiBold" panose="00000700000000000000" pitchFamily="2" charset="0"/>
                <a:cs typeface="Poppins SemiBold" panose="00000700000000000000" pitchFamily="2" charset="0"/>
              </a:rPr>
              <a:t>Read More</a:t>
            </a:r>
            <a:endParaRPr lang="en-ID" sz="1200">
              <a:solidFill>
                <a:schemeClr val="bg1"/>
              </a:solidFill>
              <a:latin typeface="Poppins SemiBold" panose="00000700000000000000" pitchFamily="2" charset="0"/>
              <a:cs typeface="Poppins SemiBold" panose="00000700000000000000" pitchFamily="2" charset="0"/>
            </a:endParaRPr>
          </a:p>
        </p:txBody>
      </p:sp>
      <p:sp>
        <p:nvSpPr>
          <p:cNvPr id="8" name="Freeform 733">
            <a:extLst>
              <a:ext uri="{FF2B5EF4-FFF2-40B4-BE49-F238E27FC236}">
                <a16:creationId xmlns:a16="http://schemas.microsoft.com/office/drawing/2014/main" id="{78495EA2-779B-4417-AA28-248C73F6AE12}"/>
              </a:ext>
            </a:extLst>
          </p:cNvPr>
          <p:cNvSpPr>
            <a:spLocks/>
          </p:cNvSpPr>
          <p:nvPr/>
        </p:nvSpPr>
        <p:spPr bwMode="auto">
          <a:xfrm flipH="1">
            <a:off x="-1" y="4809104"/>
            <a:ext cx="12226109"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dirty="0"/>
          </a:p>
        </p:txBody>
      </p:sp>
      <p:grpSp>
        <p:nvGrpSpPr>
          <p:cNvPr id="14" name="Group 13">
            <a:extLst>
              <a:ext uri="{FF2B5EF4-FFF2-40B4-BE49-F238E27FC236}">
                <a16:creationId xmlns:a16="http://schemas.microsoft.com/office/drawing/2014/main" id="{DF6FB2B4-BA25-489E-B57C-8DF7985D8C11}"/>
              </a:ext>
            </a:extLst>
          </p:cNvPr>
          <p:cNvGrpSpPr/>
          <p:nvPr/>
        </p:nvGrpSpPr>
        <p:grpSpPr>
          <a:xfrm>
            <a:off x="5475581" y="280892"/>
            <a:ext cx="1274943" cy="1274943"/>
            <a:chOff x="1014940" y="770253"/>
            <a:chExt cx="1845677" cy="1845677"/>
          </a:xfrm>
        </p:grpSpPr>
        <p:sp>
          <p:nvSpPr>
            <p:cNvPr id="15" name="Oval 14">
              <a:extLst>
                <a:ext uri="{FF2B5EF4-FFF2-40B4-BE49-F238E27FC236}">
                  <a16:creationId xmlns:a16="http://schemas.microsoft.com/office/drawing/2014/main" id="{76B97C91-F7F1-45CB-9BD4-DD58256CD21F}"/>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CF5910DB-5E54-4027-93BE-3E441C0D08D3}"/>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AE58FFC7-E080-412F-8102-3DE317493AA8}"/>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Oval 17">
              <a:extLst>
                <a:ext uri="{FF2B5EF4-FFF2-40B4-BE49-F238E27FC236}">
                  <a16:creationId xmlns:a16="http://schemas.microsoft.com/office/drawing/2014/main" id="{9784B8A2-CC6B-4465-9FE0-AA3DB2E43F4F}"/>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4" name="Rectangle 23">
            <a:extLst>
              <a:ext uri="{FF2B5EF4-FFF2-40B4-BE49-F238E27FC236}">
                <a16:creationId xmlns:a16="http://schemas.microsoft.com/office/drawing/2014/main" id="{D3A04781-CB31-4D8B-B1CC-683B9BD5A079}"/>
              </a:ext>
            </a:extLst>
          </p:cNvPr>
          <p:cNvSpPr/>
          <p:nvPr/>
        </p:nvSpPr>
        <p:spPr>
          <a:xfrm>
            <a:off x="6887305" y="2723319"/>
            <a:ext cx="4625871" cy="1174168"/>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6" name="TextBox 25">
            <a:extLst>
              <a:ext uri="{FF2B5EF4-FFF2-40B4-BE49-F238E27FC236}">
                <a16:creationId xmlns:a16="http://schemas.microsoft.com/office/drawing/2014/main" id="{4D34C512-9940-49B9-964D-660A0B0FE7E3}"/>
              </a:ext>
            </a:extLst>
          </p:cNvPr>
          <p:cNvSpPr txBox="1"/>
          <p:nvPr/>
        </p:nvSpPr>
        <p:spPr>
          <a:xfrm>
            <a:off x="6887306" y="1787286"/>
            <a:ext cx="3058327"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Winter season</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CA26CC19-5D3B-4C27-9A60-488D5E0DF4D2}"/>
              </a:ext>
            </a:extLst>
          </p:cNvPr>
          <p:cNvSpPr txBox="1"/>
          <p:nvPr/>
        </p:nvSpPr>
        <p:spPr>
          <a:xfrm>
            <a:off x="6887307" y="2312101"/>
            <a:ext cx="2199066" cy="343171"/>
          </a:xfrm>
          <a:prstGeom prst="rect">
            <a:avLst/>
          </a:prstGeom>
          <a:noFill/>
        </p:spPr>
        <p:txBody>
          <a:bodyPr wrap="square" rtlCol="0">
            <a:spAutoFit/>
          </a:bodyPr>
          <a:lstStyle/>
          <a:p>
            <a:pP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30" name="Rectangle 29">
            <a:extLst>
              <a:ext uri="{FF2B5EF4-FFF2-40B4-BE49-F238E27FC236}">
                <a16:creationId xmlns:a16="http://schemas.microsoft.com/office/drawing/2014/main" id="{22132FC7-7B57-4130-A147-627FB6D34FA5}"/>
              </a:ext>
            </a:extLst>
          </p:cNvPr>
          <p:cNvSpPr/>
          <p:nvPr/>
        </p:nvSpPr>
        <p:spPr>
          <a:xfrm>
            <a:off x="7027648" y="5503624"/>
            <a:ext cx="3761592" cy="343171"/>
          </a:xfrm>
          <a:prstGeom prst="rect">
            <a:avLst/>
          </a:prstGeom>
        </p:spPr>
        <p:txBody>
          <a:bodyPr wrap="square">
            <a:spAutoFit/>
          </a:bodyPr>
          <a:lstStyle/>
          <a:p>
            <a:pPr marL="171450" indent="-171450">
              <a:lnSpc>
                <a:spcPct val="150000"/>
              </a:lnSpc>
              <a:buFont typeface="Wingdings" panose="05000000000000000000" pitchFamily="2" charset="2"/>
              <a:buChar char="ü"/>
            </a:pPr>
            <a:r>
              <a:rPr lang="it-IT" sz="1200" b="1" i="1">
                <a:solidFill>
                  <a:schemeClr val="bg1"/>
                </a:solidFill>
                <a:latin typeface="Poppins" panose="00000500000000000000" pitchFamily="2" charset="0"/>
                <a:ea typeface="Open Sans" panose="020B0606030504020204" pitchFamily="34" charset="0"/>
                <a:cs typeface="Poppins" panose="00000500000000000000" pitchFamily="2" charset="0"/>
              </a:rPr>
              <a:t>Dev certa volle sopra anime animo qua. </a:t>
            </a:r>
            <a:endParaRPr lang="en-US" sz="1200" b="1" i="1">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32" name="Rectangle 31">
            <a:extLst>
              <a:ext uri="{FF2B5EF4-FFF2-40B4-BE49-F238E27FC236}">
                <a16:creationId xmlns:a16="http://schemas.microsoft.com/office/drawing/2014/main" id="{B5339464-3E99-43CD-8F9F-FF6055AEE7D1}"/>
              </a:ext>
            </a:extLst>
          </p:cNvPr>
          <p:cNvSpPr/>
          <p:nvPr/>
        </p:nvSpPr>
        <p:spPr>
          <a:xfrm>
            <a:off x="7027648" y="5891840"/>
            <a:ext cx="3761592" cy="343171"/>
          </a:xfrm>
          <a:prstGeom prst="rect">
            <a:avLst/>
          </a:prstGeom>
        </p:spPr>
        <p:txBody>
          <a:bodyPr wrap="square">
            <a:spAutoFit/>
          </a:bodyPr>
          <a:lstStyle/>
          <a:p>
            <a:pPr marL="171450" indent="-171450">
              <a:lnSpc>
                <a:spcPct val="150000"/>
              </a:lnSpc>
              <a:buFont typeface="Wingdings" panose="05000000000000000000" pitchFamily="2" charset="2"/>
              <a:buChar char="ü"/>
            </a:pPr>
            <a:r>
              <a:rPr lang="it-IT" sz="1200" b="1" i="1">
                <a:solidFill>
                  <a:schemeClr val="bg1"/>
                </a:solidFill>
                <a:latin typeface="Poppins" panose="00000500000000000000" pitchFamily="2" charset="0"/>
                <a:ea typeface="Open Sans" panose="020B0606030504020204" pitchFamily="34" charset="0"/>
                <a:cs typeface="Poppins" panose="00000500000000000000" pitchFamily="2" charset="0"/>
              </a:rPr>
              <a:t>Dev certa volle sopra anime animo qua. </a:t>
            </a:r>
            <a:endParaRPr lang="en-US" sz="1200" b="1" i="1">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293318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1093A5-F5AF-464A-8A7F-D014C52E9E87}"/>
              </a:ext>
            </a:extLst>
          </p:cNvPr>
          <p:cNvSpPr>
            <a:spLocks noGrp="1"/>
          </p:cNvSpPr>
          <p:nvPr>
            <p:ph type="pic" sz="quarter" idx="14"/>
          </p:nvPr>
        </p:nvSpPr>
        <p:spPr/>
      </p:sp>
      <p:sp>
        <p:nvSpPr>
          <p:cNvPr id="3" name="Rectangle 2">
            <a:extLst>
              <a:ext uri="{FF2B5EF4-FFF2-40B4-BE49-F238E27FC236}">
                <a16:creationId xmlns:a16="http://schemas.microsoft.com/office/drawing/2014/main" id="{890F48D9-5D7A-4BA3-8A40-8EAA8D7EAD6F}"/>
              </a:ext>
            </a:extLst>
          </p:cNvPr>
          <p:cNvSpPr/>
          <p:nvPr/>
        </p:nvSpPr>
        <p:spPr>
          <a:xfrm>
            <a:off x="1082151" y="2384440"/>
            <a:ext cx="6697505" cy="1451166"/>
          </a:xfrm>
          <a:prstGeom prst="rect">
            <a:avLst/>
          </a:prstGeom>
        </p:spPr>
        <p:txBody>
          <a:bodyPr wrap="square">
            <a:spAutoFit/>
          </a:bodyPr>
          <a:lstStyle/>
          <a:p>
            <a:pPr algn="just">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 impregnato. Immemore un provarlo ho affilate chiedere fu acerbita sussulto. Eri lei dio arresti maniera compita trovare sveglia dilegua bel. Sta puramente illusione dov che costretto qua. </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6" name="Freeform 733">
            <a:extLst>
              <a:ext uri="{FF2B5EF4-FFF2-40B4-BE49-F238E27FC236}">
                <a16:creationId xmlns:a16="http://schemas.microsoft.com/office/drawing/2014/main" id="{FB480DFB-8134-4C73-9C8A-9FADD2E70467}"/>
              </a:ext>
            </a:extLst>
          </p:cNvPr>
          <p:cNvSpPr>
            <a:spLocks/>
          </p:cNvSpPr>
          <p:nvPr/>
        </p:nvSpPr>
        <p:spPr bwMode="auto">
          <a:xfrm>
            <a:off x="0" y="5316585"/>
            <a:ext cx="12192000" cy="1541413"/>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8" name="TextBox 7">
            <a:extLst>
              <a:ext uri="{FF2B5EF4-FFF2-40B4-BE49-F238E27FC236}">
                <a16:creationId xmlns:a16="http://schemas.microsoft.com/office/drawing/2014/main" id="{40E0A168-D82C-4487-ACB6-BF2C8D807623}"/>
              </a:ext>
            </a:extLst>
          </p:cNvPr>
          <p:cNvSpPr txBox="1"/>
          <p:nvPr/>
        </p:nvSpPr>
        <p:spPr>
          <a:xfrm>
            <a:off x="1082153" y="1861217"/>
            <a:ext cx="3958738" cy="523220"/>
          </a:xfrm>
          <a:prstGeom prst="rect">
            <a:avLst/>
          </a:prstGeom>
          <a:noFill/>
        </p:spPr>
        <p:txBody>
          <a:bodyPr wrap="square" rtlCol="0">
            <a:spAutoFit/>
          </a:bodyPr>
          <a:lstStyle/>
          <a:p>
            <a:r>
              <a:rPr lang="en-US" sz="2800" b="1" spc="100">
                <a:solidFill>
                  <a:schemeClr val="bg1"/>
                </a:solidFill>
                <a:latin typeface="Playfair Display" panose="00000500000000000000" pitchFamily="2" charset="0"/>
                <a:ea typeface="Roboto Medium" panose="02000000000000000000" pitchFamily="2" charset="0"/>
                <a:cs typeface="Poppins" panose="00000500000000000000" pitchFamily="2" charset="0"/>
              </a:rPr>
              <a:t>Lumos Collaboration</a:t>
            </a:r>
            <a:endParaRPr lang="en-US" sz="2800" spc="100">
              <a:solidFill>
                <a:schemeClr val="bg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8ABF7ACC-0543-4202-8765-62EDBFAD5458}"/>
              </a:ext>
            </a:extLst>
          </p:cNvPr>
          <p:cNvSpPr txBox="1"/>
          <p:nvPr/>
        </p:nvSpPr>
        <p:spPr>
          <a:xfrm>
            <a:off x="1082153" y="1337458"/>
            <a:ext cx="3002600" cy="379678"/>
          </a:xfrm>
          <a:prstGeom prst="roundRect">
            <a:avLst/>
          </a:prstGeom>
          <a:solidFill>
            <a:schemeClr val="accent3"/>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3" name="Rectangle 12">
            <a:extLst>
              <a:ext uri="{FF2B5EF4-FFF2-40B4-BE49-F238E27FC236}">
                <a16:creationId xmlns:a16="http://schemas.microsoft.com/office/drawing/2014/main" id="{B8D3CCBD-956A-4B7E-9D47-124A82C62D50}"/>
              </a:ext>
            </a:extLst>
          </p:cNvPr>
          <p:cNvSpPr/>
          <p:nvPr/>
        </p:nvSpPr>
        <p:spPr>
          <a:xfrm>
            <a:off x="1082151" y="3901312"/>
            <a:ext cx="6697505" cy="897169"/>
          </a:xfrm>
          <a:prstGeom prst="rect">
            <a:avLst/>
          </a:prstGeom>
        </p:spPr>
        <p:txBody>
          <a:bodyPr wrap="square">
            <a:spAutoFit/>
          </a:bodyPr>
          <a:lstStyle/>
          <a:p>
            <a:pPr algn="just">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 impregnato. Immemore un provarlo ho</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4" name="Rectangle 13">
            <a:extLst>
              <a:ext uri="{FF2B5EF4-FFF2-40B4-BE49-F238E27FC236}">
                <a16:creationId xmlns:a16="http://schemas.microsoft.com/office/drawing/2014/main" id="{D9662F42-8DAE-4B00-9925-DF0B2E4B5815}"/>
              </a:ext>
            </a:extLst>
          </p:cNvPr>
          <p:cNvSpPr/>
          <p:nvPr/>
        </p:nvSpPr>
        <p:spPr>
          <a:xfrm>
            <a:off x="484463" y="6297201"/>
            <a:ext cx="3053868" cy="343171"/>
          </a:xfrm>
          <a:prstGeom prst="rect">
            <a:avLst/>
          </a:prstGeom>
        </p:spPr>
        <p:txBody>
          <a:bodyPr wrap="square">
            <a:spAutoFit/>
          </a:bodyPr>
          <a:lstStyle/>
          <a:p>
            <a:pPr>
              <a:lnSpc>
                <a:spcPct val="150000"/>
              </a:lnSpc>
            </a:pPr>
            <a:r>
              <a:rPr lang="it-IT" sz="1200">
                <a:solidFill>
                  <a:schemeClr val="bg1"/>
                </a:solidFill>
                <a:latin typeface="Poppins" panose="00000500000000000000" pitchFamily="2" charset="0"/>
                <a:ea typeface="Open Sans" panose="020B0606030504020204" pitchFamily="34" charset="0"/>
                <a:cs typeface="Poppins" panose="00000500000000000000" pitchFamily="2" charset="0"/>
              </a:rPr>
              <a:t>Prepare for winter season</a:t>
            </a:r>
            <a:endParaRPr lang="en-US" sz="120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15" name="Group 14">
            <a:extLst>
              <a:ext uri="{FF2B5EF4-FFF2-40B4-BE49-F238E27FC236}">
                <a16:creationId xmlns:a16="http://schemas.microsoft.com/office/drawing/2014/main" id="{ACE3F11C-1EF5-4984-AE29-B07122B79F12}"/>
              </a:ext>
            </a:extLst>
          </p:cNvPr>
          <p:cNvGrpSpPr/>
          <p:nvPr/>
        </p:nvGrpSpPr>
        <p:grpSpPr>
          <a:xfrm>
            <a:off x="7141860" y="712665"/>
            <a:ext cx="746986" cy="746986"/>
            <a:chOff x="1014940" y="770253"/>
            <a:chExt cx="1845677" cy="1845677"/>
          </a:xfrm>
        </p:grpSpPr>
        <p:sp>
          <p:nvSpPr>
            <p:cNvPr id="16" name="Oval 15">
              <a:extLst>
                <a:ext uri="{FF2B5EF4-FFF2-40B4-BE49-F238E27FC236}">
                  <a16:creationId xmlns:a16="http://schemas.microsoft.com/office/drawing/2014/main" id="{BA10F848-68A9-493A-B4C3-7E0477F5B0CC}"/>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848202DB-B2A2-4105-BE6D-B35DCB0E1EDD}"/>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Oval 17">
              <a:extLst>
                <a:ext uri="{FF2B5EF4-FFF2-40B4-BE49-F238E27FC236}">
                  <a16:creationId xmlns:a16="http://schemas.microsoft.com/office/drawing/2014/main" id="{B7860E47-2CD6-471A-BF3F-09887AD8259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Oval 18">
              <a:extLst>
                <a:ext uri="{FF2B5EF4-FFF2-40B4-BE49-F238E27FC236}">
                  <a16:creationId xmlns:a16="http://schemas.microsoft.com/office/drawing/2014/main" id="{DFD53EFE-CEBF-4E95-A74F-B2E62404486B}"/>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0" name="Group 19">
            <a:extLst>
              <a:ext uri="{FF2B5EF4-FFF2-40B4-BE49-F238E27FC236}">
                <a16:creationId xmlns:a16="http://schemas.microsoft.com/office/drawing/2014/main" id="{F9C58378-0B4E-4A13-945F-F8C6C4DD76BA}"/>
              </a:ext>
            </a:extLst>
          </p:cNvPr>
          <p:cNvGrpSpPr/>
          <p:nvPr/>
        </p:nvGrpSpPr>
        <p:grpSpPr>
          <a:xfrm>
            <a:off x="4667398" y="5236900"/>
            <a:ext cx="746986" cy="746986"/>
            <a:chOff x="1014940" y="770253"/>
            <a:chExt cx="1845677" cy="1845677"/>
          </a:xfrm>
        </p:grpSpPr>
        <p:sp>
          <p:nvSpPr>
            <p:cNvPr id="21" name="Oval 20">
              <a:extLst>
                <a:ext uri="{FF2B5EF4-FFF2-40B4-BE49-F238E27FC236}">
                  <a16:creationId xmlns:a16="http://schemas.microsoft.com/office/drawing/2014/main" id="{85118738-DC2B-48A8-84D3-F6F9F3A843C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1E270D02-AB7E-4A27-9735-4005439EFAC1}"/>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396D5E35-A222-430C-A552-D0CE3B604DA4}"/>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A0A0B391-1BE1-47C2-BEA0-DDE00F3EE54F}"/>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66412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DBD78A-6BF1-42CB-B9C7-0AA0BCD1B296}"/>
              </a:ext>
            </a:extLst>
          </p:cNvPr>
          <p:cNvSpPr>
            <a:spLocks noGrp="1"/>
          </p:cNvSpPr>
          <p:nvPr>
            <p:ph type="pic" sz="quarter" idx="14"/>
          </p:nvPr>
        </p:nvSpPr>
        <p:spPr/>
      </p:sp>
      <p:sp>
        <p:nvSpPr>
          <p:cNvPr id="5" name="Rectangle 4">
            <a:extLst>
              <a:ext uri="{FF2B5EF4-FFF2-40B4-BE49-F238E27FC236}">
                <a16:creationId xmlns:a16="http://schemas.microsoft.com/office/drawing/2014/main" id="{7325A7B9-AC19-429F-871F-CE0EE55C977A}"/>
              </a:ext>
            </a:extLst>
          </p:cNvPr>
          <p:cNvSpPr/>
          <p:nvPr/>
        </p:nvSpPr>
        <p:spPr>
          <a:xfrm>
            <a:off x="6858536" y="2723320"/>
            <a:ext cx="4625871" cy="1174168"/>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7" name="TextBox 6">
            <a:extLst>
              <a:ext uri="{FF2B5EF4-FFF2-40B4-BE49-F238E27FC236}">
                <a16:creationId xmlns:a16="http://schemas.microsoft.com/office/drawing/2014/main" id="{616CD041-4E8D-4295-94BB-F479A28F7438}"/>
              </a:ext>
            </a:extLst>
          </p:cNvPr>
          <p:cNvSpPr txBox="1"/>
          <p:nvPr/>
        </p:nvSpPr>
        <p:spPr>
          <a:xfrm>
            <a:off x="6858537" y="1787287"/>
            <a:ext cx="3058327"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Winter season</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9072292F-1F78-4751-B5F7-8222D49B4225}"/>
              </a:ext>
            </a:extLst>
          </p:cNvPr>
          <p:cNvSpPr txBox="1"/>
          <p:nvPr/>
        </p:nvSpPr>
        <p:spPr>
          <a:xfrm>
            <a:off x="6858538" y="2312102"/>
            <a:ext cx="2199066" cy="343171"/>
          </a:xfrm>
          <a:prstGeom prst="rect">
            <a:avLst/>
          </a:prstGeom>
          <a:noFill/>
        </p:spPr>
        <p:txBody>
          <a:bodyPr wrap="square" rtlCol="0">
            <a:spAutoFit/>
          </a:bodyPr>
          <a:lstStyle/>
          <a:p>
            <a:pP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0" name="Rectangle 9">
            <a:extLst>
              <a:ext uri="{FF2B5EF4-FFF2-40B4-BE49-F238E27FC236}">
                <a16:creationId xmlns:a16="http://schemas.microsoft.com/office/drawing/2014/main" id="{463873D6-57F1-4B3D-9E38-F3EC23DCB760}"/>
              </a:ext>
            </a:extLst>
          </p:cNvPr>
          <p:cNvSpPr/>
          <p:nvPr/>
        </p:nvSpPr>
        <p:spPr>
          <a:xfrm>
            <a:off x="6858536" y="4002223"/>
            <a:ext cx="4625871" cy="620170"/>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4" name="Freeform 733">
            <a:extLst>
              <a:ext uri="{FF2B5EF4-FFF2-40B4-BE49-F238E27FC236}">
                <a16:creationId xmlns:a16="http://schemas.microsoft.com/office/drawing/2014/main" id="{C956723F-2A3F-485D-84C0-4F2C59AFF069}"/>
              </a:ext>
            </a:extLst>
          </p:cNvPr>
          <p:cNvSpPr>
            <a:spLocks/>
          </p:cNvSpPr>
          <p:nvPr/>
        </p:nvSpPr>
        <p:spPr bwMode="auto">
          <a:xfrm>
            <a:off x="-1" y="4809104"/>
            <a:ext cx="12226109"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21" name="Rectangle 20">
            <a:extLst>
              <a:ext uri="{FF2B5EF4-FFF2-40B4-BE49-F238E27FC236}">
                <a16:creationId xmlns:a16="http://schemas.microsoft.com/office/drawing/2014/main" id="{F3C8E81B-3A26-4105-BDF5-44596422BAFC}"/>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2" name="Group 21">
            <a:extLst>
              <a:ext uri="{FF2B5EF4-FFF2-40B4-BE49-F238E27FC236}">
                <a16:creationId xmlns:a16="http://schemas.microsoft.com/office/drawing/2014/main" id="{66CDD9B9-67EA-41D9-9DF8-2856844C54C1}"/>
              </a:ext>
            </a:extLst>
          </p:cNvPr>
          <p:cNvGrpSpPr/>
          <p:nvPr/>
        </p:nvGrpSpPr>
        <p:grpSpPr>
          <a:xfrm>
            <a:off x="1020700" y="4120454"/>
            <a:ext cx="1450228" cy="1377298"/>
            <a:chOff x="3714975" y="2116786"/>
            <a:chExt cx="1686522" cy="1601710"/>
          </a:xfrm>
        </p:grpSpPr>
        <p:sp>
          <p:nvSpPr>
            <p:cNvPr id="23" name="Rectangle: Rounded Corners 22">
              <a:extLst>
                <a:ext uri="{FF2B5EF4-FFF2-40B4-BE49-F238E27FC236}">
                  <a16:creationId xmlns:a16="http://schemas.microsoft.com/office/drawing/2014/main" id="{7586B2B8-2BFD-4174-AD5D-9BE356967A31}"/>
                </a:ext>
              </a:extLst>
            </p:cNvPr>
            <p:cNvSpPr/>
            <p:nvPr/>
          </p:nvSpPr>
          <p:spPr>
            <a:xfrm>
              <a:off x="3714975" y="2116786"/>
              <a:ext cx="1686522" cy="1601710"/>
            </a:xfrm>
            <a:prstGeom prst="roundRect">
              <a:avLst>
                <a:gd name="adj" fmla="val 6787"/>
              </a:avLst>
            </a:prstGeom>
            <a:solidFill>
              <a:schemeClr val="bg1"/>
            </a:solidFill>
            <a:ln>
              <a:noFill/>
            </a:ln>
            <a:effectLst>
              <a:outerShdw blurRad="292100" dist="1524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nvGrpSpPr>
            <p:cNvPr id="24" name="Group 23">
              <a:extLst>
                <a:ext uri="{FF2B5EF4-FFF2-40B4-BE49-F238E27FC236}">
                  <a16:creationId xmlns:a16="http://schemas.microsoft.com/office/drawing/2014/main" id="{CAF0B8CA-8832-4918-AE73-F35D7A249EBC}"/>
                </a:ext>
              </a:extLst>
            </p:cNvPr>
            <p:cNvGrpSpPr/>
            <p:nvPr/>
          </p:nvGrpSpPr>
          <p:grpSpPr>
            <a:xfrm>
              <a:off x="3970624" y="2309178"/>
              <a:ext cx="1144042" cy="1144036"/>
              <a:chOff x="1575347" y="4697803"/>
              <a:chExt cx="1144042" cy="1144036"/>
            </a:xfrm>
          </p:grpSpPr>
          <p:sp>
            <p:nvSpPr>
              <p:cNvPr id="25" name="Oval 24">
                <a:extLst>
                  <a:ext uri="{FF2B5EF4-FFF2-40B4-BE49-F238E27FC236}">
                    <a16:creationId xmlns:a16="http://schemas.microsoft.com/office/drawing/2014/main" id="{3078D49B-2818-4ED6-B1D2-BB216362EB90}"/>
                  </a:ext>
                </a:extLst>
              </p:cNvPr>
              <p:cNvSpPr/>
              <p:nvPr/>
            </p:nvSpPr>
            <p:spPr>
              <a:xfrm>
                <a:off x="1668620" y="4791075"/>
                <a:ext cx="957494" cy="957492"/>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a:extLst>
                  <a:ext uri="{FF2B5EF4-FFF2-40B4-BE49-F238E27FC236}">
                    <a16:creationId xmlns:a16="http://schemas.microsoft.com/office/drawing/2014/main" id="{7746830E-3BC9-42AE-BFD7-D98B0D4618CA}"/>
                  </a:ext>
                </a:extLst>
              </p:cNvPr>
              <p:cNvSpPr/>
              <p:nvPr/>
            </p:nvSpPr>
            <p:spPr>
              <a:xfrm>
                <a:off x="1575347" y="4697803"/>
                <a:ext cx="1144042" cy="1144036"/>
              </a:xfrm>
              <a:prstGeom prst="arc">
                <a:avLst>
                  <a:gd name="adj1" fmla="val 20270605"/>
                  <a:gd name="adj2" fmla="val 16108834"/>
                </a:avLst>
              </a:prstGeom>
              <a:ln w="38100" cap="rnd">
                <a:solidFill>
                  <a:schemeClr val="accent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endParaRPr>
              </a:p>
            </p:txBody>
          </p:sp>
          <p:sp>
            <p:nvSpPr>
              <p:cNvPr id="27" name="TextBox 26">
                <a:extLst>
                  <a:ext uri="{FF2B5EF4-FFF2-40B4-BE49-F238E27FC236}">
                    <a16:creationId xmlns:a16="http://schemas.microsoft.com/office/drawing/2014/main" id="{ECE170EE-E9CA-4DA5-BDF7-F439E8C25806}"/>
                  </a:ext>
                </a:extLst>
              </p:cNvPr>
              <p:cNvSpPr txBox="1"/>
              <p:nvPr/>
            </p:nvSpPr>
            <p:spPr>
              <a:xfrm>
                <a:off x="1668620" y="5069766"/>
                <a:ext cx="957494" cy="465302"/>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83%</a:t>
                </a:r>
                <a:endParaRPr lang="id-ID" sz="2000" b="1" dirty="0">
                  <a:solidFill>
                    <a:schemeClr val="bg1"/>
                  </a:solidFill>
                  <a:latin typeface="Poppins SemiBold" panose="00000700000000000000" pitchFamily="2" charset="0"/>
                  <a:cs typeface="Poppins SemiBold" panose="00000700000000000000" pitchFamily="2" charset="0"/>
                </a:endParaRPr>
              </a:p>
            </p:txBody>
          </p:sp>
        </p:grpSp>
      </p:grpSp>
      <p:sp>
        <p:nvSpPr>
          <p:cNvPr id="29" name="Rectangle 28">
            <a:extLst>
              <a:ext uri="{FF2B5EF4-FFF2-40B4-BE49-F238E27FC236}">
                <a16:creationId xmlns:a16="http://schemas.microsoft.com/office/drawing/2014/main" id="{3EC87F01-DB34-4C3C-803F-C03CECA46AF8}"/>
              </a:ext>
            </a:extLst>
          </p:cNvPr>
          <p:cNvSpPr/>
          <p:nvPr/>
        </p:nvSpPr>
        <p:spPr>
          <a:xfrm>
            <a:off x="1020700" y="5604963"/>
            <a:ext cx="3463145" cy="620170"/>
          </a:xfrm>
          <a:prstGeom prst="rect">
            <a:avLst/>
          </a:prstGeom>
        </p:spPr>
        <p:txBody>
          <a:bodyPr wrap="square">
            <a:spAutoFit/>
          </a:bodyPr>
          <a:lstStyle/>
          <a:p>
            <a:pPr algn="just">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46171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7E06D16-4294-4CAA-98A0-1BD0D352C930}"/>
              </a:ext>
            </a:extLst>
          </p:cNvPr>
          <p:cNvSpPr>
            <a:spLocks noGrp="1"/>
          </p:cNvSpPr>
          <p:nvPr>
            <p:ph type="pic" sz="quarter" idx="15"/>
          </p:nvPr>
        </p:nvSpPr>
        <p:spPr/>
      </p:sp>
      <p:grpSp>
        <p:nvGrpSpPr>
          <p:cNvPr id="2" name="Group 1">
            <a:extLst>
              <a:ext uri="{FF2B5EF4-FFF2-40B4-BE49-F238E27FC236}">
                <a16:creationId xmlns:a16="http://schemas.microsoft.com/office/drawing/2014/main" id="{D69CEC92-5F89-4399-AFB2-345E1757488C}"/>
              </a:ext>
            </a:extLst>
          </p:cNvPr>
          <p:cNvGrpSpPr/>
          <p:nvPr/>
        </p:nvGrpSpPr>
        <p:grpSpPr>
          <a:xfrm>
            <a:off x="4816106" y="3730790"/>
            <a:ext cx="2329888" cy="276999"/>
            <a:chOff x="826690" y="4870341"/>
            <a:chExt cx="2435577" cy="276999"/>
          </a:xfrm>
        </p:grpSpPr>
        <p:sp>
          <p:nvSpPr>
            <p:cNvPr id="3" name="TextBox 2">
              <a:extLst>
                <a:ext uri="{FF2B5EF4-FFF2-40B4-BE49-F238E27FC236}">
                  <a16:creationId xmlns:a16="http://schemas.microsoft.com/office/drawing/2014/main" id="{1FA433B8-2BEA-48FF-B70D-5E70D103822E}"/>
                </a:ext>
              </a:extLst>
            </p:cNvPr>
            <p:cNvSpPr txBox="1"/>
            <p:nvPr/>
          </p:nvSpPr>
          <p:spPr>
            <a:xfrm>
              <a:off x="1103716" y="4870341"/>
              <a:ext cx="2158551" cy="276999"/>
            </a:xfrm>
            <a:prstGeom prst="rect">
              <a:avLst/>
            </a:prstGeom>
            <a:noFill/>
          </p:spPr>
          <p:txBody>
            <a:bodyPr wrap="square" rtlCol="0">
              <a:spAutoFit/>
            </a:bodyPr>
            <a:lstStyle/>
            <a:p>
              <a:r>
                <a:rPr lang="en-US" sz="1200">
                  <a:solidFill>
                    <a:schemeClr val="bg1"/>
                  </a:solidFill>
                  <a:latin typeface="Poppins SemiBold" panose="00000700000000000000" pitchFamily="2" charset="0"/>
                  <a:cs typeface="Poppins SemiBold" panose="00000700000000000000" pitchFamily="2" charset="0"/>
                </a:rPr>
                <a:t>Experience</a:t>
              </a:r>
              <a:endParaRPr lang="en-ID" sz="1200">
                <a:solidFill>
                  <a:schemeClr val="bg1"/>
                </a:solidFill>
                <a:latin typeface="Poppins SemiBold" panose="00000700000000000000" pitchFamily="2" charset="0"/>
                <a:cs typeface="Poppins SemiBold" panose="00000700000000000000" pitchFamily="2" charset="0"/>
              </a:endParaRPr>
            </a:p>
          </p:txBody>
        </p:sp>
        <p:sp>
          <p:nvSpPr>
            <p:cNvPr id="4" name="Freeform: Shape 3">
              <a:extLst>
                <a:ext uri="{FF2B5EF4-FFF2-40B4-BE49-F238E27FC236}">
                  <a16:creationId xmlns:a16="http://schemas.microsoft.com/office/drawing/2014/main" id="{DCE61769-CE1E-4807-BAD8-C89822868262}"/>
                </a:ext>
              </a:extLst>
            </p:cNvPr>
            <p:cNvSpPr/>
            <p:nvPr/>
          </p:nvSpPr>
          <p:spPr>
            <a:xfrm>
              <a:off x="826690" y="4890169"/>
              <a:ext cx="237342" cy="237342"/>
            </a:xfrm>
            <a:custGeom>
              <a:avLst/>
              <a:gdLst>
                <a:gd name="connsiteX0" fmla="*/ 150734 w 237342"/>
                <a:gd name="connsiteY0" fmla="*/ 88113 h 237342"/>
                <a:gd name="connsiteX1" fmla="*/ 150563 w 237342"/>
                <a:gd name="connsiteY1" fmla="*/ 88118 h 237342"/>
                <a:gd name="connsiteX2" fmla="*/ 150392 w 237342"/>
                <a:gd name="connsiteY2" fmla="*/ 88129 h 237342"/>
                <a:gd name="connsiteX3" fmla="*/ 150221 w 237342"/>
                <a:gd name="connsiteY3" fmla="*/ 88149 h 237342"/>
                <a:gd name="connsiteX4" fmla="*/ 150050 w 237342"/>
                <a:gd name="connsiteY4" fmla="*/ 88175 h 237342"/>
                <a:gd name="connsiteX5" fmla="*/ 149884 w 237342"/>
                <a:gd name="connsiteY5" fmla="*/ 88211 h 237342"/>
                <a:gd name="connsiteX6" fmla="*/ 149719 w 237342"/>
                <a:gd name="connsiteY6" fmla="*/ 88252 h 237342"/>
                <a:gd name="connsiteX7" fmla="*/ 149553 w 237342"/>
                <a:gd name="connsiteY7" fmla="*/ 88298 h 237342"/>
                <a:gd name="connsiteX8" fmla="*/ 149393 w 237342"/>
                <a:gd name="connsiteY8" fmla="*/ 88355 h 237342"/>
                <a:gd name="connsiteX9" fmla="*/ 149233 w 237342"/>
                <a:gd name="connsiteY9" fmla="*/ 88422 h 237342"/>
                <a:gd name="connsiteX10" fmla="*/ 149079 w 237342"/>
                <a:gd name="connsiteY10" fmla="*/ 88499 h 237342"/>
                <a:gd name="connsiteX11" fmla="*/ 148925 w 237342"/>
                <a:gd name="connsiteY11" fmla="*/ 88576 h 237342"/>
                <a:gd name="connsiteX12" fmla="*/ 148770 w 237342"/>
                <a:gd name="connsiteY12" fmla="*/ 88664 h 237342"/>
                <a:gd name="connsiteX13" fmla="*/ 148627 w 237342"/>
                <a:gd name="connsiteY13" fmla="*/ 88757 h 237342"/>
                <a:gd name="connsiteX14" fmla="*/ 148489 w 237342"/>
                <a:gd name="connsiteY14" fmla="*/ 88860 h 237342"/>
                <a:gd name="connsiteX15" fmla="*/ 148351 w 237342"/>
                <a:gd name="connsiteY15" fmla="*/ 88968 h 237342"/>
                <a:gd name="connsiteX16" fmla="*/ 148219 w 237342"/>
                <a:gd name="connsiteY16" fmla="*/ 89091 h 237342"/>
                <a:gd name="connsiteX17" fmla="*/ 108639 w 237342"/>
                <a:gd name="connsiteY17" fmla="*/ 126121 h 237342"/>
                <a:gd name="connsiteX18" fmla="*/ 108501 w 237342"/>
                <a:gd name="connsiteY18" fmla="*/ 126234 h 237342"/>
                <a:gd name="connsiteX19" fmla="*/ 108369 w 237342"/>
                <a:gd name="connsiteY19" fmla="*/ 126342 h 237342"/>
                <a:gd name="connsiteX20" fmla="*/ 108225 w 237342"/>
                <a:gd name="connsiteY20" fmla="*/ 126450 h 237342"/>
                <a:gd name="connsiteX21" fmla="*/ 108082 w 237342"/>
                <a:gd name="connsiteY21" fmla="*/ 126543 h 237342"/>
                <a:gd name="connsiteX22" fmla="*/ 107933 w 237342"/>
                <a:gd name="connsiteY22" fmla="*/ 126630 h 237342"/>
                <a:gd name="connsiteX23" fmla="*/ 107779 w 237342"/>
                <a:gd name="connsiteY23" fmla="*/ 126713 h 237342"/>
                <a:gd name="connsiteX24" fmla="*/ 107619 w 237342"/>
                <a:gd name="connsiteY24" fmla="*/ 126785 h 237342"/>
                <a:gd name="connsiteX25" fmla="*/ 107464 w 237342"/>
                <a:gd name="connsiteY25" fmla="*/ 126847 h 237342"/>
                <a:gd name="connsiteX26" fmla="*/ 107304 w 237342"/>
                <a:gd name="connsiteY26" fmla="*/ 126903 h 237342"/>
                <a:gd name="connsiteX27" fmla="*/ 107133 w 237342"/>
                <a:gd name="connsiteY27" fmla="*/ 126950 h 237342"/>
                <a:gd name="connsiteX28" fmla="*/ 106968 w 237342"/>
                <a:gd name="connsiteY28" fmla="*/ 126991 h 237342"/>
                <a:gd name="connsiteX29" fmla="*/ 106802 w 237342"/>
                <a:gd name="connsiteY29" fmla="*/ 127027 h 237342"/>
                <a:gd name="connsiteX30" fmla="*/ 106637 w 237342"/>
                <a:gd name="connsiteY30" fmla="*/ 127058 h 237342"/>
                <a:gd name="connsiteX31" fmla="*/ 106460 w 237342"/>
                <a:gd name="connsiteY31" fmla="*/ 127078 h 237342"/>
                <a:gd name="connsiteX32" fmla="*/ 106289 w 237342"/>
                <a:gd name="connsiteY32" fmla="*/ 127089 h 237342"/>
                <a:gd name="connsiteX33" fmla="*/ 106124 w 237342"/>
                <a:gd name="connsiteY33" fmla="*/ 127094 h 237342"/>
                <a:gd name="connsiteX34" fmla="*/ 105953 w 237342"/>
                <a:gd name="connsiteY34" fmla="*/ 127089 h 237342"/>
                <a:gd name="connsiteX35" fmla="*/ 105776 w 237342"/>
                <a:gd name="connsiteY35" fmla="*/ 127078 h 237342"/>
                <a:gd name="connsiteX36" fmla="*/ 105611 w 237342"/>
                <a:gd name="connsiteY36" fmla="*/ 127058 h 237342"/>
                <a:gd name="connsiteX37" fmla="*/ 105440 w 237342"/>
                <a:gd name="connsiteY37" fmla="*/ 127027 h 237342"/>
                <a:gd name="connsiteX38" fmla="*/ 105274 w 237342"/>
                <a:gd name="connsiteY38" fmla="*/ 126996 h 237342"/>
                <a:gd name="connsiteX39" fmla="*/ 105103 w 237342"/>
                <a:gd name="connsiteY39" fmla="*/ 126955 h 237342"/>
                <a:gd name="connsiteX40" fmla="*/ 104944 w 237342"/>
                <a:gd name="connsiteY40" fmla="*/ 126903 h 237342"/>
                <a:gd name="connsiteX41" fmla="*/ 104784 w 237342"/>
                <a:gd name="connsiteY41" fmla="*/ 126847 h 237342"/>
                <a:gd name="connsiteX42" fmla="*/ 104624 w 237342"/>
                <a:gd name="connsiteY42" fmla="*/ 126785 h 237342"/>
                <a:gd name="connsiteX43" fmla="*/ 104469 w 237342"/>
                <a:gd name="connsiteY43" fmla="*/ 126713 h 237342"/>
                <a:gd name="connsiteX44" fmla="*/ 104309 w 237342"/>
                <a:gd name="connsiteY44" fmla="*/ 126636 h 237342"/>
                <a:gd name="connsiteX45" fmla="*/ 104160 w 237342"/>
                <a:gd name="connsiteY45" fmla="*/ 126548 h 237342"/>
                <a:gd name="connsiteX46" fmla="*/ 104017 w 237342"/>
                <a:gd name="connsiteY46" fmla="*/ 126455 h 237342"/>
                <a:gd name="connsiteX47" fmla="*/ 103879 w 237342"/>
                <a:gd name="connsiteY47" fmla="*/ 126347 h 237342"/>
                <a:gd name="connsiteX48" fmla="*/ 103741 w 237342"/>
                <a:gd name="connsiteY48" fmla="*/ 126239 h 237342"/>
                <a:gd name="connsiteX49" fmla="*/ 103603 w 237342"/>
                <a:gd name="connsiteY49" fmla="*/ 126126 h 237342"/>
                <a:gd name="connsiteX50" fmla="*/ 89163 w 237342"/>
                <a:gd name="connsiteY50" fmla="*/ 112669 h 237342"/>
                <a:gd name="connsiteX51" fmla="*/ 89026 w 237342"/>
                <a:gd name="connsiteY51" fmla="*/ 112556 h 237342"/>
                <a:gd name="connsiteX52" fmla="*/ 88893 w 237342"/>
                <a:gd name="connsiteY52" fmla="*/ 112448 h 237342"/>
                <a:gd name="connsiteX53" fmla="*/ 88750 w 237342"/>
                <a:gd name="connsiteY53" fmla="*/ 112345 h 237342"/>
                <a:gd name="connsiteX54" fmla="*/ 88606 w 237342"/>
                <a:gd name="connsiteY54" fmla="*/ 112252 h 237342"/>
                <a:gd name="connsiteX55" fmla="*/ 88457 w 237342"/>
                <a:gd name="connsiteY55" fmla="*/ 112159 h 237342"/>
                <a:gd name="connsiteX56" fmla="*/ 88303 w 237342"/>
                <a:gd name="connsiteY56" fmla="*/ 112082 h 237342"/>
                <a:gd name="connsiteX57" fmla="*/ 88143 w 237342"/>
                <a:gd name="connsiteY57" fmla="*/ 112010 h 237342"/>
                <a:gd name="connsiteX58" fmla="*/ 87989 w 237342"/>
                <a:gd name="connsiteY58" fmla="*/ 111948 h 237342"/>
                <a:gd name="connsiteX59" fmla="*/ 87829 w 237342"/>
                <a:gd name="connsiteY59" fmla="*/ 111892 h 237342"/>
                <a:gd name="connsiteX60" fmla="*/ 87658 w 237342"/>
                <a:gd name="connsiteY60" fmla="*/ 111840 h 237342"/>
                <a:gd name="connsiteX61" fmla="*/ 87492 w 237342"/>
                <a:gd name="connsiteY61" fmla="*/ 111799 h 237342"/>
                <a:gd name="connsiteX62" fmla="*/ 87327 w 237342"/>
                <a:gd name="connsiteY62" fmla="*/ 111768 h 237342"/>
                <a:gd name="connsiteX63" fmla="*/ 87156 w 237342"/>
                <a:gd name="connsiteY63" fmla="*/ 111742 h 237342"/>
                <a:gd name="connsiteX64" fmla="*/ 86985 w 237342"/>
                <a:gd name="connsiteY64" fmla="*/ 111722 h 237342"/>
                <a:gd name="connsiteX65" fmla="*/ 86814 w 237342"/>
                <a:gd name="connsiteY65" fmla="*/ 111712 h 237342"/>
                <a:gd name="connsiteX66" fmla="*/ 86643 w 237342"/>
                <a:gd name="connsiteY66" fmla="*/ 111706 h 237342"/>
                <a:gd name="connsiteX67" fmla="*/ 86477 w 237342"/>
                <a:gd name="connsiteY67" fmla="*/ 111712 h 237342"/>
                <a:gd name="connsiteX68" fmla="*/ 86301 w 237342"/>
                <a:gd name="connsiteY68" fmla="*/ 111722 h 237342"/>
                <a:gd name="connsiteX69" fmla="*/ 86130 w 237342"/>
                <a:gd name="connsiteY69" fmla="*/ 111742 h 237342"/>
                <a:gd name="connsiteX70" fmla="*/ 85964 w 237342"/>
                <a:gd name="connsiteY70" fmla="*/ 111768 h 237342"/>
                <a:gd name="connsiteX71" fmla="*/ 85799 w 237342"/>
                <a:gd name="connsiteY71" fmla="*/ 111799 h 237342"/>
                <a:gd name="connsiteX72" fmla="*/ 85628 w 237342"/>
                <a:gd name="connsiteY72" fmla="*/ 111840 h 237342"/>
                <a:gd name="connsiteX73" fmla="*/ 85463 w 237342"/>
                <a:gd name="connsiteY73" fmla="*/ 111892 h 237342"/>
                <a:gd name="connsiteX74" fmla="*/ 85303 w 237342"/>
                <a:gd name="connsiteY74" fmla="*/ 111948 h 237342"/>
                <a:gd name="connsiteX75" fmla="*/ 85143 w 237342"/>
                <a:gd name="connsiteY75" fmla="*/ 112010 h 237342"/>
                <a:gd name="connsiteX76" fmla="*/ 84988 w 237342"/>
                <a:gd name="connsiteY76" fmla="*/ 112082 h 237342"/>
                <a:gd name="connsiteX77" fmla="*/ 84834 w 237342"/>
                <a:gd name="connsiteY77" fmla="*/ 112159 h 237342"/>
                <a:gd name="connsiteX78" fmla="*/ 84685 w 237342"/>
                <a:gd name="connsiteY78" fmla="*/ 112252 h 237342"/>
                <a:gd name="connsiteX79" fmla="*/ 84541 w 237342"/>
                <a:gd name="connsiteY79" fmla="*/ 112345 h 237342"/>
                <a:gd name="connsiteX80" fmla="*/ 84398 w 237342"/>
                <a:gd name="connsiteY80" fmla="*/ 112448 h 237342"/>
                <a:gd name="connsiteX81" fmla="*/ 84255 w 237342"/>
                <a:gd name="connsiteY81" fmla="*/ 112556 h 237342"/>
                <a:gd name="connsiteX82" fmla="*/ 84128 w 237342"/>
                <a:gd name="connsiteY82" fmla="*/ 112674 h 237342"/>
                <a:gd name="connsiteX83" fmla="*/ 75231 w 237342"/>
                <a:gd name="connsiteY83" fmla="*/ 120978 h 237342"/>
                <a:gd name="connsiteX84" fmla="*/ 75104 w 237342"/>
                <a:gd name="connsiteY84" fmla="*/ 121101 h 237342"/>
                <a:gd name="connsiteX85" fmla="*/ 74988 w 237342"/>
                <a:gd name="connsiteY85" fmla="*/ 121225 h 237342"/>
                <a:gd name="connsiteX86" fmla="*/ 74884 w 237342"/>
                <a:gd name="connsiteY86" fmla="*/ 121364 h 237342"/>
                <a:gd name="connsiteX87" fmla="*/ 74779 w 237342"/>
                <a:gd name="connsiteY87" fmla="*/ 121498 h 237342"/>
                <a:gd name="connsiteX88" fmla="*/ 74691 w 237342"/>
                <a:gd name="connsiteY88" fmla="*/ 121637 h 237342"/>
                <a:gd name="connsiteX89" fmla="*/ 74602 w 237342"/>
                <a:gd name="connsiteY89" fmla="*/ 121776 h 237342"/>
                <a:gd name="connsiteX90" fmla="*/ 74520 w 237342"/>
                <a:gd name="connsiteY90" fmla="*/ 121930 h 237342"/>
                <a:gd name="connsiteX91" fmla="*/ 74453 w 237342"/>
                <a:gd name="connsiteY91" fmla="*/ 122074 h 237342"/>
                <a:gd name="connsiteX92" fmla="*/ 74393 w 237342"/>
                <a:gd name="connsiteY92" fmla="*/ 122224 h 237342"/>
                <a:gd name="connsiteX93" fmla="*/ 74338 w 237342"/>
                <a:gd name="connsiteY93" fmla="*/ 122378 h 237342"/>
                <a:gd name="connsiteX94" fmla="*/ 74294 w 237342"/>
                <a:gd name="connsiteY94" fmla="*/ 122538 h 237342"/>
                <a:gd name="connsiteX95" fmla="*/ 74260 w 237342"/>
                <a:gd name="connsiteY95" fmla="*/ 122692 h 237342"/>
                <a:gd name="connsiteX96" fmla="*/ 74233 w 237342"/>
                <a:gd name="connsiteY96" fmla="*/ 122847 h 237342"/>
                <a:gd name="connsiteX97" fmla="*/ 74211 w 237342"/>
                <a:gd name="connsiteY97" fmla="*/ 123006 h 237342"/>
                <a:gd name="connsiteX98" fmla="*/ 74200 w 237342"/>
                <a:gd name="connsiteY98" fmla="*/ 123166 h 237342"/>
                <a:gd name="connsiteX99" fmla="*/ 74194 w 237342"/>
                <a:gd name="connsiteY99" fmla="*/ 123331 h 237342"/>
                <a:gd name="connsiteX100" fmla="*/ 74200 w 237342"/>
                <a:gd name="connsiteY100" fmla="*/ 123485 h 237342"/>
                <a:gd name="connsiteX101" fmla="*/ 74211 w 237342"/>
                <a:gd name="connsiteY101" fmla="*/ 123645 h 237342"/>
                <a:gd name="connsiteX102" fmla="*/ 74227 w 237342"/>
                <a:gd name="connsiteY102" fmla="*/ 123804 h 237342"/>
                <a:gd name="connsiteX103" fmla="*/ 74260 w 237342"/>
                <a:gd name="connsiteY103" fmla="*/ 123964 h 237342"/>
                <a:gd name="connsiteX104" fmla="*/ 74294 w 237342"/>
                <a:gd name="connsiteY104" fmla="*/ 124118 h 237342"/>
                <a:gd name="connsiteX105" fmla="*/ 74338 w 237342"/>
                <a:gd name="connsiteY105" fmla="*/ 124273 h 237342"/>
                <a:gd name="connsiteX106" fmla="*/ 74387 w 237342"/>
                <a:gd name="connsiteY106" fmla="*/ 124427 h 237342"/>
                <a:gd name="connsiteX107" fmla="*/ 74448 w 237342"/>
                <a:gd name="connsiteY107" fmla="*/ 124582 h 237342"/>
                <a:gd name="connsiteX108" fmla="*/ 74520 w 237342"/>
                <a:gd name="connsiteY108" fmla="*/ 124731 h 237342"/>
                <a:gd name="connsiteX109" fmla="*/ 74602 w 237342"/>
                <a:gd name="connsiteY109" fmla="*/ 124875 h 237342"/>
                <a:gd name="connsiteX110" fmla="*/ 74685 w 237342"/>
                <a:gd name="connsiteY110" fmla="*/ 125014 h 237342"/>
                <a:gd name="connsiteX111" fmla="*/ 74779 w 237342"/>
                <a:gd name="connsiteY111" fmla="*/ 125158 h 237342"/>
                <a:gd name="connsiteX112" fmla="*/ 74878 w 237342"/>
                <a:gd name="connsiteY112" fmla="*/ 125297 h 237342"/>
                <a:gd name="connsiteX113" fmla="*/ 74983 w 237342"/>
                <a:gd name="connsiteY113" fmla="*/ 125426 h 237342"/>
                <a:gd name="connsiteX114" fmla="*/ 75099 w 237342"/>
                <a:gd name="connsiteY114" fmla="*/ 125554 h 237342"/>
                <a:gd name="connsiteX115" fmla="*/ 75226 w 237342"/>
                <a:gd name="connsiteY115" fmla="*/ 125678 h 237342"/>
                <a:gd name="connsiteX116" fmla="*/ 97834 w 237342"/>
                <a:gd name="connsiteY116" fmla="*/ 146872 h 237342"/>
                <a:gd name="connsiteX117" fmla="*/ 97966 w 237342"/>
                <a:gd name="connsiteY117" fmla="*/ 147001 h 237342"/>
                <a:gd name="connsiteX118" fmla="*/ 98104 w 237342"/>
                <a:gd name="connsiteY118" fmla="*/ 147119 h 237342"/>
                <a:gd name="connsiteX119" fmla="*/ 98259 w 237342"/>
                <a:gd name="connsiteY119" fmla="*/ 147233 h 237342"/>
                <a:gd name="connsiteX120" fmla="*/ 98408 w 237342"/>
                <a:gd name="connsiteY120" fmla="*/ 147346 h 237342"/>
                <a:gd name="connsiteX121" fmla="*/ 98568 w 237342"/>
                <a:gd name="connsiteY121" fmla="*/ 147459 h 237342"/>
                <a:gd name="connsiteX122" fmla="*/ 98733 w 237342"/>
                <a:gd name="connsiteY122" fmla="*/ 147572 h 237342"/>
                <a:gd name="connsiteX123" fmla="*/ 98909 w 237342"/>
                <a:gd name="connsiteY123" fmla="*/ 147686 h 237342"/>
                <a:gd name="connsiteX124" fmla="*/ 99086 w 237342"/>
                <a:gd name="connsiteY124" fmla="*/ 147789 h 237342"/>
                <a:gd name="connsiteX125" fmla="*/ 99268 w 237342"/>
                <a:gd name="connsiteY125" fmla="*/ 147892 h 237342"/>
                <a:gd name="connsiteX126" fmla="*/ 99456 w 237342"/>
                <a:gd name="connsiteY126" fmla="*/ 147995 h 237342"/>
                <a:gd name="connsiteX127" fmla="*/ 99649 w 237342"/>
                <a:gd name="connsiteY127" fmla="*/ 148092 h 237342"/>
                <a:gd name="connsiteX128" fmla="*/ 99842 w 237342"/>
                <a:gd name="connsiteY128" fmla="*/ 148185 h 237342"/>
                <a:gd name="connsiteX129" fmla="*/ 100040 w 237342"/>
                <a:gd name="connsiteY129" fmla="*/ 148283 h 237342"/>
                <a:gd name="connsiteX130" fmla="*/ 100239 w 237342"/>
                <a:gd name="connsiteY130" fmla="*/ 148370 h 237342"/>
                <a:gd name="connsiteX131" fmla="*/ 100448 w 237342"/>
                <a:gd name="connsiteY131" fmla="*/ 148458 h 237342"/>
                <a:gd name="connsiteX132" fmla="*/ 100647 w 237342"/>
                <a:gd name="connsiteY132" fmla="*/ 148540 h 237342"/>
                <a:gd name="connsiteX133" fmla="*/ 100856 w 237342"/>
                <a:gd name="connsiteY133" fmla="*/ 148618 h 237342"/>
                <a:gd name="connsiteX134" fmla="*/ 101066 w 237342"/>
                <a:gd name="connsiteY134" fmla="*/ 148690 h 237342"/>
                <a:gd name="connsiteX135" fmla="*/ 101276 w 237342"/>
                <a:gd name="connsiteY135" fmla="*/ 148757 h 237342"/>
                <a:gd name="connsiteX136" fmla="*/ 101485 w 237342"/>
                <a:gd name="connsiteY136" fmla="*/ 148823 h 237342"/>
                <a:gd name="connsiteX137" fmla="*/ 101695 w 237342"/>
                <a:gd name="connsiteY137" fmla="*/ 148885 h 237342"/>
                <a:gd name="connsiteX138" fmla="*/ 101904 w 237342"/>
                <a:gd name="connsiteY138" fmla="*/ 148947 h 237342"/>
                <a:gd name="connsiteX139" fmla="*/ 102114 w 237342"/>
                <a:gd name="connsiteY139" fmla="*/ 148998 h 237342"/>
                <a:gd name="connsiteX140" fmla="*/ 102318 w 237342"/>
                <a:gd name="connsiteY140" fmla="*/ 149045 h 237342"/>
                <a:gd name="connsiteX141" fmla="*/ 102528 w 237342"/>
                <a:gd name="connsiteY141" fmla="*/ 149086 h 237342"/>
                <a:gd name="connsiteX142" fmla="*/ 102732 w 237342"/>
                <a:gd name="connsiteY142" fmla="*/ 149122 h 237342"/>
                <a:gd name="connsiteX143" fmla="*/ 102930 w 237342"/>
                <a:gd name="connsiteY143" fmla="*/ 149158 h 237342"/>
                <a:gd name="connsiteX144" fmla="*/ 103134 w 237342"/>
                <a:gd name="connsiteY144" fmla="*/ 149184 h 237342"/>
                <a:gd name="connsiteX145" fmla="*/ 103333 w 237342"/>
                <a:gd name="connsiteY145" fmla="*/ 149204 h 237342"/>
                <a:gd name="connsiteX146" fmla="*/ 103526 w 237342"/>
                <a:gd name="connsiteY146" fmla="*/ 149220 h 237342"/>
                <a:gd name="connsiteX147" fmla="*/ 103714 w 237342"/>
                <a:gd name="connsiteY147" fmla="*/ 149225 h 237342"/>
                <a:gd name="connsiteX148" fmla="*/ 103901 w 237342"/>
                <a:gd name="connsiteY148" fmla="*/ 149230 h 237342"/>
                <a:gd name="connsiteX149" fmla="*/ 108049 w 237342"/>
                <a:gd name="connsiteY149" fmla="*/ 149230 h 237342"/>
                <a:gd name="connsiteX150" fmla="*/ 108231 w 237342"/>
                <a:gd name="connsiteY150" fmla="*/ 149225 h 237342"/>
                <a:gd name="connsiteX151" fmla="*/ 108418 w 237342"/>
                <a:gd name="connsiteY151" fmla="*/ 149220 h 237342"/>
                <a:gd name="connsiteX152" fmla="*/ 108617 w 237342"/>
                <a:gd name="connsiteY152" fmla="*/ 149204 h 237342"/>
                <a:gd name="connsiteX153" fmla="*/ 108815 w 237342"/>
                <a:gd name="connsiteY153" fmla="*/ 149184 h 237342"/>
                <a:gd name="connsiteX154" fmla="*/ 109014 w 237342"/>
                <a:gd name="connsiteY154" fmla="*/ 149158 h 237342"/>
                <a:gd name="connsiteX155" fmla="*/ 109213 w 237342"/>
                <a:gd name="connsiteY155" fmla="*/ 149127 h 237342"/>
                <a:gd name="connsiteX156" fmla="*/ 109422 w 237342"/>
                <a:gd name="connsiteY156" fmla="*/ 149086 h 237342"/>
                <a:gd name="connsiteX157" fmla="*/ 109626 w 237342"/>
                <a:gd name="connsiteY157" fmla="*/ 149045 h 237342"/>
                <a:gd name="connsiteX158" fmla="*/ 109830 w 237342"/>
                <a:gd name="connsiteY158" fmla="*/ 148998 h 237342"/>
                <a:gd name="connsiteX159" fmla="*/ 110045 w 237342"/>
                <a:gd name="connsiteY159" fmla="*/ 148947 h 237342"/>
                <a:gd name="connsiteX160" fmla="*/ 110255 w 237342"/>
                <a:gd name="connsiteY160" fmla="*/ 148885 h 237342"/>
                <a:gd name="connsiteX161" fmla="*/ 110465 w 237342"/>
                <a:gd name="connsiteY161" fmla="*/ 148823 h 237342"/>
                <a:gd name="connsiteX162" fmla="*/ 110669 w 237342"/>
                <a:gd name="connsiteY162" fmla="*/ 148762 h 237342"/>
                <a:gd name="connsiteX163" fmla="*/ 110884 w 237342"/>
                <a:gd name="connsiteY163" fmla="*/ 148690 h 237342"/>
                <a:gd name="connsiteX164" fmla="*/ 111088 w 237342"/>
                <a:gd name="connsiteY164" fmla="*/ 148618 h 237342"/>
                <a:gd name="connsiteX165" fmla="*/ 111297 w 237342"/>
                <a:gd name="connsiteY165" fmla="*/ 148540 h 237342"/>
                <a:gd name="connsiteX166" fmla="*/ 111507 w 237342"/>
                <a:gd name="connsiteY166" fmla="*/ 148458 h 237342"/>
                <a:gd name="connsiteX167" fmla="*/ 111706 w 237342"/>
                <a:gd name="connsiteY167" fmla="*/ 148376 h 237342"/>
                <a:gd name="connsiteX168" fmla="*/ 111904 w 237342"/>
                <a:gd name="connsiteY168" fmla="*/ 148283 h 237342"/>
                <a:gd name="connsiteX169" fmla="*/ 112108 w 237342"/>
                <a:gd name="connsiteY169" fmla="*/ 148190 h 237342"/>
                <a:gd name="connsiteX170" fmla="*/ 112301 w 237342"/>
                <a:gd name="connsiteY170" fmla="*/ 148092 h 237342"/>
                <a:gd name="connsiteX171" fmla="*/ 112489 w 237342"/>
                <a:gd name="connsiteY171" fmla="*/ 147995 h 237342"/>
                <a:gd name="connsiteX172" fmla="*/ 112676 w 237342"/>
                <a:gd name="connsiteY172" fmla="*/ 147897 h 237342"/>
                <a:gd name="connsiteX173" fmla="*/ 112864 w 237342"/>
                <a:gd name="connsiteY173" fmla="*/ 147794 h 237342"/>
                <a:gd name="connsiteX174" fmla="*/ 113040 w 237342"/>
                <a:gd name="connsiteY174" fmla="*/ 147686 h 237342"/>
                <a:gd name="connsiteX175" fmla="*/ 113211 w 237342"/>
                <a:gd name="connsiteY175" fmla="*/ 147572 h 237342"/>
                <a:gd name="connsiteX176" fmla="*/ 113377 w 237342"/>
                <a:gd name="connsiteY176" fmla="*/ 147464 h 237342"/>
                <a:gd name="connsiteX177" fmla="*/ 113542 w 237342"/>
                <a:gd name="connsiteY177" fmla="*/ 147351 h 237342"/>
                <a:gd name="connsiteX178" fmla="*/ 113697 w 237342"/>
                <a:gd name="connsiteY178" fmla="*/ 147238 h 237342"/>
                <a:gd name="connsiteX179" fmla="*/ 113840 w 237342"/>
                <a:gd name="connsiteY179" fmla="*/ 147119 h 237342"/>
                <a:gd name="connsiteX180" fmla="*/ 113984 w 237342"/>
                <a:gd name="connsiteY180" fmla="*/ 147001 h 237342"/>
                <a:gd name="connsiteX181" fmla="*/ 114116 w 237342"/>
                <a:gd name="connsiteY181" fmla="*/ 146877 h 237342"/>
                <a:gd name="connsiteX182" fmla="*/ 162118 w 237342"/>
                <a:gd name="connsiteY182" fmla="*/ 101972 h 237342"/>
                <a:gd name="connsiteX183" fmla="*/ 162245 w 237342"/>
                <a:gd name="connsiteY183" fmla="*/ 101843 h 237342"/>
                <a:gd name="connsiteX184" fmla="*/ 162361 w 237342"/>
                <a:gd name="connsiteY184" fmla="*/ 101714 h 237342"/>
                <a:gd name="connsiteX185" fmla="*/ 162465 w 237342"/>
                <a:gd name="connsiteY185" fmla="*/ 101585 h 237342"/>
                <a:gd name="connsiteX186" fmla="*/ 162570 w 237342"/>
                <a:gd name="connsiteY186" fmla="*/ 101452 h 237342"/>
                <a:gd name="connsiteX187" fmla="*/ 162658 w 237342"/>
                <a:gd name="connsiteY187" fmla="*/ 101313 h 237342"/>
                <a:gd name="connsiteX188" fmla="*/ 162747 w 237342"/>
                <a:gd name="connsiteY188" fmla="*/ 101163 h 237342"/>
                <a:gd name="connsiteX189" fmla="*/ 162824 w 237342"/>
                <a:gd name="connsiteY189" fmla="*/ 101019 h 237342"/>
                <a:gd name="connsiteX190" fmla="*/ 162896 w 237342"/>
                <a:gd name="connsiteY190" fmla="*/ 100870 h 237342"/>
                <a:gd name="connsiteX191" fmla="*/ 162956 w 237342"/>
                <a:gd name="connsiteY191" fmla="*/ 100721 h 237342"/>
                <a:gd name="connsiteX192" fmla="*/ 163006 w 237342"/>
                <a:gd name="connsiteY192" fmla="*/ 100566 h 237342"/>
                <a:gd name="connsiteX193" fmla="*/ 163050 w 237342"/>
                <a:gd name="connsiteY193" fmla="*/ 100412 h 237342"/>
                <a:gd name="connsiteX194" fmla="*/ 163089 w 237342"/>
                <a:gd name="connsiteY194" fmla="*/ 100257 h 237342"/>
                <a:gd name="connsiteX195" fmla="*/ 163116 w 237342"/>
                <a:gd name="connsiteY195" fmla="*/ 100098 h 237342"/>
                <a:gd name="connsiteX196" fmla="*/ 163133 w 237342"/>
                <a:gd name="connsiteY196" fmla="*/ 99938 h 237342"/>
                <a:gd name="connsiteX197" fmla="*/ 163144 w 237342"/>
                <a:gd name="connsiteY197" fmla="*/ 99778 h 237342"/>
                <a:gd name="connsiteX198" fmla="*/ 163149 w 237342"/>
                <a:gd name="connsiteY198" fmla="*/ 99624 h 237342"/>
                <a:gd name="connsiteX199" fmla="*/ 163144 w 237342"/>
                <a:gd name="connsiteY199" fmla="*/ 99464 h 237342"/>
                <a:gd name="connsiteX200" fmla="*/ 163133 w 237342"/>
                <a:gd name="connsiteY200" fmla="*/ 99300 h 237342"/>
                <a:gd name="connsiteX201" fmla="*/ 163111 w 237342"/>
                <a:gd name="connsiteY201" fmla="*/ 99145 h 237342"/>
                <a:gd name="connsiteX202" fmla="*/ 163083 w 237342"/>
                <a:gd name="connsiteY202" fmla="*/ 98986 h 237342"/>
                <a:gd name="connsiteX203" fmla="*/ 163044 w 237342"/>
                <a:gd name="connsiteY203" fmla="*/ 98831 h 237342"/>
                <a:gd name="connsiteX204" fmla="*/ 163000 w 237342"/>
                <a:gd name="connsiteY204" fmla="*/ 98672 h 237342"/>
                <a:gd name="connsiteX205" fmla="*/ 162951 w 237342"/>
                <a:gd name="connsiteY205" fmla="*/ 98522 h 237342"/>
                <a:gd name="connsiteX206" fmla="*/ 162890 w 237342"/>
                <a:gd name="connsiteY206" fmla="*/ 98373 h 237342"/>
                <a:gd name="connsiteX207" fmla="*/ 162818 w 237342"/>
                <a:gd name="connsiteY207" fmla="*/ 98224 h 237342"/>
                <a:gd name="connsiteX208" fmla="*/ 162736 w 237342"/>
                <a:gd name="connsiteY208" fmla="*/ 98074 h 237342"/>
                <a:gd name="connsiteX209" fmla="*/ 162653 w 237342"/>
                <a:gd name="connsiteY209" fmla="*/ 97936 h 237342"/>
                <a:gd name="connsiteX210" fmla="*/ 162559 w 237342"/>
                <a:gd name="connsiteY210" fmla="*/ 97797 h 237342"/>
                <a:gd name="connsiteX211" fmla="*/ 162460 w 237342"/>
                <a:gd name="connsiteY211" fmla="*/ 97663 h 237342"/>
                <a:gd name="connsiteX212" fmla="*/ 162349 w 237342"/>
                <a:gd name="connsiteY212" fmla="*/ 97529 h 237342"/>
                <a:gd name="connsiteX213" fmla="*/ 162234 w 237342"/>
                <a:gd name="connsiteY213" fmla="*/ 97400 h 237342"/>
                <a:gd name="connsiteX214" fmla="*/ 162101 w 237342"/>
                <a:gd name="connsiteY214" fmla="*/ 97277 h 237342"/>
                <a:gd name="connsiteX215" fmla="*/ 153254 w 237342"/>
                <a:gd name="connsiteY215" fmla="*/ 89071 h 237342"/>
                <a:gd name="connsiteX216" fmla="*/ 153122 w 237342"/>
                <a:gd name="connsiteY216" fmla="*/ 88957 h 237342"/>
                <a:gd name="connsiteX217" fmla="*/ 152984 w 237342"/>
                <a:gd name="connsiteY217" fmla="*/ 88849 h 237342"/>
                <a:gd name="connsiteX218" fmla="*/ 152841 w 237342"/>
                <a:gd name="connsiteY218" fmla="*/ 88746 h 237342"/>
                <a:gd name="connsiteX219" fmla="*/ 152697 w 237342"/>
                <a:gd name="connsiteY219" fmla="*/ 88654 h 237342"/>
                <a:gd name="connsiteX220" fmla="*/ 152548 w 237342"/>
                <a:gd name="connsiteY220" fmla="*/ 88566 h 237342"/>
                <a:gd name="connsiteX221" fmla="*/ 152394 w 237342"/>
                <a:gd name="connsiteY221" fmla="*/ 88489 h 237342"/>
                <a:gd name="connsiteX222" fmla="*/ 152234 w 237342"/>
                <a:gd name="connsiteY222" fmla="*/ 88412 h 237342"/>
                <a:gd name="connsiteX223" fmla="*/ 152074 w 237342"/>
                <a:gd name="connsiteY223" fmla="*/ 88350 h 237342"/>
                <a:gd name="connsiteX224" fmla="*/ 151914 w 237342"/>
                <a:gd name="connsiteY224" fmla="*/ 88293 h 237342"/>
                <a:gd name="connsiteX225" fmla="*/ 151754 w 237342"/>
                <a:gd name="connsiteY225" fmla="*/ 88247 h 237342"/>
                <a:gd name="connsiteX226" fmla="*/ 151583 w 237342"/>
                <a:gd name="connsiteY226" fmla="*/ 88206 h 237342"/>
                <a:gd name="connsiteX227" fmla="*/ 151412 w 237342"/>
                <a:gd name="connsiteY227" fmla="*/ 88170 h 237342"/>
                <a:gd name="connsiteX228" fmla="*/ 151247 w 237342"/>
                <a:gd name="connsiteY228" fmla="*/ 88144 h 237342"/>
                <a:gd name="connsiteX229" fmla="*/ 151076 w 237342"/>
                <a:gd name="connsiteY229" fmla="*/ 88129 h 237342"/>
                <a:gd name="connsiteX230" fmla="*/ 150905 w 237342"/>
                <a:gd name="connsiteY230" fmla="*/ 88118 h 237342"/>
                <a:gd name="connsiteX231" fmla="*/ 118671 w 237342"/>
                <a:gd name="connsiteY231" fmla="*/ 0 h 237342"/>
                <a:gd name="connsiteX232" fmla="*/ 237342 w 237342"/>
                <a:gd name="connsiteY232" fmla="*/ 118671 h 237342"/>
                <a:gd name="connsiteX233" fmla="*/ 118671 w 237342"/>
                <a:gd name="connsiteY233" fmla="*/ 237342 h 237342"/>
                <a:gd name="connsiteX234" fmla="*/ 0 w 237342"/>
                <a:gd name="connsiteY234" fmla="*/ 118671 h 237342"/>
                <a:gd name="connsiteX235" fmla="*/ 118671 w 237342"/>
                <a:gd name="connsiteY235" fmla="*/ 0 h 23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37342" h="237342">
                  <a:moveTo>
                    <a:pt x="150734" y="88113"/>
                  </a:moveTo>
                  <a:lnTo>
                    <a:pt x="150563" y="88118"/>
                  </a:lnTo>
                  <a:lnTo>
                    <a:pt x="150392" y="88129"/>
                  </a:lnTo>
                  <a:lnTo>
                    <a:pt x="150221" y="88149"/>
                  </a:lnTo>
                  <a:lnTo>
                    <a:pt x="150050" y="88175"/>
                  </a:lnTo>
                  <a:lnTo>
                    <a:pt x="149884" y="88211"/>
                  </a:lnTo>
                  <a:lnTo>
                    <a:pt x="149719" y="88252"/>
                  </a:lnTo>
                  <a:lnTo>
                    <a:pt x="149553" y="88298"/>
                  </a:lnTo>
                  <a:lnTo>
                    <a:pt x="149393" y="88355"/>
                  </a:lnTo>
                  <a:lnTo>
                    <a:pt x="149233" y="88422"/>
                  </a:lnTo>
                  <a:lnTo>
                    <a:pt x="149079" y="88499"/>
                  </a:lnTo>
                  <a:lnTo>
                    <a:pt x="148925" y="88576"/>
                  </a:lnTo>
                  <a:lnTo>
                    <a:pt x="148770" y="88664"/>
                  </a:lnTo>
                  <a:lnTo>
                    <a:pt x="148627" y="88757"/>
                  </a:lnTo>
                  <a:lnTo>
                    <a:pt x="148489" y="88860"/>
                  </a:lnTo>
                  <a:lnTo>
                    <a:pt x="148351" y="88968"/>
                  </a:lnTo>
                  <a:lnTo>
                    <a:pt x="148219" y="89091"/>
                  </a:lnTo>
                  <a:lnTo>
                    <a:pt x="108639" y="126121"/>
                  </a:lnTo>
                  <a:lnTo>
                    <a:pt x="108501" y="126234"/>
                  </a:lnTo>
                  <a:lnTo>
                    <a:pt x="108369" y="126342"/>
                  </a:lnTo>
                  <a:lnTo>
                    <a:pt x="108225" y="126450"/>
                  </a:lnTo>
                  <a:lnTo>
                    <a:pt x="108082" y="126543"/>
                  </a:lnTo>
                  <a:lnTo>
                    <a:pt x="107933" y="126630"/>
                  </a:lnTo>
                  <a:lnTo>
                    <a:pt x="107779" y="126713"/>
                  </a:lnTo>
                  <a:lnTo>
                    <a:pt x="107619" y="126785"/>
                  </a:lnTo>
                  <a:lnTo>
                    <a:pt x="107464" y="126847"/>
                  </a:lnTo>
                  <a:lnTo>
                    <a:pt x="107304" y="126903"/>
                  </a:lnTo>
                  <a:lnTo>
                    <a:pt x="107133" y="126950"/>
                  </a:lnTo>
                  <a:lnTo>
                    <a:pt x="106968" y="126991"/>
                  </a:lnTo>
                  <a:lnTo>
                    <a:pt x="106802" y="127027"/>
                  </a:lnTo>
                  <a:lnTo>
                    <a:pt x="106637" y="127058"/>
                  </a:lnTo>
                  <a:lnTo>
                    <a:pt x="106460" y="127078"/>
                  </a:lnTo>
                  <a:lnTo>
                    <a:pt x="106289" y="127089"/>
                  </a:lnTo>
                  <a:lnTo>
                    <a:pt x="106124" y="127094"/>
                  </a:lnTo>
                  <a:lnTo>
                    <a:pt x="105953" y="127089"/>
                  </a:lnTo>
                  <a:lnTo>
                    <a:pt x="105776" y="127078"/>
                  </a:lnTo>
                  <a:lnTo>
                    <a:pt x="105611" y="127058"/>
                  </a:lnTo>
                  <a:lnTo>
                    <a:pt x="105440" y="127027"/>
                  </a:lnTo>
                  <a:lnTo>
                    <a:pt x="105274" y="126996"/>
                  </a:lnTo>
                  <a:lnTo>
                    <a:pt x="105103" y="126955"/>
                  </a:lnTo>
                  <a:lnTo>
                    <a:pt x="104944" y="126903"/>
                  </a:lnTo>
                  <a:lnTo>
                    <a:pt x="104784" y="126847"/>
                  </a:lnTo>
                  <a:lnTo>
                    <a:pt x="104624" y="126785"/>
                  </a:lnTo>
                  <a:lnTo>
                    <a:pt x="104469" y="126713"/>
                  </a:lnTo>
                  <a:lnTo>
                    <a:pt x="104309" y="126636"/>
                  </a:lnTo>
                  <a:lnTo>
                    <a:pt x="104160" y="126548"/>
                  </a:lnTo>
                  <a:lnTo>
                    <a:pt x="104017" y="126455"/>
                  </a:lnTo>
                  <a:lnTo>
                    <a:pt x="103879" y="126347"/>
                  </a:lnTo>
                  <a:lnTo>
                    <a:pt x="103741" y="126239"/>
                  </a:lnTo>
                  <a:lnTo>
                    <a:pt x="103603" y="126126"/>
                  </a:lnTo>
                  <a:lnTo>
                    <a:pt x="89163" y="112669"/>
                  </a:lnTo>
                  <a:lnTo>
                    <a:pt x="89026" y="112556"/>
                  </a:lnTo>
                  <a:lnTo>
                    <a:pt x="88893" y="112448"/>
                  </a:lnTo>
                  <a:lnTo>
                    <a:pt x="88750" y="112345"/>
                  </a:lnTo>
                  <a:lnTo>
                    <a:pt x="88606" y="112252"/>
                  </a:lnTo>
                  <a:lnTo>
                    <a:pt x="88457" y="112159"/>
                  </a:lnTo>
                  <a:lnTo>
                    <a:pt x="88303" y="112082"/>
                  </a:lnTo>
                  <a:lnTo>
                    <a:pt x="88143" y="112010"/>
                  </a:lnTo>
                  <a:lnTo>
                    <a:pt x="87989" y="111948"/>
                  </a:lnTo>
                  <a:lnTo>
                    <a:pt x="87829" y="111892"/>
                  </a:lnTo>
                  <a:lnTo>
                    <a:pt x="87658" y="111840"/>
                  </a:lnTo>
                  <a:lnTo>
                    <a:pt x="87492" y="111799"/>
                  </a:lnTo>
                  <a:lnTo>
                    <a:pt x="87327" y="111768"/>
                  </a:lnTo>
                  <a:lnTo>
                    <a:pt x="87156" y="111742"/>
                  </a:lnTo>
                  <a:lnTo>
                    <a:pt x="86985" y="111722"/>
                  </a:lnTo>
                  <a:lnTo>
                    <a:pt x="86814" y="111712"/>
                  </a:lnTo>
                  <a:lnTo>
                    <a:pt x="86643" y="111706"/>
                  </a:lnTo>
                  <a:lnTo>
                    <a:pt x="86477" y="111712"/>
                  </a:lnTo>
                  <a:lnTo>
                    <a:pt x="86301" y="111722"/>
                  </a:lnTo>
                  <a:lnTo>
                    <a:pt x="86130" y="111742"/>
                  </a:lnTo>
                  <a:lnTo>
                    <a:pt x="85964" y="111768"/>
                  </a:lnTo>
                  <a:lnTo>
                    <a:pt x="85799" y="111799"/>
                  </a:lnTo>
                  <a:lnTo>
                    <a:pt x="85628" y="111840"/>
                  </a:lnTo>
                  <a:lnTo>
                    <a:pt x="85463" y="111892"/>
                  </a:lnTo>
                  <a:lnTo>
                    <a:pt x="85303" y="111948"/>
                  </a:lnTo>
                  <a:lnTo>
                    <a:pt x="85143" y="112010"/>
                  </a:lnTo>
                  <a:lnTo>
                    <a:pt x="84988" y="112082"/>
                  </a:lnTo>
                  <a:lnTo>
                    <a:pt x="84834" y="112159"/>
                  </a:lnTo>
                  <a:lnTo>
                    <a:pt x="84685" y="112252"/>
                  </a:lnTo>
                  <a:lnTo>
                    <a:pt x="84541" y="112345"/>
                  </a:lnTo>
                  <a:lnTo>
                    <a:pt x="84398" y="112448"/>
                  </a:lnTo>
                  <a:lnTo>
                    <a:pt x="84255" y="112556"/>
                  </a:lnTo>
                  <a:lnTo>
                    <a:pt x="84128" y="112674"/>
                  </a:lnTo>
                  <a:lnTo>
                    <a:pt x="75231" y="120978"/>
                  </a:lnTo>
                  <a:lnTo>
                    <a:pt x="75104" y="121101"/>
                  </a:lnTo>
                  <a:lnTo>
                    <a:pt x="74988" y="121225"/>
                  </a:lnTo>
                  <a:lnTo>
                    <a:pt x="74884" y="121364"/>
                  </a:lnTo>
                  <a:lnTo>
                    <a:pt x="74779" y="121498"/>
                  </a:lnTo>
                  <a:lnTo>
                    <a:pt x="74691" y="121637"/>
                  </a:lnTo>
                  <a:lnTo>
                    <a:pt x="74602" y="121776"/>
                  </a:lnTo>
                  <a:lnTo>
                    <a:pt x="74520" y="121930"/>
                  </a:lnTo>
                  <a:lnTo>
                    <a:pt x="74453" y="122074"/>
                  </a:lnTo>
                  <a:lnTo>
                    <a:pt x="74393" y="122224"/>
                  </a:lnTo>
                  <a:lnTo>
                    <a:pt x="74338" y="122378"/>
                  </a:lnTo>
                  <a:lnTo>
                    <a:pt x="74294" y="122538"/>
                  </a:lnTo>
                  <a:lnTo>
                    <a:pt x="74260" y="122692"/>
                  </a:lnTo>
                  <a:lnTo>
                    <a:pt x="74233" y="122847"/>
                  </a:lnTo>
                  <a:lnTo>
                    <a:pt x="74211" y="123006"/>
                  </a:lnTo>
                  <a:lnTo>
                    <a:pt x="74200" y="123166"/>
                  </a:lnTo>
                  <a:lnTo>
                    <a:pt x="74194" y="123331"/>
                  </a:lnTo>
                  <a:lnTo>
                    <a:pt x="74200" y="123485"/>
                  </a:lnTo>
                  <a:lnTo>
                    <a:pt x="74211" y="123645"/>
                  </a:lnTo>
                  <a:lnTo>
                    <a:pt x="74227" y="123804"/>
                  </a:lnTo>
                  <a:lnTo>
                    <a:pt x="74260" y="123964"/>
                  </a:lnTo>
                  <a:lnTo>
                    <a:pt x="74294" y="124118"/>
                  </a:lnTo>
                  <a:lnTo>
                    <a:pt x="74338" y="124273"/>
                  </a:lnTo>
                  <a:lnTo>
                    <a:pt x="74387" y="124427"/>
                  </a:lnTo>
                  <a:lnTo>
                    <a:pt x="74448" y="124582"/>
                  </a:lnTo>
                  <a:lnTo>
                    <a:pt x="74520" y="124731"/>
                  </a:lnTo>
                  <a:lnTo>
                    <a:pt x="74602" y="124875"/>
                  </a:lnTo>
                  <a:lnTo>
                    <a:pt x="74685" y="125014"/>
                  </a:lnTo>
                  <a:lnTo>
                    <a:pt x="74779" y="125158"/>
                  </a:lnTo>
                  <a:lnTo>
                    <a:pt x="74878" y="125297"/>
                  </a:lnTo>
                  <a:lnTo>
                    <a:pt x="74983" y="125426"/>
                  </a:lnTo>
                  <a:lnTo>
                    <a:pt x="75099" y="125554"/>
                  </a:lnTo>
                  <a:lnTo>
                    <a:pt x="75226" y="125678"/>
                  </a:lnTo>
                  <a:lnTo>
                    <a:pt x="97834" y="146872"/>
                  </a:lnTo>
                  <a:lnTo>
                    <a:pt x="97966" y="147001"/>
                  </a:lnTo>
                  <a:lnTo>
                    <a:pt x="98104" y="147119"/>
                  </a:lnTo>
                  <a:lnTo>
                    <a:pt x="98259" y="147233"/>
                  </a:lnTo>
                  <a:lnTo>
                    <a:pt x="98408" y="147346"/>
                  </a:lnTo>
                  <a:lnTo>
                    <a:pt x="98568" y="147459"/>
                  </a:lnTo>
                  <a:lnTo>
                    <a:pt x="98733" y="147572"/>
                  </a:lnTo>
                  <a:lnTo>
                    <a:pt x="98909" y="147686"/>
                  </a:lnTo>
                  <a:lnTo>
                    <a:pt x="99086" y="147789"/>
                  </a:lnTo>
                  <a:lnTo>
                    <a:pt x="99268" y="147892"/>
                  </a:lnTo>
                  <a:lnTo>
                    <a:pt x="99456" y="147995"/>
                  </a:lnTo>
                  <a:lnTo>
                    <a:pt x="99649" y="148092"/>
                  </a:lnTo>
                  <a:lnTo>
                    <a:pt x="99842" y="148185"/>
                  </a:lnTo>
                  <a:lnTo>
                    <a:pt x="100040" y="148283"/>
                  </a:lnTo>
                  <a:lnTo>
                    <a:pt x="100239" y="148370"/>
                  </a:lnTo>
                  <a:lnTo>
                    <a:pt x="100448" y="148458"/>
                  </a:lnTo>
                  <a:lnTo>
                    <a:pt x="100647" y="148540"/>
                  </a:lnTo>
                  <a:lnTo>
                    <a:pt x="100856" y="148618"/>
                  </a:lnTo>
                  <a:lnTo>
                    <a:pt x="101066" y="148690"/>
                  </a:lnTo>
                  <a:lnTo>
                    <a:pt x="101276" y="148757"/>
                  </a:lnTo>
                  <a:lnTo>
                    <a:pt x="101485" y="148823"/>
                  </a:lnTo>
                  <a:lnTo>
                    <a:pt x="101695" y="148885"/>
                  </a:lnTo>
                  <a:lnTo>
                    <a:pt x="101904" y="148947"/>
                  </a:lnTo>
                  <a:lnTo>
                    <a:pt x="102114" y="148998"/>
                  </a:lnTo>
                  <a:lnTo>
                    <a:pt x="102318" y="149045"/>
                  </a:lnTo>
                  <a:lnTo>
                    <a:pt x="102528" y="149086"/>
                  </a:lnTo>
                  <a:lnTo>
                    <a:pt x="102732" y="149122"/>
                  </a:lnTo>
                  <a:lnTo>
                    <a:pt x="102930" y="149158"/>
                  </a:lnTo>
                  <a:lnTo>
                    <a:pt x="103134" y="149184"/>
                  </a:lnTo>
                  <a:lnTo>
                    <a:pt x="103333" y="149204"/>
                  </a:lnTo>
                  <a:lnTo>
                    <a:pt x="103526" y="149220"/>
                  </a:lnTo>
                  <a:lnTo>
                    <a:pt x="103714" y="149225"/>
                  </a:lnTo>
                  <a:lnTo>
                    <a:pt x="103901" y="149230"/>
                  </a:lnTo>
                  <a:lnTo>
                    <a:pt x="108049" y="149230"/>
                  </a:lnTo>
                  <a:lnTo>
                    <a:pt x="108231" y="149225"/>
                  </a:lnTo>
                  <a:lnTo>
                    <a:pt x="108418" y="149220"/>
                  </a:lnTo>
                  <a:lnTo>
                    <a:pt x="108617" y="149204"/>
                  </a:lnTo>
                  <a:lnTo>
                    <a:pt x="108815" y="149184"/>
                  </a:lnTo>
                  <a:lnTo>
                    <a:pt x="109014" y="149158"/>
                  </a:lnTo>
                  <a:lnTo>
                    <a:pt x="109213" y="149127"/>
                  </a:lnTo>
                  <a:lnTo>
                    <a:pt x="109422" y="149086"/>
                  </a:lnTo>
                  <a:lnTo>
                    <a:pt x="109626" y="149045"/>
                  </a:lnTo>
                  <a:lnTo>
                    <a:pt x="109830" y="148998"/>
                  </a:lnTo>
                  <a:lnTo>
                    <a:pt x="110045" y="148947"/>
                  </a:lnTo>
                  <a:lnTo>
                    <a:pt x="110255" y="148885"/>
                  </a:lnTo>
                  <a:lnTo>
                    <a:pt x="110465" y="148823"/>
                  </a:lnTo>
                  <a:lnTo>
                    <a:pt x="110669" y="148762"/>
                  </a:lnTo>
                  <a:lnTo>
                    <a:pt x="110884" y="148690"/>
                  </a:lnTo>
                  <a:lnTo>
                    <a:pt x="111088" y="148618"/>
                  </a:lnTo>
                  <a:lnTo>
                    <a:pt x="111297" y="148540"/>
                  </a:lnTo>
                  <a:lnTo>
                    <a:pt x="111507" y="148458"/>
                  </a:lnTo>
                  <a:lnTo>
                    <a:pt x="111706" y="148376"/>
                  </a:lnTo>
                  <a:lnTo>
                    <a:pt x="111904" y="148283"/>
                  </a:lnTo>
                  <a:lnTo>
                    <a:pt x="112108" y="148190"/>
                  </a:lnTo>
                  <a:lnTo>
                    <a:pt x="112301" y="148092"/>
                  </a:lnTo>
                  <a:lnTo>
                    <a:pt x="112489" y="147995"/>
                  </a:lnTo>
                  <a:lnTo>
                    <a:pt x="112676" y="147897"/>
                  </a:lnTo>
                  <a:lnTo>
                    <a:pt x="112864" y="147794"/>
                  </a:lnTo>
                  <a:lnTo>
                    <a:pt x="113040" y="147686"/>
                  </a:lnTo>
                  <a:lnTo>
                    <a:pt x="113211" y="147572"/>
                  </a:lnTo>
                  <a:lnTo>
                    <a:pt x="113377" y="147464"/>
                  </a:lnTo>
                  <a:lnTo>
                    <a:pt x="113542" y="147351"/>
                  </a:lnTo>
                  <a:lnTo>
                    <a:pt x="113697" y="147238"/>
                  </a:lnTo>
                  <a:lnTo>
                    <a:pt x="113840" y="147119"/>
                  </a:lnTo>
                  <a:lnTo>
                    <a:pt x="113984" y="147001"/>
                  </a:lnTo>
                  <a:lnTo>
                    <a:pt x="114116" y="146877"/>
                  </a:lnTo>
                  <a:lnTo>
                    <a:pt x="162118" y="101972"/>
                  </a:lnTo>
                  <a:lnTo>
                    <a:pt x="162245" y="101843"/>
                  </a:lnTo>
                  <a:lnTo>
                    <a:pt x="162361" y="101714"/>
                  </a:lnTo>
                  <a:lnTo>
                    <a:pt x="162465" y="101585"/>
                  </a:lnTo>
                  <a:lnTo>
                    <a:pt x="162570" y="101452"/>
                  </a:lnTo>
                  <a:lnTo>
                    <a:pt x="162658" y="101313"/>
                  </a:lnTo>
                  <a:lnTo>
                    <a:pt x="162747" y="101163"/>
                  </a:lnTo>
                  <a:lnTo>
                    <a:pt x="162824" y="101019"/>
                  </a:lnTo>
                  <a:lnTo>
                    <a:pt x="162896" y="100870"/>
                  </a:lnTo>
                  <a:lnTo>
                    <a:pt x="162956" y="100721"/>
                  </a:lnTo>
                  <a:lnTo>
                    <a:pt x="163006" y="100566"/>
                  </a:lnTo>
                  <a:lnTo>
                    <a:pt x="163050" y="100412"/>
                  </a:lnTo>
                  <a:lnTo>
                    <a:pt x="163089" y="100257"/>
                  </a:lnTo>
                  <a:lnTo>
                    <a:pt x="163116" y="100098"/>
                  </a:lnTo>
                  <a:lnTo>
                    <a:pt x="163133" y="99938"/>
                  </a:lnTo>
                  <a:lnTo>
                    <a:pt x="163144" y="99778"/>
                  </a:lnTo>
                  <a:lnTo>
                    <a:pt x="163149" y="99624"/>
                  </a:lnTo>
                  <a:lnTo>
                    <a:pt x="163144" y="99464"/>
                  </a:lnTo>
                  <a:lnTo>
                    <a:pt x="163133" y="99300"/>
                  </a:lnTo>
                  <a:lnTo>
                    <a:pt x="163111" y="99145"/>
                  </a:lnTo>
                  <a:lnTo>
                    <a:pt x="163083" y="98986"/>
                  </a:lnTo>
                  <a:lnTo>
                    <a:pt x="163044" y="98831"/>
                  </a:lnTo>
                  <a:lnTo>
                    <a:pt x="163000" y="98672"/>
                  </a:lnTo>
                  <a:lnTo>
                    <a:pt x="162951" y="98522"/>
                  </a:lnTo>
                  <a:lnTo>
                    <a:pt x="162890" y="98373"/>
                  </a:lnTo>
                  <a:lnTo>
                    <a:pt x="162818" y="98224"/>
                  </a:lnTo>
                  <a:lnTo>
                    <a:pt x="162736" y="98074"/>
                  </a:lnTo>
                  <a:lnTo>
                    <a:pt x="162653" y="97936"/>
                  </a:lnTo>
                  <a:lnTo>
                    <a:pt x="162559" y="97797"/>
                  </a:lnTo>
                  <a:lnTo>
                    <a:pt x="162460" y="97663"/>
                  </a:lnTo>
                  <a:lnTo>
                    <a:pt x="162349" y="97529"/>
                  </a:lnTo>
                  <a:lnTo>
                    <a:pt x="162234" y="97400"/>
                  </a:lnTo>
                  <a:lnTo>
                    <a:pt x="162101" y="97277"/>
                  </a:lnTo>
                  <a:lnTo>
                    <a:pt x="153254" y="89071"/>
                  </a:lnTo>
                  <a:lnTo>
                    <a:pt x="153122" y="88957"/>
                  </a:lnTo>
                  <a:lnTo>
                    <a:pt x="152984" y="88849"/>
                  </a:lnTo>
                  <a:lnTo>
                    <a:pt x="152841" y="88746"/>
                  </a:lnTo>
                  <a:lnTo>
                    <a:pt x="152697" y="88654"/>
                  </a:lnTo>
                  <a:lnTo>
                    <a:pt x="152548" y="88566"/>
                  </a:lnTo>
                  <a:lnTo>
                    <a:pt x="152394" y="88489"/>
                  </a:lnTo>
                  <a:lnTo>
                    <a:pt x="152234" y="88412"/>
                  </a:lnTo>
                  <a:lnTo>
                    <a:pt x="152074" y="88350"/>
                  </a:lnTo>
                  <a:lnTo>
                    <a:pt x="151914" y="88293"/>
                  </a:lnTo>
                  <a:lnTo>
                    <a:pt x="151754" y="88247"/>
                  </a:lnTo>
                  <a:lnTo>
                    <a:pt x="151583" y="88206"/>
                  </a:lnTo>
                  <a:lnTo>
                    <a:pt x="151412" y="88170"/>
                  </a:lnTo>
                  <a:lnTo>
                    <a:pt x="151247" y="88144"/>
                  </a:lnTo>
                  <a:lnTo>
                    <a:pt x="151076" y="88129"/>
                  </a:lnTo>
                  <a:lnTo>
                    <a:pt x="150905" y="88118"/>
                  </a:lnTo>
                  <a:close/>
                  <a:moveTo>
                    <a:pt x="118671" y="0"/>
                  </a:moveTo>
                  <a:cubicBezTo>
                    <a:pt x="184211" y="0"/>
                    <a:pt x="237342" y="53131"/>
                    <a:pt x="237342" y="118671"/>
                  </a:cubicBezTo>
                  <a:cubicBezTo>
                    <a:pt x="237342" y="184211"/>
                    <a:pt x="184211" y="237342"/>
                    <a:pt x="118671" y="237342"/>
                  </a:cubicBezTo>
                  <a:cubicBezTo>
                    <a:pt x="53131" y="237342"/>
                    <a:pt x="0" y="184211"/>
                    <a:pt x="0" y="118671"/>
                  </a:cubicBezTo>
                  <a:cubicBezTo>
                    <a:pt x="0" y="53131"/>
                    <a:pt x="53131" y="0"/>
                    <a:pt x="11867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 name="Rectangle 4">
            <a:extLst>
              <a:ext uri="{FF2B5EF4-FFF2-40B4-BE49-F238E27FC236}">
                <a16:creationId xmlns:a16="http://schemas.microsoft.com/office/drawing/2014/main" id="{29BAC22D-76A7-47D0-8F5B-10EA20F57973}"/>
              </a:ext>
            </a:extLst>
          </p:cNvPr>
          <p:cNvSpPr/>
          <p:nvPr/>
        </p:nvSpPr>
        <p:spPr>
          <a:xfrm>
            <a:off x="5053447" y="4007789"/>
            <a:ext cx="2064883" cy="343171"/>
          </a:xfrm>
          <a:prstGeom prst="rect">
            <a:avLst/>
          </a:prstGeom>
        </p:spPr>
        <p:txBody>
          <a:bodyPr wrap="square">
            <a:spAutoFit/>
          </a:bodyPr>
          <a:lstStyle/>
          <a:p>
            <a:pPr>
              <a:lnSpc>
                <a:spcPct val="150000"/>
              </a:lnSpc>
            </a:pPr>
            <a:r>
              <a:rPr lang="it-IT" sz="1200">
                <a:solidFill>
                  <a:schemeClr val="bg1"/>
                </a:solidFill>
                <a:latin typeface="Poppins" panose="00000500000000000000" pitchFamily="2" charset="0"/>
                <a:ea typeface="Open Sans" panose="020B0606030504020204" pitchFamily="34" charset="0"/>
                <a:cs typeface="Poppins" panose="00000500000000000000" pitchFamily="2" charset="0"/>
              </a:rPr>
              <a:t>Dev certa volle sopra</a:t>
            </a:r>
            <a:endParaRPr lang="en-US" sz="120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10" name="Group 9">
            <a:extLst>
              <a:ext uri="{FF2B5EF4-FFF2-40B4-BE49-F238E27FC236}">
                <a16:creationId xmlns:a16="http://schemas.microsoft.com/office/drawing/2014/main" id="{CBA72A32-5470-40A1-B861-A243217D4382}"/>
              </a:ext>
            </a:extLst>
          </p:cNvPr>
          <p:cNvGrpSpPr/>
          <p:nvPr/>
        </p:nvGrpSpPr>
        <p:grpSpPr>
          <a:xfrm>
            <a:off x="1952679" y="5119955"/>
            <a:ext cx="2331717" cy="556133"/>
            <a:chOff x="2003431" y="5003349"/>
            <a:chExt cx="2331717" cy="556133"/>
          </a:xfrm>
        </p:grpSpPr>
        <p:sp>
          <p:nvSpPr>
            <p:cNvPr id="7" name="TextBox 6">
              <a:extLst>
                <a:ext uri="{FF2B5EF4-FFF2-40B4-BE49-F238E27FC236}">
                  <a16:creationId xmlns:a16="http://schemas.microsoft.com/office/drawing/2014/main" id="{A4E21756-2D7F-49DF-9B74-65E244587FFC}"/>
                </a:ext>
              </a:extLst>
            </p:cNvPr>
            <p:cNvSpPr txBox="1"/>
            <p:nvPr/>
          </p:nvSpPr>
          <p:spPr>
            <a:xfrm>
              <a:off x="2003431" y="5003349"/>
              <a:ext cx="2331717" cy="276999"/>
            </a:xfrm>
            <a:prstGeom prst="rect">
              <a:avLst/>
            </a:prstGeom>
            <a:noFill/>
          </p:spPr>
          <p:txBody>
            <a:bodyPr wrap="square" rtlCol="0">
              <a:spAutoFit/>
            </a:bodyPr>
            <a:lstStyle/>
            <a:p>
              <a:pPr algn="ctr"/>
              <a:r>
                <a:rPr lang="en-US" sz="1200">
                  <a:solidFill>
                    <a:schemeClr val="bg1"/>
                  </a:solidFill>
                  <a:latin typeface="Poppins SemiBold" panose="00000700000000000000" pitchFamily="2" charset="0"/>
                  <a:ea typeface="Noto Serif" panose="02020600060500020200" pitchFamily="18" charset="0"/>
                  <a:cs typeface="Poppins SemiBold" panose="00000700000000000000" pitchFamily="2" charset="0"/>
                </a:rPr>
                <a:t>Douglass Culbertson</a:t>
              </a:r>
            </a:p>
          </p:txBody>
        </p:sp>
        <p:sp>
          <p:nvSpPr>
            <p:cNvPr id="9" name="TextBox 8">
              <a:extLst>
                <a:ext uri="{FF2B5EF4-FFF2-40B4-BE49-F238E27FC236}">
                  <a16:creationId xmlns:a16="http://schemas.microsoft.com/office/drawing/2014/main" id="{677B471B-00A0-4B22-B8BA-2FAE80346B75}"/>
                </a:ext>
              </a:extLst>
            </p:cNvPr>
            <p:cNvSpPr txBox="1"/>
            <p:nvPr/>
          </p:nvSpPr>
          <p:spPr>
            <a:xfrm>
              <a:off x="2003431" y="5297872"/>
              <a:ext cx="2331717" cy="261610"/>
            </a:xfrm>
            <a:prstGeom prst="rect">
              <a:avLst/>
            </a:prstGeom>
            <a:noFill/>
          </p:spPr>
          <p:txBody>
            <a:bodyPr wrap="square" rtlCol="0">
              <a:spAutoFit/>
            </a:bodyPr>
            <a:lstStyle/>
            <a:p>
              <a:pPr algn="ctr"/>
              <a:r>
                <a:rPr lang="en-US" sz="1100">
                  <a:solidFill>
                    <a:schemeClr val="bg1"/>
                  </a:solidFill>
                  <a:latin typeface="Poppins SemiBold" panose="00000700000000000000" pitchFamily="2" charset="0"/>
                  <a:ea typeface="Noto Serif" panose="02020600060500020200" pitchFamily="18" charset="0"/>
                  <a:cs typeface="Poppins SemiBold" panose="00000700000000000000" pitchFamily="2" charset="0"/>
                </a:rPr>
                <a:t>Job insert here</a:t>
              </a:r>
            </a:p>
          </p:txBody>
        </p:sp>
      </p:grpSp>
      <p:sp>
        <p:nvSpPr>
          <p:cNvPr id="8" name="TextBox 7">
            <a:extLst>
              <a:ext uri="{FF2B5EF4-FFF2-40B4-BE49-F238E27FC236}">
                <a16:creationId xmlns:a16="http://schemas.microsoft.com/office/drawing/2014/main" id="{E7F301AE-D72B-49C9-B73D-212CF3B86F08}"/>
              </a:ext>
            </a:extLst>
          </p:cNvPr>
          <p:cNvSpPr txBox="1"/>
          <p:nvPr/>
        </p:nvSpPr>
        <p:spPr>
          <a:xfrm>
            <a:off x="4777946" y="2259225"/>
            <a:ext cx="4239054"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Douglass Culbertson</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9178E24B-72D5-4B5B-879E-DF3C7B81CB40}"/>
              </a:ext>
            </a:extLst>
          </p:cNvPr>
          <p:cNvSpPr txBox="1"/>
          <p:nvPr/>
        </p:nvSpPr>
        <p:spPr>
          <a:xfrm>
            <a:off x="4777947" y="2784040"/>
            <a:ext cx="2199066" cy="343171"/>
          </a:xfrm>
          <a:prstGeom prst="rect">
            <a:avLst/>
          </a:prstGeom>
          <a:noFill/>
        </p:spPr>
        <p:txBody>
          <a:bodyPr wrap="square" rtlCol="0">
            <a:spAutoFit/>
          </a:bodyPr>
          <a:lstStyle/>
          <a:p>
            <a:pP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Manager of Lumos</a:t>
            </a:r>
          </a:p>
        </p:txBody>
      </p:sp>
      <p:sp>
        <p:nvSpPr>
          <p:cNvPr id="16" name="Kotak Teks 3">
            <a:extLst>
              <a:ext uri="{FF2B5EF4-FFF2-40B4-BE49-F238E27FC236}">
                <a16:creationId xmlns:a16="http://schemas.microsoft.com/office/drawing/2014/main" id="{A72668F6-D78E-428A-A2C9-11412AE9585E}"/>
              </a:ext>
            </a:extLst>
          </p:cNvPr>
          <p:cNvSpPr txBox="1"/>
          <p:nvPr/>
        </p:nvSpPr>
        <p:spPr>
          <a:xfrm>
            <a:off x="4689046" y="4702607"/>
            <a:ext cx="1668323" cy="276999"/>
          </a:xfrm>
          <a:prstGeom prst="rect">
            <a:avLst/>
          </a:prstGeom>
          <a:noFill/>
        </p:spPr>
        <p:txBody>
          <a:bodyPr wrap="square" rtlCol="0">
            <a:spAutoFit/>
          </a:bodyPr>
          <a:lstStyle/>
          <a:p>
            <a:r>
              <a:rPr lang="en-US" sz="1200">
                <a:solidFill>
                  <a:schemeClr val="bg1"/>
                </a:solidFill>
                <a:latin typeface="Poppins SemiBold" panose="00000700000000000000" pitchFamily="2" charset="0"/>
                <a:ea typeface="Roboto" panose="02000000000000000000" pitchFamily="2" charset="0"/>
                <a:cs typeface="Poppins SemiBold" panose="00000700000000000000" pitchFamily="2" charset="0"/>
              </a:rPr>
              <a:t>Insert your text</a:t>
            </a:r>
            <a:endParaRPr lang="en-ID" sz="1200" dirty="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18" name="Kotak Teks 3">
            <a:extLst>
              <a:ext uri="{FF2B5EF4-FFF2-40B4-BE49-F238E27FC236}">
                <a16:creationId xmlns:a16="http://schemas.microsoft.com/office/drawing/2014/main" id="{22271709-4237-4531-93BC-DF5E2E91F80E}"/>
              </a:ext>
            </a:extLst>
          </p:cNvPr>
          <p:cNvSpPr txBox="1"/>
          <p:nvPr/>
        </p:nvSpPr>
        <p:spPr>
          <a:xfrm>
            <a:off x="7157634" y="4946064"/>
            <a:ext cx="529960" cy="276999"/>
          </a:xfrm>
          <a:prstGeom prst="rect">
            <a:avLst/>
          </a:prstGeom>
          <a:noFill/>
        </p:spPr>
        <p:txBody>
          <a:bodyPr wrap="square" rtlCol="0">
            <a:spAutoFit/>
          </a:bodyPr>
          <a:lstStyle/>
          <a:p>
            <a:r>
              <a:rPr lang="en-US" sz="1200">
                <a:solidFill>
                  <a:schemeClr val="bg1"/>
                </a:solidFill>
                <a:latin typeface="Poppins SemiBold" panose="00000700000000000000" pitchFamily="2" charset="0"/>
                <a:ea typeface="Roboto" panose="02000000000000000000" pitchFamily="2" charset="0"/>
                <a:cs typeface="Poppins SemiBold" panose="00000700000000000000" pitchFamily="2" charset="0"/>
              </a:rPr>
              <a:t>70%</a:t>
            </a:r>
            <a:endParaRPr lang="en-ID" sz="1200" dirty="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cxnSp>
        <p:nvCxnSpPr>
          <p:cNvPr id="20" name="Straight Connector 19">
            <a:extLst>
              <a:ext uri="{FF2B5EF4-FFF2-40B4-BE49-F238E27FC236}">
                <a16:creationId xmlns:a16="http://schemas.microsoft.com/office/drawing/2014/main" id="{CCA48355-F1A9-48CA-8194-79D4EC255585}"/>
              </a:ext>
            </a:extLst>
          </p:cNvPr>
          <p:cNvCxnSpPr>
            <a:cxnSpLocks/>
          </p:cNvCxnSpPr>
          <p:nvPr/>
        </p:nvCxnSpPr>
        <p:spPr>
          <a:xfrm>
            <a:off x="4790140" y="5067060"/>
            <a:ext cx="2276844" cy="0"/>
          </a:xfrm>
          <a:prstGeom prst="line">
            <a:avLst/>
          </a:prstGeom>
          <a:ln w="76200" cap="rnd">
            <a:solidFill>
              <a:schemeClr val="tx1">
                <a:alpha val="25000"/>
              </a:schemeClr>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AD7A60-2C29-45C6-B362-307231004681}"/>
              </a:ext>
            </a:extLst>
          </p:cNvPr>
          <p:cNvCxnSpPr>
            <a:cxnSpLocks/>
          </p:cNvCxnSpPr>
          <p:nvPr/>
        </p:nvCxnSpPr>
        <p:spPr>
          <a:xfrm>
            <a:off x="4790140" y="5067060"/>
            <a:ext cx="1681529" cy="0"/>
          </a:xfrm>
          <a:prstGeom prst="line">
            <a:avLst/>
          </a:prstGeom>
          <a:ln w="76200" cap="rnd">
            <a:solidFill>
              <a:schemeClr val="accent3"/>
            </a:solidFill>
            <a:round/>
            <a:tailEnd type="oval"/>
          </a:ln>
        </p:spPr>
        <p:style>
          <a:lnRef idx="1">
            <a:schemeClr val="accent1"/>
          </a:lnRef>
          <a:fillRef idx="0">
            <a:schemeClr val="accent1"/>
          </a:fillRef>
          <a:effectRef idx="0">
            <a:schemeClr val="accent1"/>
          </a:effectRef>
          <a:fontRef idx="minor">
            <a:schemeClr val="tx1"/>
          </a:fontRef>
        </p:style>
      </p:cxnSp>
      <p:sp>
        <p:nvSpPr>
          <p:cNvPr id="24" name="Kotak Teks 3">
            <a:extLst>
              <a:ext uri="{FF2B5EF4-FFF2-40B4-BE49-F238E27FC236}">
                <a16:creationId xmlns:a16="http://schemas.microsoft.com/office/drawing/2014/main" id="{7DAA5123-BB3A-4C86-9111-4269DC64748F}"/>
              </a:ext>
            </a:extLst>
          </p:cNvPr>
          <p:cNvSpPr txBox="1"/>
          <p:nvPr/>
        </p:nvSpPr>
        <p:spPr>
          <a:xfrm>
            <a:off x="4689046" y="5284435"/>
            <a:ext cx="1668323" cy="276999"/>
          </a:xfrm>
          <a:prstGeom prst="rect">
            <a:avLst/>
          </a:prstGeom>
          <a:noFill/>
        </p:spPr>
        <p:txBody>
          <a:bodyPr wrap="square" rtlCol="0">
            <a:spAutoFit/>
          </a:bodyPr>
          <a:lstStyle/>
          <a:p>
            <a:r>
              <a:rPr lang="en-US" sz="1200">
                <a:solidFill>
                  <a:schemeClr val="bg1"/>
                </a:solidFill>
                <a:latin typeface="Poppins SemiBold" panose="00000700000000000000" pitchFamily="2" charset="0"/>
                <a:ea typeface="Roboto" panose="02000000000000000000" pitchFamily="2" charset="0"/>
                <a:cs typeface="Poppins SemiBold" panose="00000700000000000000" pitchFamily="2" charset="0"/>
              </a:rPr>
              <a:t>Insert your text</a:t>
            </a:r>
            <a:endParaRPr lang="en-ID" sz="1200" dirty="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25" name="Kotak Teks 3">
            <a:extLst>
              <a:ext uri="{FF2B5EF4-FFF2-40B4-BE49-F238E27FC236}">
                <a16:creationId xmlns:a16="http://schemas.microsoft.com/office/drawing/2014/main" id="{15F2A13D-9D4C-4846-BE5B-C2B5841F13FB}"/>
              </a:ext>
            </a:extLst>
          </p:cNvPr>
          <p:cNvSpPr txBox="1"/>
          <p:nvPr/>
        </p:nvSpPr>
        <p:spPr>
          <a:xfrm>
            <a:off x="7157634" y="5527892"/>
            <a:ext cx="529960" cy="276999"/>
          </a:xfrm>
          <a:prstGeom prst="rect">
            <a:avLst/>
          </a:prstGeom>
          <a:noFill/>
        </p:spPr>
        <p:txBody>
          <a:bodyPr wrap="square" rtlCol="0">
            <a:spAutoFit/>
          </a:bodyPr>
          <a:lstStyle/>
          <a:p>
            <a:r>
              <a:rPr lang="en-US" sz="1200">
                <a:solidFill>
                  <a:schemeClr val="bg1"/>
                </a:solidFill>
                <a:latin typeface="Poppins SemiBold" panose="00000700000000000000" pitchFamily="2" charset="0"/>
                <a:ea typeface="Roboto" panose="02000000000000000000" pitchFamily="2" charset="0"/>
                <a:cs typeface="Poppins SemiBold" panose="00000700000000000000" pitchFamily="2" charset="0"/>
              </a:rPr>
              <a:t>40%</a:t>
            </a:r>
            <a:endParaRPr lang="en-ID" sz="1200" dirty="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cxnSp>
        <p:nvCxnSpPr>
          <p:cNvPr id="26" name="Straight Connector 25">
            <a:extLst>
              <a:ext uri="{FF2B5EF4-FFF2-40B4-BE49-F238E27FC236}">
                <a16:creationId xmlns:a16="http://schemas.microsoft.com/office/drawing/2014/main" id="{9B2AABE6-D508-4DE5-A479-39CB73F58379}"/>
              </a:ext>
            </a:extLst>
          </p:cNvPr>
          <p:cNvCxnSpPr>
            <a:cxnSpLocks/>
          </p:cNvCxnSpPr>
          <p:nvPr/>
        </p:nvCxnSpPr>
        <p:spPr>
          <a:xfrm>
            <a:off x="4790140" y="5648888"/>
            <a:ext cx="2276844" cy="0"/>
          </a:xfrm>
          <a:prstGeom prst="line">
            <a:avLst/>
          </a:prstGeom>
          <a:ln w="76200" cap="rnd">
            <a:solidFill>
              <a:schemeClr val="tx1">
                <a:alpha val="2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F0CA6DE-D5CD-4A8D-AD17-473078043B88}"/>
              </a:ext>
            </a:extLst>
          </p:cNvPr>
          <p:cNvCxnSpPr>
            <a:cxnSpLocks/>
          </p:cNvCxnSpPr>
          <p:nvPr/>
        </p:nvCxnSpPr>
        <p:spPr>
          <a:xfrm>
            <a:off x="4790140" y="5648888"/>
            <a:ext cx="1147110" cy="0"/>
          </a:xfrm>
          <a:prstGeom prst="line">
            <a:avLst/>
          </a:prstGeom>
          <a:ln w="76200" cap="rnd">
            <a:solidFill>
              <a:schemeClr val="accent3"/>
            </a:solidFill>
            <a:round/>
            <a:tailEnd type="ova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2258AE9-5C03-4369-94B7-8634F041C80A}"/>
              </a:ext>
            </a:extLst>
          </p:cNvPr>
          <p:cNvGrpSpPr/>
          <p:nvPr/>
        </p:nvGrpSpPr>
        <p:grpSpPr>
          <a:xfrm>
            <a:off x="7279906" y="3730790"/>
            <a:ext cx="2329888" cy="276999"/>
            <a:chOff x="826690" y="4870341"/>
            <a:chExt cx="2435577" cy="276999"/>
          </a:xfrm>
        </p:grpSpPr>
        <p:sp>
          <p:nvSpPr>
            <p:cNvPr id="32" name="TextBox 31">
              <a:extLst>
                <a:ext uri="{FF2B5EF4-FFF2-40B4-BE49-F238E27FC236}">
                  <a16:creationId xmlns:a16="http://schemas.microsoft.com/office/drawing/2014/main" id="{9559A1C7-8014-4DF9-BD66-D3DCA51028D1}"/>
                </a:ext>
              </a:extLst>
            </p:cNvPr>
            <p:cNvSpPr txBox="1"/>
            <p:nvPr/>
          </p:nvSpPr>
          <p:spPr>
            <a:xfrm>
              <a:off x="1103716" y="4870341"/>
              <a:ext cx="2158551" cy="276999"/>
            </a:xfrm>
            <a:prstGeom prst="rect">
              <a:avLst/>
            </a:prstGeom>
            <a:noFill/>
          </p:spPr>
          <p:txBody>
            <a:bodyPr wrap="square" rtlCol="0">
              <a:spAutoFit/>
            </a:bodyPr>
            <a:lstStyle/>
            <a:p>
              <a:r>
                <a:rPr lang="en-US" sz="1200">
                  <a:solidFill>
                    <a:schemeClr val="bg1"/>
                  </a:solidFill>
                  <a:latin typeface="Poppins SemiBold" panose="00000700000000000000" pitchFamily="2" charset="0"/>
                  <a:cs typeface="Poppins SemiBold" panose="00000700000000000000" pitchFamily="2" charset="0"/>
                </a:rPr>
                <a:t>Skill</a:t>
              </a:r>
              <a:endParaRPr lang="en-ID" sz="1200">
                <a:solidFill>
                  <a:schemeClr val="bg1"/>
                </a:solidFill>
                <a:latin typeface="Poppins SemiBold" panose="00000700000000000000" pitchFamily="2" charset="0"/>
                <a:cs typeface="Poppins SemiBold" panose="00000700000000000000" pitchFamily="2" charset="0"/>
              </a:endParaRPr>
            </a:p>
          </p:txBody>
        </p:sp>
        <p:sp>
          <p:nvSpPr>
            <p:cNvPr id="33" name="Freeform: Shape 32">
              <a:extLst>
                <a:ext uri="{FF2B5EF4-FFF2-40B4-BE49-F238E27FC236}">
                  <a16:creationId xmlns:a16="http://schemas.microsoft.com/office/drawing/2014/main" id="{922CB99D-D629-4DBF-AD97-8E7F2F32C427}"/>
                </a:ext>
              </a:extLst>
            </p:cNvPr>
            <p:cNvSpPr/>
            <p:nvPr/>
          </p:nvSpPr>
          <p:spPr>
            <a:xfrm>
              <a:off x="826690" y="4890169"/>
              <a:ext cx="237342" cy="237342"/>
            </a:xfrm>
            <a:custGeom>
              <a:avLst/>
              <a:gdLst>
                <a:gd name="connsiteX0" fmla="*/ 150734 w 237342"/>
                <a:gd name="connsiteY0" fmla="*/ 88113 h 237342"/>
                <a:gd name="connsiteX1" fmla="*/ 150563 w 237342"/>
                <a:gd name="connsiteY1" fmla="*/ 88118 h 237342"/>
                <a:gd name="connsiteX2" fmla="*/ 150392 w 237342"/>
                <a:gd name="connsiteY2" fmla="*/ 88129 h 237342"/>
                <a:gd name="connsiteX3" fmla="*/ 150221 w 237342"/>
                <a:gd name="connsiteY3" fmla="*/ 88149 h 237342"/>
                <a:gd name="connsiteX4" fmla="*/ 150050 w 237342"/>
                <a:gd name="connsiteY4" fmla="*/ 88175 h 237342"/>
                <a:gd name="connsiteX5" fmla="*/ 149884 w 237342"/>
                <a:gd name="connsiteY5" fmla="*/ 88211 h 237342"/>
                <a:gd name="connsiteX6" fmla="*/ 149719 w 237342"/>
                <a:gd name="connsiteY6" fmla="*/ 88252 h 237342"/>
                <a:gd name="connsiteX7" fmla="*/ 149553 w 237342"/>
                <a:gd name="connsiteY7" fmla="*/ 88298 h 237342"/>
                <a:gd name="connsiteX8" fmla="*/ 149393 w 237342"/>
                <a:gd name="connsiteY8" fmla="*/ 88355 h 237342"/>
                <a:gd name="connsiteX9" fmla="*/ 149233 w 237342"/>
                <a:gd name="connsiteY9" fmla="*/ 88422 h 237342"/>
                <a:gd name="connsiteX10" fmla="*/ 149079 w 237342"/>
                <a:gd name="connsiteY10" fmla="*/ 88499 h 237342"/>
                <a:gd name="connsiteX11" fmla="*/ 148925 w 237342"/>
                <a:gd name="connsiteY11" fmla="*/ 88576 h 237342"/>
                <a:gd name="connsiteX12" fmla="*/ 148770 w 237342"/>
                <a:gd name="connsiteY12" fmla="*/ 88664 h 237342"/>
                <a:gd name="connsiteX13" fmla="*/ 148627 w 237342"/>
                <a:gd name="connsiteY13" fmla="*/ 88757 h 237342"/>
                <a:gd name="connsiteX14" fmla="*/ 148489 w 237342"/>
                <a:gd name="connsiteY14" fmla="*/ 88860 h 237342"/>
                <a:gd name="connsiteX15" fmla="*/ 148351 w 237342"/>
                <a:gd name="connsiteY15" fmla="*/ 88968 h 237342"/>
                <a:gd name="connsiteX16" fmla="*/ 148219 w 237342"/>
                <a:gd name="connsiteY16" fmla="*/ 89091 h 237342"/>
                <a:gd name="connsiteX17" fmla="*/ 108639 w 237342"/>
                <a:gd name="connsiteY17" fmla="*/ 126121 h 237342"/>
                <a:gd name="connsiteX18" fmla="*/ 108501 w 237342"/>
                <a:gd name="connsiteY18" fmla="*/ 126234 h 237342"/>
                <a:gd name="connsiteX19" fmla="*/ 108369 w 237342"/>
                <a:gd name="connsiteY19" fmla="*/ 126342 h 237342"/>
                <a:gd name="connsiteX20" fmla="*/ 108225 w 237342"/>
                <a:gd name="connsiteY20" fmla="*/ 126450 h 237342"/>
                <a:gd name="connsiteX21" fmla="*/ 108082 w 237342"/>
                <a:gd name="connsiteY21" fmla="*/ 126543 h 237342"/>
                <a:gd name="connsiteX22" fmla="*/ 107933 w 237342"/>
                <a:gd name="connsiteY22" fmla="*/ 126630 h 237342"/>
                <a:gd name="connsiteX23" fmla="*/ 107779 w 237342"/>
                <a:gd name="connsiteY23" fmla="*/ 126713 h 237342"/>
                <a:gd name="connsiteX24" fmla="*/ 107619 w 237342"/>
                <a:gd name="connsiteY24" fmla="*/ 126785 h 237342"/>
                <a:gd name="connsiteX25" fmla="*/ 107464 w 237342"/>
                <a:gd name="connsiteY25" fmla="*/ 126847 h 237342"/>
                <a:gd name="connsiteX26" fmla="*/ 107304 w 237342"/>
                <a:gd name="connsiteY26" fmla="*/ 126903 h 237342"/>
                <a:gd name="connsiteX27" fmla="*/ 107133 w 237342"/>
                <a:gd name="connsiteY27" fmla="*/ 126950 h 237342"/>
                <a:gd name="connsiteX28" fmla="*/ 106968 w 237342"/>
                <a:gd name="connsiteY28" fmla="*/ 126991 h 237342"/>
                <a:gd name="connsiteX29" fmla="*/ 106802 w 237342"/>
                <a:gd name="connsiteY29" fmla="*/ 127027 h 237342"/>
                <a:gd name="connsiteX30" fmla="*/ 106637 w 237342"/>
                <a:gd name="connsiteY30" fmla="*/ 127058 h 237342"/>
                <a:gd name="connsiteX31" fmla="*/ 106460 w 237342"/>
                <a:gd name="connsiteY31" fmla="*/ 127078 h 237342"/>
                <a:gd name="connsiteX32" fmla="*/ 106289 w 237342"/>
                <a:gd name="connsiteY32" fmla="*/ 127089 h 237342"/>
                <a:gd name="connsiteX33" fmla="*/ 106124 w 237342"/>
                <a:gd name="connsiteY33" fmla="*/ 127094 h 237342"/>
                <a:gd name="connsiteX34" fmla="*/ 105953 w 237342"/>
                <a:gd name="connsiteY34" fmla="*/ 127089 h 237342"/>
                <a:gd name="connsiteX35" fmla="*/ 105776 w 237342"/>
                <a:gd name="connsiteY35" fmla="*/ 127078 h 237342"/>
                <a:gd name="connsiteX36" fmla="*/ 105611 w 237342"/>
                <a:gd name="connsiteY36" fmla="*/ 127058 h 237342"/>
                <a:gd name="connsiteX37" fmla="*/ 105440 w 237342"/>
                <a:gd name="connsiteY37" fmla="*/ 127027 h 237342"/>
                <a:gd name="connsiteX38" fmla="*/ 105274 w 237342"/>
                <a:gd name="connsiteY38" fmla="*/ 126996 h 237342"/>
                <a:gd name="connsiteX39" fmla="*/ 105103 w 237342"/>
                <a:gd name="connsiteY39" fmla="*/ 126955 h 237342"/>
                <a:gd name="connsiteX40" fmla="*/ 104944 w 237342"/>
                <a:gd name="connsiteY40" fmla="*/ 126903 h 237342"/>
                <a:gd name="connsiteX41" fmla="*/ 104784 w 237342"/>
                <a:gd name="connsiteY41" fmla="*/ 126847 h 237342"/>
                <a:gd name="connsiteX42" fmla="*/ 104624 w 237342"/>
                <a:gd name="connsiteY42" fmla="*/ 126785 h 237342"/>
                <a:gd name="connsiteX43" fmla="*/ 104469 w 237342"/>
                <a:gd name="connsiteY43" fmla="*/ 126713 h 237342"/>
                <a:gd name="connsiteX44" fmla="*/ 104309 w 237342"/>
                <a:gd name="connsiteY44" fmla="*/ 126636 h 237342"/>
                <a:gd name="connsiteX45" fmla="*/ 104160 w 237342"/>
                <a:gd name="connsiteY45" fmla="*/ 126548 h 237342"/>
                <a:gd name="connsiteX46" fmla="*/ 104017 w 237342"/>
                <a:gd name="connsiteY46" fmla="*/ 126455 h 237342"/>
                <a:gd name="connsiteX47" fmla="*/ 103879 w 237342"/>
                <a:gd name="connsiteY47" fmla="*/ 126347 h 237342"/>
                <a:gd name="connsiteX48" fmla="*/ 103741 w 237342"/>
                <a:gd name="connsiteY48" fmla="*/ 126239 h 237342"/>
                <a:gd name="connsiteX49" fmla="*/ 103603 w 237342"/>
                <a:gd name="connsiteY49" fmla="*/ 126126 h 237342"/>
                <a:gd name="connsiteX50" fmla="*/ 89163 w 237342"/>
                <a:gd name="connsiteY50" fmla="*/ 112669 h 237342"/>
                <a:gd name="connsiteX51" fmla="*/ 89026 w 237342"/>
                <a:gd name="connsiteY51" fmla="*/ 112556 h 237342"/>
                <a:gd name="connsiteX52" fmla="*/ 88893 w 237342"/>
                <a:gd name="connsiteY52" fmla="*/ 112448 h 237342"/>
                <a:gd name="connsiteX53" fmla="*/ 88750 w 237342"/>
                <a:gd name="connsiteY53" fmla="*/ 112345 h 237342"/>
                <a:gd name="connsiteX54" fmla="*/ 88606 w 237342"/>
                <a:gd name="connsiteY54" fmla="*/ 112252 h 237342"/>
                <a:gd name="connsiteX55" fmla="*/ 88457 w 237342"/>
                <a:gd name="connsiteY55" fmla="*/ 112159 h 237342"/>
                <a:gd name="connsiteX56" fmla="*/ 88303 w 237342"/>
                <a:gd name="connsiteY56" fmla="*/ 112082 h 237342"/>
                <a:gd name="connsiteX57" fmla="*/ 88143 w 237342"/>
                <a:gd name="connsiteY57" fmla="*/ 112010 h 237342"/>
                <a:gd name="connsiteX58" fmla="*/ 87989 w 237342"/>
                <a:gd name="connsiteY58" fmla="*/ 111948 h 237342"/>
                <a:gd name="connsiteX59" fmla="*/ 87829 w 237342"/>
                <a:gd name="connsiteY59" fmla="*/ 111892 h 237342"/>
                <a:gd name="connsiteX60" fmla="*/ 87658 w 237342"/>
                <a:gd name="connsiteY60" fmla="*/ 111840 h 237342"/>
                <a:gd name="connsiteX61" fmla="*/ 87492 w 237342"/>
                <a:gd name="connsiteY61" fmla="*/ 111799 h 237342"/>
                <a:gd name="connsiteX62" fmla="*/ 87327 w 237342"/>
                <a:gd name="connsiteY62" fmla="*/ 111768 h 237342"/>
                <a:gd name="connsiteX63" fmla="*/ 87156 w 237342"/>
                <a:gd name="connsiteY63" fmla="*/ 111742 h 237342"/>
                <a:gd name="connsiteX64" fmla="*/ 86985 w 237342"/>
                <a:gd name="connsiteY64" fmla="*/ 111722 h 237342"/>
                <a:gd name="connsiteX65" fmla="*/ 86814 w 237342"/>
                <a:gd name="connsiteY65" fmla="*/ 111712 h 237342"/>
                <a:gd name="connsiteX66" fmla="*/ 86643 w 237342"/>
                <a:gd name="connsiteY66" fmla="*/ 111706 h 237342"/>
                <a:gd name="connsiteX67" fmla="*/ 86477 w 237342"/>
                <a:gd name="connsiteY67" fmla="*/ 111712 h 237342"/>
                <a:gd name="connsiteX68" fmla="*/ 86301 w 237342"/>
                <a:gd name="connsiteY68" fmla="*/ 111722 h 237342"/>
                <a:gd name="connsiteX69" fmla="*/ 86130 w 237342"/>
                <a:gd name="connsiteY69" fmla="*/ 111742 h 237342"/>
                <a:gd name="connsiteX70" fmla="*/ 85964 w 237342"/>
                <a:gd name="connsiteY70" fmla="*/ 111768 h 237342"/>
                <a:gd name="connsiteX71" fmla="*/ 85799 w 237342"/>
                <a:gd name="connsiteY71" fmla="*/ 111799 h 237342"/>
                <a:gd name="connsiteX72" fmla="*/ 85628 w 237342"/>
                <a:gd name="connsiteY72" fmla="*/ 111840 h 237342"/>
                <a:gd name="connsiteX73" fmla="*/ 85463 w 237342"/>
                <a:gd name="connsiteY73" fmla="*/ 111892 h 237342"/>
                <a:gd name="connsiteX74" fmla="*/ 85303 w 237342"/>
                <a:gd name="connsiteY74" fmla="*/ 111948 h 237342"/>
                <a:gd name="connsiteX75" fmla="*/ 85143 w 237342"/>
                <a:gd name="connsiteY75" fmla="*/ 112010 h 237342"/>
                <a:gd name="connsiteX76" fmla="*/ 84988 w 237342"/>
                <a:gd name="connsiteY76" fmla="*/ 112082 h 237342"/>
                <a:gd name="connsiteX77" fmla="*/ 84834 w 237342"/>
                <a:gd name="connsiteY77" fmla="*/ 112159 h 237342"/>
                <a:gd name="connsiteX78" fmla="*/ 84685 w 237342"/>
                <a:gd name="connsiteY78" fmla="*/ 112252 h 237342"/>
                <a:gd name="connsiteX79" fmla="*/ 84541 w 237342"/>
                <a:gd name="connsiteY79" fmla="*/ 112345 h 237342"/>
                <a:gd name="connsiteX80" fmla="*/ 84398 w 237342"/>
                <a:gd name="connsiteY80" fmla="*/ 112448 h 237342"/>
                <a:gd name="connsiteX81" fmla="*/ 84255 w 237342"/>
                <a:gd name="connsiteY81" fmla="*/ 112556 h 237342"/>
                <a:gd name="connsiteX82" fmla="*/ 84128 w 237342"/>
                <a:gd name="connsiteY82" fmla="*/ 112674 h 237342"/>
                <a:gd name="connsiteX83" fmla="*/ 75231 w 237342"/>
                <a:gd name="connsiteY83" fmla="*/ 120978 h 237342"/>
                <a:gd name="connsiteX84" fmla="*/ 75104 w 237342"/>
                <a:gd name="connsiteY84" fmla="*/ 121101 h 237342"/>
                <a:gd name="connsiteX85" fmla="*/ 74988 w 237342"/>
                <a:gd name="connsiteY85" fmla="*/ 121225 h 237342"/>
                <a:gd name="connsiteX86" fmla="*/ 74884 w 237342"/>
                <a:gd name="connsiteY86" fmla="*/ 121364 h 237342"/>
                <a:gd name="connsiteX87" fmla="*/ 74779 w 237342"/>
                <a:gd name="connsiteY87" fmla="*/ 121498 h 237342"/>
                <a:gd name="connsiteX88" fmla="*/ 74691 w 237342"/>
                <a:gd name="connsiteY88" fmla="*/ 121637 h 237342"/>
                <a:gd name="connsiteX89" fmla="*/ 74602 w 237342"/>
                <a:gd name="connsiteY89" fmla="*/ 121776 h 237342"/>
                <a:gd name="connsiteX90" fmla="*/ 74520 w 237342"/>
                <a:gd name="connsiteY90" fmla="*/ 121930 h 237342"/>
                <a:gd name="connsiteX91" fmla="*/ 74453 w 237342"/>
                <a:gd name="connsiteY91" fmla="*/ 122074 h 237342"/>
                <a:gd name="connsiteX92" fmla="*/ 74393 w 237342"/>
                <a:gd name="connsiteY92" fmla="*/ 122224 h 237342"/>
                <a:gd name="connsiteX93" fmla="*/ 74338 w 237342"/>
                <a:gd name="connsiteY93" fmla="*/ 122378 h 237342"/>
                <a:gd name="connsiteX94" fmla="*/ 74294 w 237342"/>
                <a:gd name="connsiteY94" fmla="*/ 122538 h 237342"/>
                <a:gd name="connsiteX95" fmla="*/ 74260 w 237342"/>
                <a:gd name="connsiteY95" fmla="*/ 122692 h 237342"/>
                <a:gd name="connsiteX96" fmla="*/ 74233 w 237342"/>
                <a:gd name="connsiteY96" fmla="*/ 122847 h 237342"/>
                <a:gd name="connsiteX97" fmla="*/ 74211 w 237342"/>
                <a:gd name="connsiteY97" fmla="*/ 123006 h 237342"/>
                <a:gd name="connsiteX98" fmla="*/ 74200 w 237342"/>
                <a:gd name="connsiteY98" fmla="*/ 123166 h 237342"/>
                <a:gd name="connsiteX99" fmla="*/ 74194 w 237342"/>
                <a:gd name="connsiteY99" fmla="*/ 123331 h 237342"/>
                <a:gd name="connsiteX100" fmla="*/ 74200 w 237342"/>
                <a:gd name="connsiteY100" fmla="*/ 123485 h 237342"/>
                <a:gd name="connsiteX101" fmla="*/ 74211 w 237342"/>
                <a:gd name="connsiteY101" fmla="*/ 123645 h 237342"/>
                <a:gd name="connsiteX102" fmla="*/ 74227 w 237342"/>
                <a:gd name="connsiteY102" fmla="*/ 123804 h 237342"/>
                <a:gd name="connsiteX103" fmla="*/ 74260 w 237342"/>
                <a:gd name="connsiteY103" fmla="*/ 123964 h 237342"/>
                <a:gd name="connsiteX104" fmla="*/ 74294 w 237342"/>
                <a:gd name="connsiteY104" fmla="*/ 124118 h 237342"/>
                <a:gd name="connsiteX105" fmla="*/ 74338 w 237342"/>
                <a:gd name="connsiteY105" fmla="*/ 124273 h 237342"/>
                <a:gd name="connsiteX106" fmla="*/ 74387 w 237342"/>
                <a:gd name="connsiteY106" fmla="*/ 124427 h 237342"/>
                <a:gd name="connsiteX107" fmla="*/ 74448 w 237342"/>
                <a:gd name="connsiteY107" fmla="*/ 124582 h 237342"/>
                <a:gd name="connsiteX108" fmla="*/ 74520 w 237342"/>
                <a:gd name="connsiteY108" fmla="*/ 124731 h 237342"/>
                <a:gd name="connsiteX109" fmla="*/ 74602 w 237342"/>
                <a:gd name="connsiteY109" fmla="*/ 124875 h 237342"/>
                <a:gd name="connsiteX110" fmla="*/ 74685 w 237342"/>
                <a:gd name="connsiteY110" fmla="*/ 125014 h 237342"/>
                <a:gd name="connsiteX111" fmla="*/ 74779 w 237342"/>
                <a:gd name="connsiteY111" fmla="*/ 125158 h 237342"/>
                <a:gd name="connsiteX112" fmla="*/ 74878 w 237342"/>
                <a:gd name="connsiteY112" fmla="*/ 125297 h 237342"/>
                <a:gd name="connsiteX113" fmla="*/ 74983 w 237342"/>
                <a:gd name="connsiteY113" fmla="*/ 125426 h 237342"/>
                <a:gd name="connsiteX114" fmla="*/ 75099 w 237342"/>
                <a:gd name="connsiteY114" fmla="*/ 125554 h 237342"/>
                <a:gd name="connsiteX115" fmla="*/ 75226 w 237342"/>
                <a:gd name="connsiteY115" fmla="*/ 125678 h 237342"/>
                <a:gd name="connsiteX116" fmla="*/ 97834 w 237342"/>
                <a:gd name="connsiteY116" fmla="*/ 146872 h 237342"/>
                <a:gd name="connsiteX117" fmla="*/ 97966 w 237342"/>
                <a:gd name="connsiteY117" fmla="*/ 147001 h 237342"/>
                <a:gd name="connsiteX118" fmla="*/ 98104 w 237342"/>
                <a:gd name="connsiteY118" fmla="*/ 147119 h 237342"/>
                <a:gd name="connsiteX119" fmla="*/ 98259 w 237342"/>
                <a:gd name="connsiteY119" fmla="*/ 147233 h 237342"/>
                <a:gd name="connsiteX120" fmla="*/ 98408 w 237342"/>
                <a:gd name="connsiteY120" fmla="*/ 147346 h 237342"/>
                <a:gd name="connsiteX121" fmla="*/ 98568 w 237342"/>
                <a:gd name="connsiteY121" fmla="*/ 147459 h 237342"/>
                <a:gd name="connsiteX122" fmla="*/ 98733 w 237342"/>
                <a:gd name="connsiteY122" fmla="*/ 147572 h 237342"/>
                <a:gd name="connsiteX123" fmla="*/ 98909 w 237342"/>
                <a:gd name="connsiteY123" fmla="*/ 147686 h 237342"/>
                <a:gd name="connsiteX124" fmla="*/ 99086 w 237342"/>
                <a:gd name="connsiteY124" fmla="*/ 147789 h 237342"/>
                <a:gd name="connsiteX125" fmla="*/ 99268 w 237342"/>
                <a:gd name="connsiteY125" fmla="*/ 147892 h 237342"/>
                <a:gd name="connsiteX126" fmla="*/ 99456 w 237342"/>
                <a:gd name="connsiteY126" fmla="*/ 147995 h 237342"/>
                <a:gd name="connsiteX127" fmla="*/ 99649 w 237342"/>
                <a:gd name="connsiteY127" fmla="*/ 148092 h 237342"/>
                <a:gd name="connsiteX128" fmla="*/ 99842 w 237342"/>
                <a:gd name="connsiteY128" fmla="*/ 148185 h 237342"/>
                <a:gd name="connsiteX129" fmla="*/ 100040 w 237342"/>
                <a:gd name="connsiteY129" fmla="*/ 148283 h 237342"/>
                <a:gd name="connsiteX130" fmla="*/ 100239 w 237342"/>
                <a:gd name="connsiteY130" fmla="*/ 148370 h 237342"/>
                <a:gd name="connsiteX131" fmla="*/ 100448 w 237342"/>
                <a:gd name="connsiteY131" fmla="*/ 148458 h 237342"/>
                <a:gd name="connsiteX132" fmla="*/ 100647 w 237342"/>
                <a:gd name="connsiteY132" fmla="*/ 148540 h 237342"/>
                <a:gd name="connsiteX133" fmla="*/ 100856 w 237342"/>
                <a:gd name="connsiteY133" fmla="*/ 148618 h 237342"/>
                <a:gd name="connsiteX134" fmla="*/ 101066 w 237342"/>
                <a:gd name="connsiteY134" fmla="*/ 148690 h 237342"/>
                <a:gd name="connsiteX135" fmla="*/ 101276 w 237342"/>
                <a:gd name="connsiteY135" fmla="*/ 148757 h 237342"/>
                <a:gd name="connsiteX136" fmla="*/ 101485 w 237342"/>
                <a:gd name="connsiteY136" fmla="*/ 148823 h 237342"/>
                <a:gd name="connsiteX137" fmla="*/ 101695 w 237342"/>
                <a:gd name="connsiteY137" fmla="*/ 148885 h 237342"/>
                <a:gd name="connsiteX138" fmla="*/ 101904 w 237342"/>
                <a:gd name="connsiteY138" fmla="*/ 148947 h 237342"/>
                <a:gd name="connsiteX139" fmla="*/ 102114 w 237342"/>
                <a:gd name="connsiteY139" fmla="*/ 148998 h 237342"/>
                <a:gd name="connsiteX140" fmla="*/ 102318 w 237342"/>
                <a:gd name="connsiteY140" fmla="*/ 149045 h 237342"/>
                <a:gd name="connsiteX141" fmla="*/ 102528 w 237342"/>
                <a:gd name="connsiteY141" fmla="*/ 149086 h 237342"/>
                <a:gd name="connsiteX142" fmla="*/ 102732 w 237342"/>
                <a:gd name="connsiteY142" fmla="*/ 149122 h 237342"/>
                <a:gd name="connsiteX143" fmla="*/ 102930 w 237342"/>
                <a:gd name="connsiteY143" fmla="*/ 149158 h 237342"/>
                <a:gd name="connsiteX144" fmla="*/ 103134 w 237342"/>
                <a:gd name="connsiteY144" fmla="*/ 149184 h 237342"/>
                <a:gd name="connsiteX145" fmla="*/ 103333 w 237342"/>
                <a:gd name="connsiteY145" fmla="*/ 149204 h 237342"/>
                <a:gd name="connsiteX146" fmla="*/ 103526 w 237342"/>
                <a:gd name="connsiteY146" fmla="*/ 149220 h 237342"/>
                <a:gd name="connsiteX147" fmla="*/ 103714 w 237342"/>
                <a:gd name="connsiteY147" fmla="*/ 149225 h 237342"/>
                <a:gd name="connsiteX148" fmla="*/ 103901 w 237342"/>
                <a:gd name="connsiteY148" fmla="*/ 149230 h 237342"/>
                <a:gd name="connsiteX149" fmla="*/ 108049 w 237342"/>
                <a:gd name="connsiteY149" fmla="*/ 149230 h 237342"/>
                <a:gd name="connsiteX150" fmla="*/ 108231 w 237342"/>
                <a:gd name="connsiteY150" fmla="*/ 149225 h 237342"/>
                <a:gd name="connsiteX151" fmla="*/ 108418 w 237342"/>
                <a:gd name="connsiteY151" fmla="*/ 149220 h 237342"/>
                <a:gd name="connsiteX152" fmla="*/ 108617 w 237342"/>
                <a:gd name="connsiteY152" fmla="*/ 149204 h 237342"/>
                <a:gd name="connsiteX153" fmla="*/ 108815 w 237342"/>
                <a:gd name="connsiteY153" fmla="*/ 149184 h 237342"/>
                <a:gd name="connsiteX154" fmla="*/ 109014 w 237342"/>
                <a:gd name="connsiteY154" fmla="*/ 149158 h 237342"/>
                <a:gd name="connsiteX155" fmla="*/ 109213 w 237342"/>
                <a:gd name="connsiteY155" fmla="*/ 149127 h 237342"/>
                <a:gd name="connsiteX156" fmla="*/ 109422 w 237342"/>
                <a:gd name="connsiteY156" fmla="*/ 149086 h 237342"/>
                <a:gd name="connsiteX157" fmla="*/ 109626 w 237342"/>
                <a:gd name="connsiteY157" fmla="*/ 149045 h 237342"/>
                <a:gd name="connsiteX158" fmla="*/ 109830 w 237342"/>
                <a:gd name="connsiteY158" fmla="*/ 148998 h 237342"/>
                <a:gd name="connsiteX159" fmla="*/ 110045 w 237342"/>
                <a:gd name="connsiteY159" fmla="*/ 148947 h 237342"/>
                <a:gd name="connsiteX160" fmla="*/ 110255 w 237342"/>
                <a:gd name="connsiteY160" fmla="*/ 148885 h 237342"/>
                <a:gd name="connsiteX161" fmla="*/ 110465 w 237342"/>
                <a:gd name="connsiteY161" fmla="*/ 148823 h 237342"/>
                <a:gd name="connsiteX162" fmla="*/ 110669 w 237342"/>
                <a:gd name="connsiteY162" fmla="*/ 148762 h 237342"/>
                <a:gd name="connsiteX163" fmla="*/ 110884 w 237342"/>
                <a:gd name="connsiteY163" fmla="*/ 148690 h 237342"/>
                <a:gd name="connsiteX164" fmla="*/ 111088 w 237342"/>
                <a:gd name="connsiteY164" fmla="*/ 148618 h 237342"/>
                <a:gd name="connsiteX165" fmla="*/ 111297 w 237342"/>
                <a:gd name="connsiteY165" fmla="*/ 148540 h 237342"/>
                <a:gd name="connsiteX166" fmla="*/ 111507 w 237342"/>
                <a:gd name="connsiteY166" fmla="*/ 148458 h 237342"/>
                <a:gd name="connsiteX167" fmla="*/ 111706 w 237342"/>
                <a:gd name="connsiteY167" fmla="*/ 148376 h 237342"/>
                <a:gd name="connsiteX168" fmla="*/ 111904 w 237342"/>
                <a:gd name="connsiteY168" fmla="*/ 148283 h 237342"/>
                <a:gd name="connsiteX169" fmla="*/ 112108 w 237342"/>
                <a:gd name="connsiteY169" fmla="*/ 148190 h 237342"/>
                <a:gd name="connsiteX170" fmla="*/ 112301 w 237342"/>
                <a:gd name="connsiteY170" fmla="*/ 148092 h 237342"/>
                <a:gd name="connsiteX171" fmla="*/ 112489 w 237342"/>
                <a:gd name="connsiteY171" fmla="*/ 147995 h 237342"/>
                <a:gd name="connsiteX172" fmla="*/ 112676 w 237342"/>
                <a:gd name="connsiteY172" fmla="*/ 147897 h 237342"/>
                <a:gd name="connsiteX173" fmla="*/ 112864 w 237342"/>
                <a:gd name="connsiteY173" fmla="*/ 147794 h 237342"/>
                <a:gd name="connsiteX174" fmla="*/ 113040 w 237342"/>
                <a:gd name="connsiteY174" fmla="*/ 147686 h 237342"/>
                <a:gd name="connsiteX175" fmla="*/ 113211 w 237342"/>
                <a:gd name="connsiteY175" fmla="*/ 147572 h 237342"/>
                <a:gd name="connsiteX176" fmla="*/ 113377 w 237342"/>
                <a:gd name="connsiteY176" fmla="*/ 147464 h 237342"/>
                <a:gd name="connsiteX177" fmla="*/ 113542 w 237342"/>
                <a:gd name="connsiteY177" fmla="*/ 147351 h 237342"/>
                <a:gd name="connsiteX178" fmla="*/ 113697 w 237342"/>
                <a:gd name="connsiteY178" fmla="*/ 147238 h 237342"/>
                <a:gd name="connsiteX179" fmla="*/ 113840 w 237342"/>
                <a:gd name="connsiteY179" fmla="*/ 147119 h 237342"/>
                <a:gd name="connsiteX180" fmla="*/ 113984 w 237342"/>
                <a:gd name="connsiteY180" fmla="*/ 147001 h 237342"/>
                <a:gd name="connsiteX181" fmla="*/ 114116 w 237342"/>
                <a:gd name="connsiteY181" fmla="*/ 146877 h 237342"/>
                <a:gd name="connsiteX182" fmla="*/ 162118 w 237342"/>
                <a:gd name="connsiteY182" fmla="*/ 101972 h 237342"/>
                <a:gd name="connsiteX183" fmla="*/ 162245 w 237342"/>
                <a:gd name="connsiteY183" fmla="*/ 101843 h 237342"/>
                <a:gd name="connsiteX184" fmla="*/ 162361 w 237342"/>
                <a:gd name="connsiteY184" fmla="*/ 101714 h 237342"/>
                <a:gd name="connsiteX185" fmla="*/ 162465 w 237342"/>
                <a:gd name="connsiteY185" fmla="*/ 101585 h 237342"/>
                <a:gd name="connsiteX186" fmla="*/ 162570 w 237342"/>
                <a:gd name="connsiteY186" fmla="*/ 101452 h 237342"/>
                <a:gd name="connsiteX187" fmla="*/ 162658 w 237342"/>
                <a:gd name="connsiteY187" fmla="*/ 101313 h 237342"/>
                <a:gd name="connsiteX188" fmla="*/ 162747 w 237342"/>
                <a:gd name="connsiteY188" fmla="*/ 101163 h 237342"/>
                <a:gd name="connsiteX189" fmla="*/ 162824 w 237342"/>
                <a:gd name="connsiteY189" fmla="*/ 101019 h 237342"/>
                <a:gd name="connsiteX190" fmla="*/ 162896 w 237342"/>
                <a:gd name="connsiteY190" fmla="*/ 100870 h 237342"/>
                <a:gd name="connsiteX191" fmla="*/ 162956 w 237342"/>
                <a:gd name="connsiteY191" fmla="*/ 100721 h 237342"/>
                <a:gd name="connsiteX192" fmla="*/ 163006 w 237342"/>
                <a:gd name="connsiteY192" fmla="*/ 100566 h 237342"/>
                <a:gd name="connsiteX193" fmla="*/ 163050 w 237342"/>
                <a:gd name="connsiteY193" fmla="*/ 100412 h 237342"/>
                <a:gd name="connsiteX194" fmla="*/ 163089 w 237342"/>
                <a:gd name="connsiteY194" fmla="*/ 100257 h 237342"/>
                <a:gd name="connsiteX195" fmla="*/ 163116 w 237342"/>
                <a:gd name="connsiteY195" fmla="*/ 100098 h 237342"/>
                <a:gd name="connsiteX196" fmla="*/ 163133 w 237342"/>
                <a:gd name="connsiteY196" fmla="*/ 99938 h 237342"/>
                <a:gd name="connsiteX197" fmla="*/ 163144 w 237342"/>
                <a:gd name="connsiteY197" fmla="*/ 99778 h 237342"/>
                <a:gd name="connsiteX198" fmla="*/ 163149 w 237342"/>
                <a:gd name="connsiteY198" fmla="*/ 99624 h 237342"/>
                <a:gd name="connsiteX199" fmla="*/ 163144 w 237342"/>
                <a:gd name="connsiteY199" fmla="*/ 99464 h 237342"/>
                <a:gd name="connsiteX200" fmla="*/ 163133 w 237342"/>
                <a:gd name="connsiteY200" fmla="*/ 99300 h 237342"/>
                <a:gd name="connsiteX201" fmla="*/ 163111 w 237342"/>
                <a:gd name="connsiteY201" fmla="*/ 99145 h 237342"/>
                <a:gd name="connsiteX202" fmla="*/ 163083 w 237342"/>
                <a:gd name="connsiteY202" fmla="*/ 98986 h 237342"/>
                <a:gd name="connsiteX203" fmla="*/ 163044 w 237342"/>
                <a:gd name="connsiteY203" fmla="*/ 98831 h 237342"/>
                <a:gd name="connsiteX204" fmla="*/ 163000 w 237342"/>
                <a:gd name="connsiteY204" fmla="*/ 98672 h 237342"/>
                <a:gd name="connsiteX205" fmla="*/ 162951 w 237342"/>
                <a:gd name="connsiteY205" fmla="*/ 98522 h 237342"/>
                <a:gd name="connsiteX206" fmla="*/ 162890 w 237342"/>
                <a:gd name="connsiteY206" fmla="*/ 98373 h 237342"/>
                <a:gd name="connsiteX207" fmla="*/ 162818 w 237342"/>
                <a:gd name="connsiteY207" fmla="*/ 98224 h 237342"/>
                <a:gd name="connsiteX208" fmla="*/ 162736 w 237342"/>
                <a:gd name="connsiteY208" fmla="*/ 98074 h 237342"/>
                <a:gd name="connsiteX209" fmla="*/ 162653 w 237342"/>
                <a:gd name="connsiteY209" fmla="*/ 97936 h 237342"/>
                <a:gd name="connsiteX210" fmla="*/ 162559 w 237342"/>
                <a:gd name="connsiteY210" fmla="*/ 97797 h 237342"/>
                <a:gd name="connsiteX211" fmla="*/ 162460 w 237342"/>
                <a:gd name="connsiteY211" fmla="*/ 97663 h 237342"/>
                <a:gd name="connsiteX212" fmla="*/ 162349 w 237342"/>
                <a:gd name="connsiteY212" fmla="*/ 97529 h 237342"/>
                <a:gd name="connsiteX213" fmla="*/ 162234 w 237342"/>
                <a:gd name="connsiteY213" fmla="*/ 97400 h 237342"/>
                <a:gd name="connsiteX214" fmla="*/ 162101 w 237342"/>
                <a:gd name="connsiteY214" fmla="*/ 97277 h 237342"/>
                <a:gd name="connsiteX215" fmla="*/ 153254 w 237342"/>
                <a:gd name="connsiteY215" fmla="*/ 89071 h 237342"/>
                <a:gd name="connsiteX216" fmla="*/ 153122 w 237342"/>
                <a:gd name="connsiteY216" fmla="*/ 88957 h 237342"/>
                <a:gd name="connsiteX217" fmla="*/ 152984 w 237342"/>
                <a:gd name="connsiteY217" fmla="*/ 88849 h 237342"/>
                <a:gd name="connsiteX218" fmla="*/ 152841 w 237342"/>
                <a:gd name="connsiteY218" fmla="*/ 88746 h 237342"/>
                <a:gd name="connsiteX219" fmla="*/ 152697 w 237342"/>
                <a:gd name="connsiteY219" fmla="*/ 88654 h 237342"/>
                <a:gd name="connsiteX220" fmla="*/ 152548 w 237342"/>
                <a:gd name="connsiteY220" fmla="*/ 88566 h 237342"/>
                <a:gd name="connsiteX221" fmla="*/ 152394 w 237342"/>
                <a:gd name="connsiteY221" fmla="*/ 88489 h 237342"/>
                <a:gd name="connsiteX222" fmla="*/ 152234 w 237342"/>
                <a:gd name="connsiteY222" fmla="*/ 88412 h 237342"/>
                <a:gd name="connsiteX223" fmla="*/ 152074 w 237342"/>
                <a:gd name="connsiteY223" fmla="*/ 88350 h 237342"/>
                <a:gd name="connsiteX224" fmla="*/ 151914 w 237342"/>
                <a:gd name="connsiteY224" fmla="*/ 88293 h 237342"/>
                <a:gd name="connsiteX225" fmla="*/ 151754 w 237342"/>
                <a:gd name="connsiteY225" fmla="*/ 88247 h 237342"/>
                <a:gd name="connsiteX226" fmla="*/ 151583 w 237342"/>
                <a:gd name="connsiteY226" fmla="*/ 88206 h 237342"/>
                <a:gd name="connsiteX227" fmla="*/ 151412 w 237342"/>
                <a:gd name="connsiteY227" fmla="*/ 88170 h 237342"/>
                <a:gd name="connsiteX228" fmla="*/ 151247 w 237342"/>
                <a:gd name="connsiteY228" fmla="*/ 88144 h 237342"/>
                <a:gd name="connsiteX229" fmla="*/ 151076 w 237342"/>
                <a:gd name="connsiteY229" fmla="*/ 88129 h 237342"/>
                <a:gd name="connsiteX230" fmla="*/ 150905 w 237342"/>
                <a:gd name="connsiteY230" fmla="*/ 88118 h 237342"/>
                <a:gd name="connsiteX231" fmla="*/ 118671 w 237342"/>
                <a:gd name="connsiteY231" fmla="*/ 0 h 237342"/>
                <a:gd name="connsiteX232" fmla="*/ 237342 w 237342"/>
                <a:gd name="connsiteY232" fmla="*/ 118671 h 237342"/>
                <a:gd name="connsiteX233" fmla="*/ 118671 w 237342"/>
                <a:gd name="connsiteY233" fmla="*/ 237342 h 237342"/>
                <a:gd name="connsiteX234" fmla="*/ 0 w 237342"/>
                <a:gd name="connsiteY234" fmla="*/ 118671 h 237342"/>
                <a:gd name="connsiteX235" fmla="*/ 118671 w 237342"/>
                <a:gd name="connsiteY235" fmla="*/ 0 h 23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37342" h="237342">
                  <a:moveTo>
                    <a:pt x="150734" y="88113"/>
                  </a:moveTo>
                  <a:lnTo>
                    <a:pt x="150563" y="88118"/>
                  </a:lnTo>
                  <a:lnTo>
                    <a:pt x="150392" y="88129"/>
                  </a:lnTo>
                  <a:lnTo>
                    <a:pt x="150221" y="88149"/>
                  </a:lnTo>
                  <a:lnTo>
                    <a:pt x="150050" y="88175"/>
                  </a:lnTo>
                  <a:lnTo>
                    <a:pt x="149884" y="88211"/>
                  </a:lnTo>
                  <a:lnTo>
                    <a:pt x="149719" y="88252"/>
                  </a:lnTo>
                  <a:lnTo>
                    <a:pt x="149553" y="88298"/>
                  </a:lnTo>
                  <a:lnTo>
                    <a:pt x="149393" y="88355"/>
                  </a:lnTo>
                  <a:lnTo>
                    <a:pt x="149233" y="88422"/>
                  </a:lnTo>
                  <a:lnTo>
                    <a:pt x="149079" y="88499"/>
                  </a:lnTo>
                  <a:lnTo>
                    <a:pt x="148925" y="88576"/>
                  </a:lnTo>
                  <a:lnTo>
                    <a:pt x="148770" y="88664"/>
                  </a:lnTo>
                  <a:lnTo>
                    <a:pt x="148627" y="88757"/>
                  </a:lnTo>
                  <a:lnTo>
                    <a:pt x="148489" y="88860"/>
                  </a:lnTo>
                  <a:lnTo>
                    <a:pt x="148351" y="88968"/>
                  </a:lnTo>
                  <a:lnTo>
                    <a:pt x="148219" y="89091"/>
                  </a:lnTo>
                  <a:lnTo>
                    <a:pt x="108639" y="126121"/>
                  </a:lnTo>
                  <a:lnTo>
                    <a:pt x="108501" y="126234"/>
                  </a:lnTo>
                  <a:lnTo>
                    <a:pt x="108369" y="126342"/>
                  </a:lnTo>
                  <a:lnTo>
                    <a:pt x="108225" y="126450"/>
                  </a:lnTo>
                  <a:lnTo>
                    <a:pt x="108082" y="126543"/>
                  </a:lnTo>
                  <a:lnTo>
                    <a:pt x="107933" y="126630"/>
                  </a:lnTo>
                  <a:lnTo>
                    <a:pt x="107779" y="126713"/>
                  </a:lnTo>
                  <a:lnTo>
                    <a:pt x="107619" y="126785"/>
                  </a:lnTo>
                  <a:lnTo>
                    <a:pt x="107464" y="126847"/>
                  </a:lnTo>
                  <a:lnTo>
                    <a:pt x="107304" y="126903"/>
                  </a:lnTo>
                  <a:lnTo>
                    <a:pt x="107133" y="126950"/>
                  </a:lnTo>
                  <a:lnTo>
                    <a:pt x="106968" y="126991"/>
                  </a:lnTo>
                  <a:lnTo>
                    <a:pt x="106802" y="127027"/>
                  </a:lnTo>
                  <a:lnTo>
                    <a:pt x="106637" y="127058"/>
                  </a:lnTo>
                  <a:lnTo>
                    <a:pt x="106460" y="127078"/>
                  </a:lnTo>
                  <a:lnTo>
                    <a:pt x="106289" y="127089"/>
                  </a:lnTo>
                  <a:lnTo>
                    <a:pt x="106124" y="127094"/>
                  </a:lnTo>
                  <a:lnTo>
                    <a:pt x="105953" y="127089"/>
                  </a:lnTo>
                  <a:lnTo>
                    <a:pt x="105776" y="127078"/>
                  </a:lnTo>
                  <a:lnTo>
                    <a:pt x="105611" y="127058"/>
                  </a:lnTo>
                  <a:lnTo>
                    <a:pt x="105440" y="127027"/>
                  </a:lnTo>
                  <a:lnTo>
                    <a:pt x="105274" y="126996"/>
                  </a:lnTo>
                  <a:lnTo>
                    <a:pt x="105103" y="126955"/>
                  </a:lnTo>
                  <a:lnTo>
                    <a:pt x="104944" y="126903"/>
                  </a:lnTo>
                  <a:lnTo>
                    <a:pt x="104784" y="126847"/>
                  </a:lnTo>
                  <a:lnTo>
                    <a:pt x="104624" y="126785"/>
                  </a:lnTo>
                  <a:lnTo>
                    <a:pt x="104469" y="126713"/>
                  </a:lnTo>
                  <a:lnTo>
                    <a:pt x="104309" y="126636"/>
                  </a:lnTo>
                  <a:lnTo>
                    <a:pt x="104160" y="126548"/>
                  </a:lnTo>
                  <a:lnTo>
                    <a:pt x="104017" y="126455"/>
                  </a:lnTo>
                  <a:lnTo>
                    <a:pt x="103879" y="126347"/>
                  </a:lnTo>
                  <a:lnTo>
                    <a:pt x="103741" y="126239"/>
                  </a:lnTo>
                  <a:lnTo>
                    <a:pt x="103603" y="126126"/>
                  </a:lnTo>
                  <a:lnTo>
                    <a:pt x="89163" y="112669"/>
                  </a:lnTo>
                  <a:lnTo>
                    <a:pt x="89026" y="112556"/>
                  </a:lnTo>
                  <a:lnTo>
                    <a:pt x="88893" y="112448"/>
                  </a:lnTo>
                  <a:lnTo>
                    <a:pt x="88750" y="112345"/>
                  </a:lnTo>
                  <a:lnTo>
                    <a:pt x="88606" y="112252"/>
                  </a:lnTo>
                  <a:lnTo>
                    <a:pt x="88457" y="112159"/>
                  </a:lnTo>
                  <a:lnTo>
                    <a:pt x="88303" y="112082"/>
                  </a:lnTo>
                  <a:lnTo>
                    <a:pt x="88143" y="112010"/>
                  </a:lnTo>
                  <a:lnTo>
                    <a:pt x="87989" y="111948"/>
                  </a:lnTo>
                  <a:lnTo>
                    <a:pt x="87829" y="111892"/>
                  </a:lnTo>
                  <a:lnTo>
                    <a:pt x="87658" y="111840"/>
                  </a:lnTo>
                  <a:lnTo>
                    <a:pt x="87492" y="111799"/>
                  </a:lnTo>
                  <a:lnTo>
                    <a:pt x="87327" y="111768"/>
                  </a:lnTo>
                  <a:lnTo>
                    <a:pt x="87156" y="111742"/>
                  </a:lnTo>
                  <a:lnTo>
                    <a:pt x="86985" y="111722"/>
                  </a:lnTo>
                  <a:lnTo>
                    <a:pt x="86814" y="111712"/>
                  </a:lnTo>
                  <a:lnTo>
                    <a:pt x="86643" y="111706"/>
                  </a:lnTo>
                  <a:lnTo>
                    <a:pt x="86477" y="111712"/>
                  </a:lnTo>
                  <a:lnTo>
                    <a:pt x="86301" y="111722"/>
                  </a:lnTo>
                  <a:lnTo>
                    <a:pt x="86130" y="111742"/>
                  </a:lnTo>
                  <a:lnTo>
                    <a:pt x="85964" y="111768"/>
                  </a:lnTo>
                  <a:lnTo>
                    <a:pt x="85799" y="111799"/>
                  </a:lnTo>
                  <a:lnTo>
                    <a:pt x="85628" y="111840"/>
                  </a:lnTo>
                  <a:lnTo>
                    <a:pt x="85463" y="111892"/>
                  </a:lnTo>
                  <a:lnTo>
                    <a:pt x="85303" y="111948"/>
                  </a:lnTo>
                  <a:lnTo>
                    <a:pt x="85143" y="112010"/>
                  </a:lnTo>
                  <a:lnTo>
                    <a:pt x="84988" y="112082"/>
                  </a:lnTo>
                  <a:lnTo>
                    <a:pt x="84834" y="112159"/>
                  </a:lnTo>
                  <a:lnTo>
                    <a:pt x="84685" y="112252"/>
                  </a:lnTo>
                  <a:lnTo>
                    <a:pt x="84541" y="112345"/>
                  </a:lnTo>
                  <a:lnTo>
                    <a:pt x="84398" y="112448"/>
                  </a:lnTo>
                  <a:lnTo>
                    <a:pt x="84255" y="112556"/>
                  </a:lnTo>
                  <a:lnTo>
                    <a:pt x="84128" y="112674"/>
                  </a:lnTo>
                  <a:lnTo>
                    <a:pt x="75231" y="120978"/>
                  </a:lnTo>
                  <a:lnTo>
                    <a:pt x="75104" y="121101"/>
                  </a:lnTo>
                  <a:lnTo>
                    <a:pt x="74988" y="121225"/>
                  </a:lnTo>
                  <a:lnTo>
                    <a:pt x="74884" y="121364"/>
                  </a:lnTo>
                  <a:lnTo>
                    <a:pt x="74779" y="121498"/>
                  </a:lnTo>
                  <a:lnTo>
                    <a:pt x="74691" y="121637"/>
                  </a:lnTo>
                  <a:lnTo>
                    <a:pt x="74602" y="121776"/>
                  </a:lnTo>
                  <a:lnTo>
                    <a:pt x="74520" y="121930"/>
                  </a:lnTo>
                  <a:lnTo>
                    <a:pt x="74453" y="122074"/>
                  </a:lnTo>
                  <a:lnTo>
                    <a:pt x="74393" y="122224"/>
                  </a:lnTo>
                  <a:lnTo>
                    <a:pt x="74338" y="122378"/>
                  </a:lnTo>
                  <a:lnTo>
                    <a:pt x="74294" y="122538"/>
                  </a:lnTo>
                  <a:lnTo>
                    <a:pt x="74260" y="122692"/>
                  </a:lnTo>
                  <a:lnTo>
                    <a:pt x="74233" y="122847"/>
                  </a:lnTo>
                  <a:lnTo>
                    <a:pt x="74211" y="123006"/>
                  </a:lnTo>
                  <a:lnTo>
                    <a:pt x="74200" y="123166"/>
                  </a:lnTo>
                  <a:lnTo>
                    <a:pt x="74194" y="123331"/>
                  </a:lnTo>
                  <a:lnTo>
                    <a:pt x="74200" y="123485"/>
                  </a:lnTo>
                  <a:lnTo>
                    <a:pt x="74211" y="123645"/>
                  </a:lnTo>
                  <a:lnTo>
                    <a:pt x="74227" y="123804"/>
                  </a:lnTo>
                  <a:lnTo>
                    <a:pt x="74260" y="123964"/>
                  </a:lnTo>
                  <a:lnTo>
                    <a:pt x="74294" y="124118"/>
                  </a:lnTo>
                  <a:lnTo>
                    <a:pt x="74338" y="124273"/>
                  </a:lnTo>
                  <a:lnTo>
                    <a:pt x="74387" y="124427"/>
                  </a:lnTo>
                  <a:lnTo>
                    <a:pt x="74448" y="124582"/>
                  </a:lnTo>
                  <a:lnTo>
                    <a:pt x="74520" y="124731"/>
                  </a:lnTo>
                  <a:lnTo>
                    <a:pt x="74602" y="124875"/>
                  </a:lnTo>
                  <a:lnTo>
                    <a:pt x="74685" y="125014"/>
                  </a:lnTo>
                  <a:lnTo>
                    <a:pt x="74779" y="125158"/>
                  </a:lnTo>
                  <a:lnTo>
                    <a:pt x="74878" y="125297"/>
                  </a:lnTo>
                  <a:lnTo>
                    <a:pt x="74983" y="125426"/>
                  </a:lnTo>
                  <a:lnTo>
                    <a:pt x="75099" y="125554"/>
                  </a:lnTo>
                  <a:lnTo>
                    <a:pt x="75226" y="125678"/>
                  </a:lnTo>
                  <a:lnTo>
                    <a:pt x="97834" y="146872"/>
                  </a:lnTo>
                  <a:lnTo>
                    <a:pt x="97966" y="147001"/>
                  </a:lnTo>
                  <a:lnTo>
                    <a:pt x="98104" y="147119"/>
                  </a:lnTo>
                  <a:lnTo>
                    <a:pt x="98259" y="147233"/>
                  </a:lnTo>
                  <a:lnTo>
                    <a:pt x="98408" y="147346"/>
                  </a:lnTo>
                  <a:lnTo>
                    <a:pt x="98568" y="147459"/>
                  </a:lnTo>
                  <a:lnTo>
                    <a:pt x="98733" y="147572"/>
                  </a:lnTo>
                  <a:lnTo>
                    <a:pt x="98909" y="147686"/>
                  </a:lnTo>
                  <a:lnTo>
                    <a:pt x="99086" y="147789"/>
                  </a:lnTo>
                  <a:lnTo>
                    <a:pt x="99268" y="147892"/>
                  </a:lnTo>
                  <a:lnTo>
                    <a:pt x="99456" y="147995"/>
                  </a:lnTo>
                  <a:lnTo>
                    <a:pt x="99649" y="148092"/>
                  </a:lnTo>
                  <a:lnTo>
                    <a:pt x="99842" y="148185"/>
                  </a:lnTo>
                  <a:lnTo>
                    <a:pt x="100040" y="148283"/>
                  </a:lnTo>
                  <a:lnTo>
                    <a:pt x="100239" y="148370"/>
                  </a:lnTo>
                  <a:lnTo>
                    <a:pt x="100448" y="148458"/>
                  </a:lnTo>
                  <a:lnTo>
                    <a:pt x="100647" y="148540"/>
                  </a:lnTo>
                  <a:lnTo>
                    <a:pt x="100856" y="148618"/>
                  </a:lnTo>
                  <a:lnTo>
                    <a:pt x="101066" y="148690"/>
                  </a:lnTo>
                  <a:lnTo>
                    <a:pt x="101276" y="148757"/>
                  </a:lnTo>
                  <a:lnTo>
                    <a:pt x="101485" y="148823"/>
                  </a:lnTo>
                  <a:lnTo>
                    <a:pt x="101695" y="148885"/>
                  </a:lnTo>
                  <a:lnTo>
                    <a:pt x="101904" y="148947"/>
                  </a:lnTo>
                  <a:lnTo>
                    <a:pt x="102114" y="148998"/>
                  </a:lnTo>
                  <a:lnTo>
                    <a:pt x="102318" y="149045"/>
                  </a:lnTo>
                  <a:lnTo>
                    <a:pt x="102528" y="149086"/>
                  </a:lnTo>
                  <a:lnTo>
                    <a:pt x="102732" y="149122"/>
                  </a:lnTo>
                  <a:lnTo>
                    <a:pt x="102930" y="149158"/>
                  </a:lnTo>
                  <a:lnTo>
                    <a:pt x="103134" y="149184"/>
                  </a:lnTo>
                  <a:lnTo>
                    <a:pt x="103333" y="149204"/>
                  </a:lnTo>
                  <a:lnTo>
                    <a:pt x="103526" y="149220"/>
                  </a:lnTo>
                  <a:lnTo>
                    <a:pt x="103714" y="149225"/>
                  </a:lnTo>
                  <a:lnTo>
                    <a:pt x="103901" y="149230"/>
                  </a:lnTo>
                  <a:lnTo>
                    <a:pt x="108049" y="149230"/>
                  </a:lnTo>
                  <a:lnTo>
                    <a:pt x="108231" y="149225"/>
                  </a:lnTo>
                  <a:lnTo>
                    <a:pt x="108418" y="149220"/>
                  </a:lnTo>
                  <a:lnTo>
                    <a:pt x="108617" y="149204"/>
                  </a:lnTo>
                  <a:lnTo>
                    <a:pt x="108815" y="149184"/>
                  </a:lnTo>
                  <a:lnTo>
                    <a:pt x="109014" y="149158"/>
                  </a:lnTo>
                  <a:lnTo>
                    <a:pt x="109213" y="149127"/>
                  </a:lnTo>
                  <a:lnTo>
                    <a:pt x="109422" y="149086"/>
                  </a:lnTo>
                  <a:lnTo>
                    <a:pt x="109626" y="149045"/>
                  </a:lnTo>
                  <a:lnTo>
                    <a:pt x="109830" y="148998"/>
                  </a:lnTo>
                  <a:lnTo>
                    <a:pt x="110045" y="148947"/>
                  </a:lnTo>
                  <a:lnTo>
                    <a:pt x="110255" y="148885"/>
                  </a:lnTo>
                  <a:lnTo>
                    <a:pt x="110465" y="148823"/>
                  </a:lnTo>
                  <a:lnTo>
                    <a:pt x="110669" y="148762"/>
                  </a:lnTo>
                  <a:lnTo>
                    <a:pt x="110884" y="148690"/>
                  </a:lnTo>
                  <a:lnTo>
                    <a:pt x="111088" y="148618"/>
                  </a:lnTo>
                  <a:lnTo>
                    <a:pt x="111297" y="148540"/>
                  </a:lnTo>
                  <a:lnTo>
                    <a:pt x="111507" y="148458"/>
                  </a:lnTo>
                  <a:lnTo>
                    <a:pt x="111706" y="148376"/>
                  </a:lnTo>
                  <a:lnTo>
                    <a:pt x="111904" y="148283"/>
                  </a:lnTo>
                  <a:lnTo>
                    <a:pt x="112108" y="148190"/>
                  </a:lnTo>
                  <a:lnTo>
                    <a:pt x="112301" y="148092"/>
                  </a:lnTo>
                  <a:lnTo>
                    <a:pt x="112489" y="147995"/>
                  </a:lnTo>
                  <a:lnTo>
                    <a:pt x="112676" y="147897"/>
                  </a:lnTo>
                  <a:lnTo>
                    <a:pt x="112864" y="147794"/>
                  </a:lnTo>
                  <a:lnTo>
                    <a:pt x="113040" y="147686"/>
                  </a:lnTo>
                  <a:lnTo>
                    <a:pt x="113211" y="147572"/>
                  </a:lnTo>
                  <a:lnTo>
                    <a:pt x="113377" y="147464"/>
                  </a:lnTo>
                  <a:lnTo>
                    <a:pt x="113542" y="147351"/>
                  </a:lnTo>
                  <a:lnTo>
                    <a:pt x="113697" y="147238"/>
                  </a:lnTo>
                  <a:lnTo>
                    <a:pt x="113840" y="147119"/>
                  </a:lnTo>
                  <a:lnTo>
                    <a:pt x="113984" y="147001"/>
                  </a:lnTo>
                  <a:lnTo>
                    <a:pt x="114116" y="146877"/>
                  </a:lnTo>
                  <a:lnTo>
                    <a:pt x="162118" y="101972"/>
                  </a:lnTo>
                  <a:lnTo>
                    <a:pt x="162245" y="101843"/>
                  </a:lnTo>
                  <a:lnTo>
                    <a:pt x="162361" y="101714"/>
                  </a:lnTo>
                  <a:lnTo>
                    <a:pt x="162465" y="101585"/>
                  </a:lnTo>
                  <a:lnTo>
                    <a:pt x="162570" y="101452"/>
                  </a:lnTo>
                  <a:lnTo>
                    <a:pt x="162658" y="101313"/>
                  </a:lnTo>
                  <a:lnTo>
                    <a:pt x="162747" y="101163"/>
                  </a:lnTo>
                  <a:lnTo>
                    <a:pt x="162824" y="101019"/>
                  </a:lnTo>
                  <a:lnTo>
                    <a:pt x="162896" y="100870"/>
                  </a:lnTo>
                  <a:lnTo>
                    <a:pt x="162956" y="100721"/>
                  </a:lnTo>
                  <a:lnTo>
                    <a:pt x="163006" y="100566"/>
                  </a:lnTo>
                  <a:lnTo>
                    <a:pt x="163050" y="100412"/>
                  </a:lnTo>
                  <a:lnTo>
                    <a:pt x="163089" y="100257"/>
                  </a:lnTo>
                  <a:lnTo>
                    <a:pt x="163116" y="100098"/>
                  </a:lnTo>
                  <a:lnTo>
                    <a:pt x="163133" y="99938"/>
                  </a:lnTo>
                  <a:lnTo>
                    <a:pt x="163144" y="99778"/>
                  </a:lnTo>
                  <a:lnTo>
                    <a:pt x="163149" y="99624"/>
                  </a:lnTo>
                  <a:lnTo>
                    <a:pt x="163144" y="99464"/>
                  </a:lnTo>
                  <a:lnTo>
                    <a:pt x="163133" y="99300"/>
                  </a:lnTo>
                  <a:lnTo>
                    <a:pt x="163111" y="99145"/>
                  </a:lnTo>
                  <a:lnTo>
                    <a:pt x="163083" y="98986"/>
                  </a:lnTo>
                  <a:lnTo>
                    <a:pt x="163044" y="98831"/>
                  </a:lnTo>
                  <a:lnTo>
                    <a:pt x="163000" y="98672"/>
                  </a:lnTo>
                  <a:lnTo>
                    <a:pt x="162951" y="98522"/>
                  </a:lnTo>
                  <a:lnTo>
                    <a:pt x="162890" y="98373"/>
                  </a:lnTo>
                  <a:lnTo>
                    <a:pt x="162818" y="98224"/>
                  </a:lnTo>
                  <a:lnTo>
                    <a:pt x="162736" y="98074"/>
                  </a:lnTo>
                  <a:lnTo>
                    <a:pt x="162653" y="97936"/>
                  </a:lnTo>
                  <a:lnTo>
                    <a:pt x="162559" y="97797"/>
                  </a:lnTo>
                  <a:lnTo>
                    <a:pt x="162460" y="97663"/>
                  </a:lnTo>
                  <a:lnTo>
                    <a:pt x="162349" y="97529"/>
                  </a:lnTo>
                  <a:lnTo>
                    <a:pt x="162234" y="97400"/>
                  </a:lnTo>
                  <a:lnTo>
                    <a:pt x="162101" y="97277"/>
                  </a:lnTo>
                  <a:lnTo>
                    <a:pt x="153254" y="89071"/>
                  </a:lnTo>
                  <a:lnTo>
                    <a:pt x="153122" y="88957"/>
                  </a:lnTo>
                  <a:lnTo>
                    <a:pt x="152984" y="88849"/>
                  </a:lnTo>
                  <a:lnTo>
                    <a:pt x="152841" y="88746"/>
                  </a:lnTo>
                  <a:lnTo>
                    <a:pt x="152697" y="88654"/>
                  </a:lnTo>
                  <a:lnTo>
                    <a:pt x="152548" y="88566"/>
                  </a:lnTo>
                  <a:lnTo>
                    <a:pt x="152394" y="88489"/>
                  </a:lnTo>
                  <a:lnTo>
                    <a:pt x="152234" y="88412"/>
                  </a:lnTo>
                  <a:lnTo>
                    <a:pt x="152074" y="88350"/>
                  </a:lnTo>
                  <a:lnTo>
                    <a:pt x="151914" y="88293"/>
                  </a:lnTo>
                  <a:lnTo>
                    <a:pt x="151754" y="88247"/>
                  </a:lnTo>
                  <a:lnTo>
                    <a:pt x="151583" y="88206"/>
                  </a:lnTo>
                  <a:lnTo>
                    <a:pt x="151412" y="88170"/>
                  </a:lnTo>
                  <a:lnTo>
                    <a:pt x="151247" y="88144"/>
                  </a:lnTo>
                  <a:lnTo>
                    <a:pt x="151076" y="88129"/>
                  </a:lnTo>
                  <a:lnTo>
                    <a:pt x="150905" y="88118"/>
                  </a:lnTo>
                  <a:close/>
                  <a:moveTo>
                    <a:pt x="118671" y="0"/>
                  </a:moveTo>
                  <a:cubicBezTo>
                    <a:pt x="184211" y="0"/>
                    <a:pt x="237342" y="53131"/>
                    <a:pt x="237342" y="118671"/>
                  </a:cubicBezTo>
                  <a:cubicBezTo>
                    <a:pt x="237342" y="184211"/>
                    <a:pt x="184211" y="237342"/>
                    <a:pt x="118671" y="237342"/>
                  </a:cubicBezTo>
                  <a:cubicBezTo>
                    <a:pt x="53131" y="237342"/>
                    <a:pt x="0" y="184211"/>
                    <a:pt x="0" y="118671"/>
                  </a:cubicBezTo>
                  <a:cubicBezTo>
                    <a:pt x="0" y="53131"/>
                    <a:pt x="53131" y="0"/>
                    <a:pt x="11867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4" name="Rectangle 33">
            <a:extLst>
              <a:ext uri="{FF2B5EF4-FFF2-40B4-BE49-F238E27FC236}">
                <a16:creationId xmlns:a16="http://schemas.microsoft.com/office/drawing/2014/main" id="{29793A27-4AC0-4A9C-B801-98BB66BF310E}"/>
              </a:ext>
            </a:extLst>
          </p:cNvPr>
          <p:cNvSpPr/>
          <p:nvPr/>
        </p:nvSpPr>
        <p:spPr>
          <a:xfrm>
            <a:off x="7517247" y="4007789"/>
            <a:ext cx="2064883" cy="343171"/>
          </a:xfrm>
          <a:prstGeom prst="rect">
            <a:avLst/>
          </a:prstGeom>
        </p:spPr>
        <p:txBody>
          <a:bodyPr wrap="square">
            <a:spAutoFit/>
          </a:bodyPr>
          <a:lstStyle/>
          <a:p>
            <a:pPr>
              <a:lnSpc>
                <a:spcPct val="150000"/>
              </a:lnSpc>
            </a:pPr>
            <a:r>
              <a:rPr lang="it-IT" sz="1200">
                <a:solidFill>
                  <a:schemeClr val="bg1"/>
                </a:solidFill>
                <a:latin typeface="Poppins" panose="00000500000000000000" pitchFamily="2" charset="0"/>
                <a:ea typeface="Open Sans" panose="020B0606030504020204" pitchFamily="34" charset="0"/>
                <a:cs typeface="Poppins" panose="00000500000000000000" pitchFamily="2" charset="0"/>
              </a:rPr>
              <a:t>Dev certa volle sopra</a:t>
            </a:r>
            <a:endParaRPr lang="en-US" sz="120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35" name="Kotak Teks 3">
            <a:extLst>
              <a:ext uri="{FF2B5EF4-FFF2-40B4-BE49-F238E27FC236}">
                <a16:creationId xmlns:a16="http://schemas.microsoft.com/office/drawing/2014/main" id="{3C96DE44-4627-4004-AE5D-3DA36562F858}"/>
              </a:ext>
            </a:extLst>
          </p:cNvPr>
          <p:cNvSpPr txBox="1"/>
          <p:nvPr/>
        </p:nvSpPr>
        <p:spPr>
          <a:xfrm>
            <a:off x="7747373" y="4702607"/>
            <a:ext cx="1668323" cy="276999"/>
          </a:xfrm>
          <a:prstGeom prst="rect">
            <a:avLst/>
          </a:prstGeom>
          <a:noFill/>
        </p:spPr>
        <p:txBody>
          <a:bodyPr wrap="square" rtlCol="0">
            <a:spAutoFit/>
          </a:bodyPr>
          <a:lstStyle/>
          <a:p>
            <a:r>
              <a:rPr lang="en-US" sz="1200">
                <a:solidFill>
                  <a:schemeClr val="bg1"/>
                </a:solidFill>
                <a:latin typeface="Poppins SemiBold" panose="00000700000000000000" pitchFamily="2" charset="0"/>
                <a:ea typeface="Roboto" panose="02000000000000000000" pitchFamily="2" charset="0"/>
                <a:cs typeface="Poppins SemiBold" panose="00000700000000000000" pitchFamily="2" charset="0"/>
              </a:rPr>
              <a:t>Insert your text</a:t>
            </a:r>
            <a:endParaRPr lang="en-ID" sz="1200" dirty="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36" name="Kotak Teks 3">
            <a:extLst>
              <a:ext uri="{FF2B5EF4-FFF2-40B4-BE49-F238E27FC236}">
                <a16:creationId xmlns:a16="http://schemas.microsoft.com/office/drawing/2014/main" id="{BAC79C1C-4DCA-410D-8BD9-18E9402CABE2}"/>
              </a:ext>
            </a:extLst>
          </p:cNvPr>
          <p:cNvSpPr txBox="1"/>
          <p:nvPr/>
        </p:nvSpPr>
        <p:spPr>
          <a:xfrm>
            <a:off x="10215961" y="4946064"/>
            <a:ext cx="529960" cy="276999"/>
          </a:xfrm>
          <a:prstGeom prst="rect">
            <a:avLst/>
          </a:prstGeom>
          <a:noFill/>
        </p:spPr>
        <p:txBody>
          <a:bodyPr wrap="square" rtlCol="0">
            <a:spAutoFit/>
          </a:bodyPr>
          <a:lstStyle/>
          <a:p>
            <a:r>
              <a:rPr lang="en-US" sz="1200">
                <a:solidFill>
                  <a:schemeClr val="bg1"/>
                </a:solidFill>
                <a:latin typeface="Poppins SemiBold" panose="00000700000000000000" pitchFamily="2" charset="0"/>
                <a:ea typeface="Roboto" panose="02000000000000000000" pitchFamily="2" charset="0"/>
                <a:cs typeface="Poppins SemiBold" panose="00000700000000000000" pitchFamily="2" charset="0"/>
              </a:rPr>
              <a:t>90%</a:t>
            </a:r>
            <a:endParaRPr lang="en-ID" sz="1200" dirty="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cxnSp>
        <p:nvCxnSpPr>
          <p:cNvPr id="37" name="Straight Connector 36">
            <a:extLst>
              <a:ext uri="{FF2B5EF4-FFF2-40B4-BE49-F238E27FC236}">
                <a16:creationId xmlns:a16="http://schemas.microsoft.com/office/drawing/2014/main" id="{901EA736-08F2-43BB-A343-4AF32A541D05}"/>
              </a:ext>
            </a:extLst>
          </p:cNvPr>
          <p:cNvCxnSpPr>
            <a:cxnSpLocks/>
          </p:cNvCxnSpPr>
          <p:nvPr/>
        </p:nvCxnSpPr>
        <p:spPr>
          <a:xfrm>
            <a:off x="7848467" y="5067060"/>
            <a:ext cx="2276844" cy="0"/>
          </a:xfrm>
          <a:prstGeom prst="line">
            <a:avLst/>
          </a:prstGeom>
          <a:ln w="76200" cap="rnd">
            <a:solidFill>
              <a:schemeClr val="tx1">
                <a:alpha val="25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C167A79-A0FB-45C8-81BC-C8F916035CC1}"/>
              </a:ext>
            </a:extLst>
          </p:cNvPr>
          <p:cNvCxnSpPr>
            <a:cxnSpLocks/>
          </p:cNvCxnSpPr>
          <p:nvPr/>
        </p:nvCxnSpPr>
        <p:spPr>
          <a:xfrm>
            <a:off x="7848467" y="5067060"/>
            <a:ext cx="2057533" cy="0"/>
          </a:xfrm>
          <a:prstGeom prst="line">
            <a:avLst/>
          </a:prstGeom>
          <a:ln w="76200" cap="rnd">
            <a:solidFill>
              <a:schemeClr val="accent3"/>
            </a:solidFill>
            <a:round/>
            <a:tailEnd type="oval"/>
          </a:ln>
        </p:spPr>
        <p:style>
          <a:lnRef idx="1">
            <a:schemeClr val="accent1"/>
          </a:lnRef>
          <a:fillRef idx="0">
            <a:schemeClr val="accent1"/>
          </a:fillRef>
          <a:effectRef idx="0">
            <a:schemeClr val="accent1"/>
          </a:effectRef>
          <a:fontRef idx="minor">
            <a:schemeClr val="tx1"/>
          </a:fontRef>
        </p:style>
      </p:cxnSp>
      <p:sp>
        <p:nvSpPr>
          <p:cNvPr id="39" name="Kotak Teks 3">
            <a:extLst>
              <a:ext uri="{FF2B5EF4-FFF2-40B4-BE49-F238E27FC236}">
                <a16:creationId xmlns:a16="http://schemas.microsoft.com/office/drawing/2014/main" id="{9B007A3F-0BE3-47A0-97DE-17B5D995B7EE}"/>
              </a:ext>
            </a:extLst>
          </p:cNvPr>
          <p:cNvSpPr txBox="1"/>
          <p:nvPr/>
        </p:nvSpPr>
        <p:spPr>
          <a:xfrm>
            <a:off x="7747373" y="5284435"/>
            <a:ext cx="1668323" cy="276999"/>
          </a:xfrm>
          <a:prstGeom prst="rect">
            <a:avLst/>
          </a:prstGeom>
          <a:noFill/>
        </p:spPr>
        <p:txBody>
          <a:bodyPr wrap="square" rtlCol="0">
            <a:spAutoFit/>
          </a:bodyPr>
          <a:lstStyle/>
          <a:p>
            <a:r>
              <a:rPr lang="en-US" sz="1200">
                <a:solidFill>
                  <a:schemeClr val="bg1"/>
                </a:solidFill>
                <a:latin typeface="Poppins SemiBold" panose="00000700000000000000" pitchFamily="2" charset="0"/>
                <a:ea typeface="Roboto" panose="02000000000000000000" pitchFamily="2" charset="0"/>
                <a:cs typeface="Poppins SemiBold" panose="00000700000000000000" pitchFamily="2" charset="0"/>
              </a:rPr>
              <a:t>Insert your text</a:t>
            </a:r>
            <a:endParaRPr lang="en-ID" sz="1200" dirty="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40" name="Kotak Teks 3">
            <a:extLst>
              <a:ext uri="{FF2B5EF4-FFF2-40B4-BE49-F238E27FC236}">
                <a16:creationId xmlns:a16="http://schemas.microsoft.com/office/drawing/2014/main" id="{D19431AB-93D4-4F72-87F7-EFADA6F001C9}"/>
              </a:ext>
            </a:extLst>
          </p:cNvPr>
          <p:cNvSpPr txBox="1"/>
          <p:nvPr/>
        </p:nvSpPr>
        <p:spPr>
          <a:xfrm>
            <a:off x="10215961" y="5527892"/>
            <a:ext cx="529960" cy="276999"/>
          </a:xfrm>
          <a:prstGeom prst="rect">
            <a:avLst/>
          </a:prstGeom>
          <a:noFill/>
        </p:spPr>
        <p:txBody>
          <a:bodyPr wrap="square" rtlCol="0">
            <a:spAutoFit/>
          </a:bodyPr>
          <a:lstStyle/>
          <a:p>
            <a:r>
              <a:rPr lang="en-US" sz="1200">
                <a:solidFill>
                  <a:schemeClr val="bg1"/>
                </a:solidFill>
                <a:latin typeface="Poppins SemiBold" panose="00000700000000000000" pitchFamily="2" charset="0"/>
                <a:ea typeface="Roboto" panose="02000000000000000000" pitchFamily="2" charset="0"/>
                <a:cs typeface="Poppins SemiBold" panose="00000700000000000000" pitchFamily="2" charset="0"/>
              </a:rPr>
              <a:t>20%</a:t>
            </a:r>
            <a:endParaRPr lang="en-ID" sz="1200" dirty="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cxnSp>
        <p:nvCxnSpPr>
          <p:cNvPr id="41" name="Straight Connector 40">
            <a:extLst>
              <a:ext uri="{FF2B5EF4-FFF2-40B4-BE49-F238E27FC236}">
                <a16:creationId xmlns:a16="http://schemas.microsoft.com/office/drawing/2014/main" id="{5B89C94C-7121-4E45-93B9-FC5508C8C736}"/>
              </a:ext>
            </a:extLst>
          </p:cNvPr>
          <p:cNvCxnSpPr>
            <a:cxnSpLocks/>
          </p:cNvCxnSpPr>
          <p:nvPr/>
        </p:nvCxnSpPr>
        <p:spPr>
          <a:xfrm>
            <a:off x="7848467" y="5648888"/>
            <a:ext cx="2276844" cy="0"/>
          </a:xfrm>
          <a:prstGeom prst="line">
            <a:avLst/>
          </a:prstGeom>
          <a:ln w="76200" cap="rnd">
            <a:solidFill>
              <a:schemeClr val="tx1">
                <a:alpha val="25000"/>
              </a:schemeClr>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E1EC935-331E-41B8-8A18-60FC9799EF18}"/>
              </a:ext>
            </a:extLst>
          </p:cNvPr>
          <p:cNvCxnSpPr>
            <a:cxnSpLocks/>
          </p:cNvCxnSpPr>
          <p:nvPr/>
        </p:nvCxnSpPr>
        <p:spPr>
          <a:xfrm>
            <a:off x="7848467" y="5648888"/>
            <a:ext cx="482733" cy="0"/>
          </a:xfrm>
          <a:prstGeom prst="line">
            <a:avLst/>
          </a:prstGeom>
          <a:ln w="76200" cap="rnd">
            <a:solidFill>
              <a:schemeClr val="accent3"/>
            </a:solidFill>
            <a:round/>
            <a:tailEnd type="ova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4F5798EF-6657-499E-AF1A-B07678B8514C}"/>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50" name="Group 49">
            <a:extLst>
              <a:ext uri="{FF2B5EF4-FFF2-40B4-BE49-F238E27FC236}">
                <a16:creationId xmlns:a16="http://schemas.microsoft.com/office/drawing/2014/main" id="{5B3772D5-D0F8-472E-BBF3-1764B653815D}"/>
              </a:ext>
            </a:extLst>
          </p:cNvPr>
          <p:cNvGrpSpPr/>
          <p:nvPr/>
        </p:nvGrpSpPr>
        <p:grpSpPr>
          <a:xfrm>
            <a:off x="1952679" y="1764354"/>
            <a:ext cx="746986" cy="746986"/>
            <a:chOff x="1014940" y="770253"/>
            <a:chExt cx="1845677" cy="1845677"/>
          </a:xfrm>
        </p:grpSpPr>
        <p:sp>
          <p:nvSpPr>
            <p:cNvPr id="51" name="Oval 50">
              <a:extLst>
                <a:ext uri="{FF2B5EF4-FFF2-40B4-BE49-F238E27FC236}">
                  <a16:creationId xmlns:a16="http://schemas.microsoft.com/office/drawing/2014/main" id="{E4E5ED5D-A9CC-43AF-8A40-E3284B109F59}"/>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A57A3F8B-4E9E-47DF-965C-0DF18429512A}"/>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9E5D7DAA-E980-4847-9E86-62C3254E035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40D5368E-6039-4607-B0EC-0D94F2C557F9}"/>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5" name="Group 54">
            <a:extLst>
              <a:ext uri="{FF2B5EF4-FFF2-40B4-BE49-F238E27FC236}">
                <a16:creationId xmlns:a16="http://schemas.microsoft.com/office/drawing/2014/main" id="{726E3582-A653-4F94-82FB-E1A869A027EC}"/>
              </a:ext>
            </a:extLst>
          </p:cNvPr>
          <p:cNvGrpSpPr/>
          <p:nvPr/>
        </p:nvGrpSpPr>
        <p:grpSpPr>
          <a:xfrm>
            <a:off x="10215961" y="2648048"/>
            <a:ext cx="400510" cy="400510"/>
            <a:chOff x="1014940" y="770253"/>
            <a:chExt cx="1845677" cy="1845677"/>
          </a:xfrm>
        </p:grpSpPr>
        <p:sp>
          <p:nvSpPr>
            <p:cNvPr id="56" name="Oval 55">
              <a:extLst>
                <a:ext uri="{FF2B5EF4-FFF2-40B4-BE49-F238E27FC236}">
                  <a16:creationId xmlns:a16="http://schemas.microsoft.com/office/drawing/2014/main" id="{D7833E6D-4856-401F-8E95-104A7DB9A4F1}"/>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2DCEFC2-44B4-4C45-BB99-B65A098EFC2D}"/>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13374465-70F4-4BCF-9788-ABDB8476B583}"/>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7CFAA3E-76D2-4CDB-951E-CB5D6D5D8C9D}"/>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0" name="Group 59">
            <a:extLst>
              <a:ext uri="{FF2B5EF4-FFF2-40B4-BE49-F238E27FC236}">
                <a16:creationId xmlns:a16="http://schemas.microsoft.com/office/drawing/2014/main" id="{CECD1413-8818-4C60-9155-CF2191B62E10}"/>
              </a:ext>
            </a:extLst>
          </p:cNvPr>
          <p:cNvGrpSpPr/>
          <p:nvPr/>
        </p:nvGrpSpPr>
        <p:grpSpPr>
          <a:xfrm>
            <a:off x="7316992" y="539317"/>
            <a:ext cx="200255" cy="200255"/>
            <a:chOff x="1014940" y="770253"/>
            <a:chExt cx="1845677" cy="1845677"/>
          </a:xfrm>
        </p:grpSpPr>
        <p:sp>
          <p:nvSpPr>
            <p:cNvPr id="61" name="Oval 60">
              <a:extLst>
                <a:ext uri="{FF2B5EF4-FFF2-40B4-BE49-F238E27FC236}">
                  <a16:creationId xmlns:a16="http://schemas.microsoft.com/office/drawing/2014/main" id="{20E5146F-8679-45E2-B4C9-8EA2D544AA75}"/>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BFF3A0C2-650E-4369-B3CC-5F3731AAFF40}"/>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4AA021B0-365C-41A4-B7F6-107E772E185E}"/>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21A3C322-075C-463F-B04C-8849E3784A77}"/>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19733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F9B326-94A9-42BC-8BED-8A1AE53591C3}"/>
              </a:ext>
            </a:extLst>
          </p:cNvPr>
          <p:cNvSpPr/>
          <p:nvPr/>
        </p:nvSpPr>
        <p:spPr>
          <a:xfrm>
            <a:off x="2717801" y="1577712"/>
            <a:ext cx="6756400" cy="897169"/>
          </a:xfrm>
          <a:prstGeom prst="rect">
            <a:avLst/>
          </a:prstGeom>
        </p:spPr>
        <p:txBody>
          <a:bodyPr wrap="square">
            <a:spAutoFit/>
          </a:bodyPr>
          <a:lstStyle/>
          <a:p>
            <a:pPr algn="ct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5" name="TextBox 4">
            <a:extLst>
              <a:ext uri="{FF2B5EF4-FFF2-40B4-BE49-F238E27FC236}">
                <a16:creationId xmlns:a16="http://schemas.microsoft.com/office/drawing/2014/main" id="{FD498839-907D-4EB8-9363-C6FFB68C966D}"/>
              </a:ext>
            </a:extLst>
          </p:cNvPr>
          <p:cNvSpPr txBox="1"/>
          <p:nvPr/>
        </p:nvSpPr>
        <p:spPr>
          <a:xfrm>
            <a:off x="4566837" y="641679"/>
            <a:ext cx="3058327" cy="523220"/>
          </a:xfrm>
          <a:prstGeom prst="rect">
            <a:avLst/>
          </a:prstGeom>
          <a:noFill/>
        </p:spPr>
        <p:txBody>
          <a:bodyPr wrap="square" rtlCol="0">
            <a:spAutoFit/>
          </a:bodyPr>
          <a:lstStyle/>
          <a:p>
            <a:pPr algn="ctr"/>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Winter Staffs</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E6A00CD0-96E0-4E64-9B0D-F605E1E67EBA}"/>
              </a:ext>
            </a:extLst>
          </p:cNvPr>
          <p:cNvSpPr txBox="1"/>
          <p:nvPr/>
        </p:nvSpPr>
        <p:spPr>
          <a:xfrm>
            <a:off x="4996467" y="1166494"/>
            <a:ext cx="2199066" cy="343171"/>
          </a:xfrm>
          <a:prstGeom prst="rect">
            <a:avLst/>
          </a:prstGeom>
          <a:noFill/>
        </p:spPr>
        <p:txBody>
          <a:bodyPr wrap="square" rtlCol="0">
            <a:spAutoFit/>
          </a:bodyPr>
          <a:lstStyle/>
          <a:p>
            <a:pPr algn="ct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9" name="Kotak Teks 3">
            <a:extLst>
              <a:ext uri="{FF2B5EF4-FFF2-40B4-BE49-F238E27FC236}">
                <a16:creationId xmlns:a16="http://schemas.microsoft.com/office/drawing/2014/main" id="{66349AA8-2750-4DCA-B8C4-9DC5CB209864}"/>
              </a:ext>
            </a:extLst>
          </p:cNvPr>
          <p:cNvSpPr txBox="1"/>
          <p:nvPr/>
        </p:nvSpPr>
        <p:spPr>
          <a:xfrm>
            <a:off x="8976886" y="3922952"/>
            <a:ext cx="1668323" cy="276999"/>
          </a:xfrm>
          <a:prstGeom prst="rect">
            <a:avLst/>
          </a:prstGeom>
          <a:noFill/>
        </p:spPr>
        <p:txBody>
          <a:bodyPr wrap="square" rtlCol="0">
            <a:spAutoFit/>
          </a:bodyPr>
          <a:lstStyle/>
          <a:p>
            <a:r>
              <a:rPr lang="en-US" sz="120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rPr>
              <a:t>Insert your text</a:t>
            </a:r>
            <a:endParaRPr lang="en-ID" sz="1200" dirty="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11" name="Kotak Teks 3">
            <a:extLst>
              <a:ext uri="{FF2B5EF4-FFF2-40B4-BE49-F238E27FC236}">
                <a16:creationId xmlns:a16="http://schemas.microsoft.com/office/drawing/2014/main" id="{A3C160AA-9896-4CF6-933C-8A82337D4896}"/>
              </a:ext>
            </a:extLst>
          </p:cNvPr>
          <p:cNvSpPr txBox="1"/>
          <p:nvPr/>
        </p:nvSpPr>
        <p:spPr>
          <a:xfrm>
            <a:off x="11445474" y="4166409"/>
            <a:ext cx="529960" cy="276999"/>
          </a:xfrm>
          <a:prstGeom prst="rect">
            <a:avLst/>
          </a:prstGeom>
          <a:noFill/>
        </p:spPr>
        <p:txBody>
          <a:bodyPr wrap="square" rtlCol="0">
            <a:spAutoFit/>
          </a:bodyPr>
          <a:lstStyle/>
          <a:p>
            <a:r>
              <a:rPr lang="en-US" sz="120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rPr>
              <a:t>90%</a:t>
            </a:r>
            <a:endParaRPr lang="en-ID" sz="1200" dirty="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cxnSp>
        <p:nvCxnSpPr>
          <p:cNvPr id="13" name="Straight Connector 12">
            <a:extLst>
              <a:ext uri="{FF2B5EF4-FFF2-40B4-BE49-F238E27FC236}">
                <a16:creationId xmlns:a16="http://schemas.microsoft.com/office/drawing/2014/main" id="{A6CB3ABD-8A19-4971-A7CE-E45085491C09}"/>
              </a:ext>
            </a:extLst>
          </p:cNvPr>
          <p:cNvCxnSpPr>
            <a:cxnSpLocks/>
          </p:cNvCxnSpPr>
          <p:nvPr/>
        </p:nvCxnSpPr>
        <p:spPr>
          <a:xfrm>
            <a:off x="9077980" y="4287405"/>
            <a:ext cx="2276844" cy="0"/>
          </a:xfrm>
          <a:prstGeom prst="line">
            <a:avLst/>
          </a:prstGeom>
          <a:ln w="76200" cap="rnd">
            <a:solidFill>
              <a:schemeClr val="tx1">
                <a:alpha val="2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3355B9-7471-463E-B781-50082C373BCA}"/>
              </a:ext>
            </a:extLst>
          </p:cNvPr>
          <p:cNvCxnSpPr>
            <a:cxnSpLocks/>
          </p:cNvCxnSpPr>
          <p:nvPr/>
        </p:nvCxnSpPr>
        <p:spPr>
          <a:xfrm>
            <a:off x="9077980" y="4287405"/>
            <a:ext cx="2057533" cy="0"/>
          </a:xfrm>
          <a:prstGeom prst="line">
            <a:avLst/>
          </a:prstGeom>
          <a:ln w="76200" cap="rnd">
            <a:solidFill>
              <a:schemeClr val="accent3"/>
            </a:solidFill>
            <a:round/>
            <a:tailEnd type="oval"/>
          </a:ln>
        </p:spPr>
        <p:style>
          <a:lnRef idx="1">
            <a:schemeClr val="accent1"/>
          </a:lnRef>
          <a:fillRef idx="0">
            <a:schemeClr val="accent1"/>
          </a:fillRef>
          <a:effectRef idx="0">
            <a:schemeClr val="accent1"/>
          </a:effectRef>
          <a:fontRef idx="minor">
            <a:schemeClr val="tx1"/>
          </a:fontRef>
        </p:style>
      </p:cxnSp>
      <p:sp>
        <p:nvSpPr>
          <p:cNvPr id="17" name="Kotak Teks 3">
            <a:extLst>
              <a:ext uri="{FF2B5EF4-FFF2-40B4-BE49-F238E27FC236}">
                <a16:creationId xmlns:a16="http://schemas.microsoft.com/office/drawing/2014/main" id="{BD655721-384A-43C9-A309-CCD43ED9B345}"/>
              </a:ext>
            </a:extLst>
          </p:cNvPr>
          <p:cNvSpPr txBox="1"/>
          <p:nvPr/>
        </p:nvSpPr>
        <p:spPr>
          <a:xfrm>
            <a:off x="8976886" y="4504780"/>
            <a:ext cx="1668323" cy="276999"/>
          </a:xfrm>
          <a:prstGeom prst="rect">
            <a:avLst/>
          </a:prstGeom>
          <a:noFill/>
        </p:spPr>
        <p:txBody>
          <a:bodyPr wrap="square" rtlCol="0">
            <a:spAutoFit/>
          </a:bodyPr>
          <a:lstStyle/>
          <a:p>
            <a:r>
              <a:rPr lang="en-US" sz="120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rPr>
              <a:t>Insert your text</a:t>
            </a:r>
            <a:endParaRPr lang="en-ID" sz="1200" dirty="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19" name="Kotak Teks 3">
            <a:extLst>
              <a:ext uri="{FF2B5EF4-FFF2-40B4-BE49-F238E27FC236}">
                <a16:creationId xmlns:a16="http://schemas.microsoft.com/office/drawing/2014/main" id="{7AC6F29F-D3DD-494D-B11E-9AC8390629EB}"/>
              </a:ext>
            </a:extLst>
          </p:cNvPr>
          <p:cNvSpPr txBox="1"/>
          <p:nvPr/>
        </p:nvSpPr>
        <p:spPr>
          <a:xfrm>
            <a:off x="11445474" y="4748237"/>
            <a:ext cx="529960" cy="276999"/>
          </a:xfrm>
          <a:prstGeom prst="rect">
            <a:avLst/>
          </a:prstGeom>
          <a:noFill/>
        </p:spPr>
        <p:txBody>
          <a:bodyPr wrap="square" rtlCol="0">
            <a:spAutoFit/>
          </a:bodyPr>
          <a:lstStyle/>
          <a:p>
            <a:r>
              <a:rPr lang="en-US" sz="120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rPr>
              <a:t>20%</a:t>
            </a:r>
            <a:endParaRPr lang="en-ID" sz="1200" dirty="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cxnSp>
        <p:nvCxnSpPr>
          <p:cNvPr id="21" name="Straight Connector 20">
            <a:extLst>
              <a:ext uri="{FF2B5EF4-FFF2-40B4-BE49-F238E27FC236}">
                <a16:creationId xmlns:a16="http://schemas.microsoft.com/office/drawing/2014/main" id="{296B9EA7-45D6-4CF9-97A4-D09437706BAF}"/>
              </a:ext>
            </a:extLst>
          </p:cNvPr>
          <p:cNvCxnSpPr>
            <a:cxnSpLocks/>
          </p:cNvCxnSpPr>
          <p:nvPr/>
        </p:nvCxnSpPr>
        <p:spPr>
          <a:xfrm>
            <a:off x="9077980" y="4869233"/>
            <a:ext cx="2276844" cy="0"/>
          </a:xfrm>
          <a:prstGeom prst="line">
            <a:avLst/>
          </a:prstGeom>
          <a:ln w="76200" cap="rnd">
            <a:solidFill>
              <a:schemeClr val="tx1">
                <a:alpha val="2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D40B05-69CC-48D9-BC50-991D2260CA54}"/>
              </a:ext>
            </a:extLst>
          </p:cNvPr>
          <p:cNvCxnSpPr>
            <a:cxnSpLocks/>
          </p:cNvCxnSpPr>
          <p:nvPr/>
        </p:nvCxnSpPr>
        <p:spPr>
          <a:xfrm>
            <a:off x="9077980" y="4869233"/>
            <a:ext cx="482733" cy="0"/>
          </a:xfrm>
          <a:prstGeom prst="line">
            <a:avLst/>
          </a:prstGeom>
          <a:ln w="76200" cap="rnd">
            <a:solidFill>
              <a:schemeClr val="accent3"/>
            </a:solidFill>
            <a:round/>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C3C48E9-496D-4F68-B5B3-747449CD41DC}"/>
              </a:ext>
            </a:extLst>
          </p:cNvPr>
          <p:cNvSpPr txBox="1"/>
          <p:nvPr/>
        </p:nvSpPr>
        <p:spPr>
          <a:xfrm>
            <a:off x="8976886" y="3192795"/>
            <a:ext cx="2331717" cy="276999"/>
          </a:xfrm>
          <a:prstGeom prst="rect">
            <a:avLst/>
          </a:prstGeom>
          <a:noFill/>
        </p:spPr>
        <p:txBody>
          <a:bodyPr wrap="square" rtlCol="0">
            <a:spAutoFit/>
          </a:bodyPr>
          <a:lstStyle/>
          <a:p>
            <a:r>
              <a:rPr lang="en-US" sz="1200">
                <a:solidFill>
                  <a:schemeClr val="tx1">
                    <a:lumMod val="75000"/>
                    <a:lumOff val="25000"/>
                  </a:schemeClr>
                </a:solidFill>
                <a:latin typeface="Poppins SemiBold" panose="00000700000000000000" pitchFamily="2" charset="0"/>
                <a:ea typeface="Noto Serif" panose="02020600060500020200" pitchFamily="18" charset="0"/>
                <a:cs typeface="Poppins SemiBold" panose="00000700000000000000" pitchFamily="2" charset="0"/>
              </a:rPr>
              <a:t>Corey Reynoso</a:t>
            </a:r>
          </a:p>
        </p:txBody>
      </p:sp>
      <p:sp>
        <p:nvSpPr>
          <p:cNvPr id="27" name="TextBox 26">
            <a:extLst>
              <a:ext uri="{FF2B5EF4-FFF2-40B4-BE49-F238E27FC236}">
                <a16:creationId xmlns:a16="http://schemas.microsoft.com/office/drawing/2014/main" id="{21141562-D589-4DEC-9687-2AB4CA8993CD}"/>
              </a:ext>
            </a:extLst>
          </p:cNvPr>
          <p:cNvSpPr txBox="1"/>
          <p:nvPr/>
        </p:nvSpPr>
        <p:spPr>
          <a:xfrm>
            <a:off x="8976886" y="3487318"/>
            <a:ext cx="2331717" cy="261610"/>
          </a:xfrm>
          <a:prstGeom prst="rect">
            <a:avLst/>
          </a:prstGeom>
          <a:noFill/>
        </p:spPr>
        <p:txBody>
          <a:bodyPr wrap="square" rtlCol="0">
            <a:spAutoFit/>
          </a:bodyPr>
          <a:lstStyle/>
          <a:p>
            <a:r>
              <a:rPr lang="en-US" sz="1100">
                <a:solidFill>
                  <a:schemeClr val="accent1">
                    <a:lumMod val="60000"/>
                    <a:lumOff val="40000"/>
                  </a:schemeClr>
                </a:solidFill>
                <a:latin typeface="Poppins SemiBold" panose="00000700000000000000" pitchFamily="2" charset="0"/>
                <a:ea typeface="Noto Serif" panose="02020600060500020200" pitchFamily="18" charset="0"/>
                <a:cs typeface="Poppins SemiBold" panose="00000700000000000000" pitchFamily="2" charset="0"/>
              </a:rPr>
              <a:t>Job insert here</a:t>
            </a:r>
          </a:p>
        </p:txBody>
      </p:sp>
      <p:sp>
        <p:nvSpPr>
          <p:cNvPr id="29" name="Kotak Teks 3">
            <a:extLst>
              <a:ext uri="{FF2B5EF4-FFF2-40B4-BE49-F238E27FC236}">
                <a16:creationId xmlns:a16="http://schemas.microsoft.com/office/drawing/2014/main" id="{A601195A-698A-4DAE-A818-2AB9052DB5BA}"/>
              </a:ext>
            </a:extLst>
          </p:cNvPr>
          <p:cNvSpPr txBox="1"/>
          <p:nvPr/>
        </p:nvSpPr>
        <p:spPr>
          <a:xfrm>
            <a:off x="1546793" y="3922952"/>
            <a:ext cx="1668323" cy="276999"/>
          </a:xfrm>
          <a:prstGeom prst="rect">
            <a:avLst/>
          </a:prstGeom>
          <a:noFill/>
        </p:spPr>
        <p:txBody>
          <a:bodyPr wrap="square" rtlCol="0">
            <a:spAutoFit/>
          </a:bodyPr>
          <a:lstStyle/>
          <a:p>
            <a:pPr algn="r"/>
            <a:r>
              <a:rPr lang="en-US" sz="120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rPr>
              <a:t>Insert your text</a:t>
            </a:r>
            <a:endParaRPr lang="en-ID" sz="1200" dirty="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31" name="Kotak Teks 3">
            <a:extLst>
              <a:ext uri="{FF2B5EF4-FFF2-40B4-BE49-F238E27FC236}">
                <a16:creationId xmlns:a16="http://schemas.microsoft.com/office/drawing/2014/main" id="{0F6C764F-013C-4592-90DC-B1BBB42D44A2}"/>
              </a:ext>
            </a:extLst>
          </p:cNvPr>
          <p:cNvSpPr txBox="1"/>
          <p:nvPr/>
        </p:nvSpPr>
        <p:spPr>
          <a:xfrm>
            <a:off x="393523" y="4166409"/>
            <a:ext cx="529960" cy="276999"/>
          </a:xfrm>
          <a:prstGeom prst="rect">
            <a:avLst/>
          </a:prstGeom>
          <a:noFill/>
        </p:spPr>
        <p:txBody>
          <a:bodyPr wrap="square" rtlCol="0">
            <a:spAutoFit/>
          </a:bodyPr>
          <a:lstStyle/>
          <a:p>
            <a:pPr algn="r"/>
            <a:r>
              <a:rPr lang="en-US" sz="120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rPr>
              <a:t>70%</a:t>
            </a:r>
            <a:endParaRPr lang="en-ID" sz="1200" dirty="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cxnSp>
        <p:nvCxnSpPr>
          <p:cNvPr id="33" name="Straight Connector 32">
            <a:extLst>
              <a:ext uri="{FF2B5EF4-FFF2-40B4-BE49-F238E27FC236}">
                <a16:creationId xmlns:a16="http://schemas.microsoft.com/office/drawing/2014/main" id="{F64F4F83-F61D-476E-A87A-9F7C2B74FF4D}"/>
              </a:ext>
            </a:extLst>
          </p:cNvPr>
          <p:cNvCxnSpPr>
            <a:cxnSpLocks/>
          </p:cNvCxnSpPr>
          <p:nvPr/>
        </p:nvCxnSpPr>
        <p:spPr>
          <a:xfrm>
            <a:off x="953061" y="4287405"/>
            <a:ext cx="2276844" cy="0"/>
          </a:xfrm>
          <a:prstGeom prst="line">
            <a:avLst/>
          </a:prstGeom>
          <a:ln w="76200" cap="rnd">
            <a:solidFill>
              <a:schemeClr val="tx1">
                <a:alpha val="25000"/>
              </a:schemeClr>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40A9F19-FA01-472E-8AC9-5460A8B90324}"/>
              </a:ext>
            </a:extLst>
          </p:cNvPr>
          <p:cNvCxnSpPr>
            <a:cxnSpLocks/>
          </p:cNvCxnSpPr>
          <p:nvPr/>
        </p:nvCxnSpPr>
        <p:spPr>
          <a:xfrm flipH="1">
            <a:off x="1548376" y="4287405"/>
            <a:ext cx="1681529" cy="0"/>
          </a:xfrm>
          <a:prstGeom prst="line">
            <a:avLst/>
          </a:prstGeom>
          <a:ln w="76200" cap="rnd">
            <a:solidFill>
              <a:schemeClr val="accent3"/>
            </a:solidFill>
            <a:round/>
            <a:tailEnd type="oval"/>
          </a:ln>
        </p:spPr>
        <p:style>
          <a:lnRef idx="1">
            <a:schemeClr val="accent1"/>
          </a:lnRef>
          <a:fillRef idx="0">
            <a:schemeClr val="accent1"/>
          </a:fillRef>
          <a:effectRef idx="0">
            <a:schemeClr val="accent1"/>
          </a:effectRef>
          <a:fontRef idx="minor">
            <a:schemeClr val="tx1"/>
          </a:fontRef>
        </p:style>
      </p:cxnSp>
      <p:sp>
        <p:nvSpPr>
          <p:cNvPr id="37" name="Kotak Teks 3">
            <a:extLst>
              <a:ext uri="{FF2B5EF4-FFF2-40B4-BE49-F238E27FC236}">
                <a16:creationId xmlns:a16="http://schemas.microsoft.com/office/drawing/2014/main" id="{AB63895D-E596-462E-8A9C-F7CB6388B242}"/>
              </a:ext>
            </a:extLst>
          </p:cNvPr>
          <p:cNvSpPr txBox="1"/>
          <p:nvPr/>
        </p:nvSpPr>
        <p:spPr>
          <a:xfrm>
            <a:off x="1546793" y="4504780"/>
            <a:ext cx="1668323" cy="276999"/>
          </a:xfrm>
          <a:prstGeom prst="rect">
            <a:avLst/>
          </a:prstGeom>
          <a:noFill/>
        </p:spPr>
        <p:txBody>
          <a:bodyPr wrap="square" rtlCol="0">
            <a:spAutoFit/>
          </a:bodyPr>
          <a:lstStyle/>
          <a:p>
            <a:pPr algn="r"/>
            <a:r>
              <a:rPr lang="en-US" sz="120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rPr>
              <a:t>Insert your text</a:t>
            </a:r>
            <a:endParaRPr lang="en-ID" sz="1200" dirty="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39" name="Kotak Teks 3">
            <a:extLst>
              <a:ext uri="{FF2B5EF4-FFF2-40B4-BE49-F238E27FC236}">
                <a16:creationId xmlns:a16="http://schemas.microsoft.com/office/drawing/2014/main" id="{3604DB74-BA53-459E-8FC3-8408B46ACD7C}"/>
              </a:ext>
            </a:extLst>
          </p:cNvPr>
          <p:cNvSpPr txBox="1"/>
          <p:nvPr/>
        </p:nvSpPr>
        <p:spPr>
          <a:xfrm>
            <a:off x="393523" y="4748237"/>
            <a:ext cx="529960" cy="276999"/>
          </a:xfrm>
          <a:prstGeom prst="rect">
            <a:avLst/>
          </a:prstGeom>
          <a:noFill/>
        </p:spPr>
        <p:txBody>
          <a:bodyPr wrap="square" rtlCol="0">
            <a:spAutoFit/>
          </a:bodyPr>
          <a:lstStyle/>
          <a:p>
            <a:pPr algn="r"/>
            <a:r>
              <a:rPr lang="en-US" sz="120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rPr>
              <a:t>40%</a:t>
            </a:r>
            <a:endParaRPr lang="en-ID" sz="1200" dirty="0">
              <a:solidFill>
                <a:schemeClr val="tx1">
                  <a:lumMod val="75000"/>
                  <a:lumOff val="2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cxnSp>
        <p:nvCxnSpPr>
          <p:cNvPr id="41" name="Straight Connector 40">
            <a:extLst>
              <a:ext uri="{FF2B5EF4-FFF2-40B4-BE49-F238E27FC236}">
                <a16:creationId xmlns:a16="http://schemas.microsoft.com/office/drawing/2014/main" id="{1086A145-B70F-4C5E-888E-01A6E0F9563E}"/>
              </a:ext>
            </a:extLst>
          </p:cNvPr>
          <p:cNvCxnSpPr>
            <a:cxnSpLocks/>
          </p:cNvCxnSpPr>
          <p:nvPr/>
        </p:nvCxnSpPr>
        <p:spPr>
          <a:xfrm>
            <a:off x="953061" y="4869233"/>
            <a:ext cx="2276844" cy="0"/>
          </a:xfrm>
          <a:prstGeom prst="line">
            <a:avLst/>
          </a:prstGeom>
          <a:ln w="76200" cap="rnd">
            <a:solidFill>
              <a:schemeClr val="tx1">
                <a:alpha val="25000"/>
              </a:schemeClr>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9011A84-A8A9-48A6-B977-77E97ADB08DA}"/>
              </a:ext>
            </a:extLst>
          </p:cNvPr>
          <p:cNvCxnSpPr>
            <a:cxnSpLocks/>
          </p:cNvCxnSpPr>
          <p:nvPr/>
        </p:nvCxnSpPr>
        <p:spPr>
          <a:xfrm flipH="1">
            <a:off x="2082795" y="4869233"/>
            <a:ext cx="1147110" cy="0"/>
          </a:xfrm>
          <a:prstGeom prst="line">
            <a:avLst/>
          </a:prstGeom>
          <a:ln w="76200" cap="rnd">
            <a:solidFill>
              <a:schemeClr val="accent3"/>
            </a:solidFill>
            <a:round/>
            <a:tailEnd type="ova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F9AE485-6D41-4FC8-968D-F629A483FE11}"/>
              </a:ext>
            </a:extLst>
          </p:cNvPr>
          <p:cNvSpPr txBox="1"/>
          <p:nvPr/>
        </p:nvSpPr>
        <p:spPr>
          <a:xfrm>
            <a:off x="1019382" y="3192795"/>
            <a:ext cx="2331717" cy="276999"/>
          </a:xfrm>
          <a:prstGeom prst="rect">
            <a:avLst/>
          </a:prstGeom>
          <a:noFill/>
        </p:spPr>
        <p:txBody>
          <a:bodyPr wrap="square" rtlCol="0">
            <a:spAutoFit/>
          </a:bodyPr>
          <a:lstStyle/>
          <a:p>
            <a:pPr algn="r"/>
            <a:r>
              <a:rPr lang="en-US" sz="1200">
                <a:solidFill>
                  <a:schemeClr val="tx1">
                    <a:lumMod val="75000"/>
                    <a:lumOff val="25000"/>
                  </a:schemeClr>
                </a:solidFill>
                <a:latin typeface="Poppins SemiBold" panose="00000700000000000000" pitchFamily="2" charset="0"/>
                <a:ea typeface="Noto Serif" panose="02020600060500020200" pitchFamily="18" charset="0"/>
                <a:cs typeface="Poppins SemiBold" panose="00000700000000000000" pitchFamily="2" charset="0"/>
              </a:rPr>
              <a:t>Deane Hershberger</a:t>
            </a:r>
          </a:p>
        </p:txBody>
      </p:sp>
      <p:sp>
        <p:nvSpPr>
          <p:cNvPr id="49" name="TextBox 48">
            <a:extLst>
              <a:ext uri="{FF2B5EF4-FFF2-40B4-BE49-F238E27FC236}">
                <a16:creationId xmlns:a16="http://schemas.microsoft.com/office/drawing/2014/main" id="{EA2F6C8F-2A22-495B-B2D2-04E34576AB33}"/>
              </a:ext>
            </a:extLst>
          </p:cNvPr>
          <p:cNvSpPr txBox="1"/>
          <p:nvPr/>
        </p:nvSpPr>
        <p:spPr>
          <a:xfrm>
            <a:off x="1019382" y="3487318"/>
            <a:ext cx="2331717" cy="261610"/>
          </a:xfrm>
          <a:prstGeom prst="rect">
            <a:avLst/>
          </a:prstGeom>
          <a:noFill/>
        </p:spPr>
        <p:txBody>
          <a:bodyPr wrap="square" rtlCol="0">
            <a:spAutoFit/>
          </a:bodyPr>
          <a:lstStyle/>
          <a:p>
            <a:pPr algn="r"/>
            <a:r>
              <a:rPr lang="en-US" sz="1100">
                <a:solidFill>
                  <a:schemeClr val="accent1">
                    <a:lumMod val="60000"/>
                    <a:lumOff val="40000"/>
                  </a:schemeClr>
                </a:solidFill>
                <a:latin typeface="Poppins SemiBold" panose="00000700000000000000" pitchFamily="2" charset="0"/>
                <a:ea typeface="Noto Serif" panose="02020600060500020200" pitchFamily="18" charset="0"/>
                <a:cs typeface="Poppins SemiBold" panose="00000700000000000000" pitchFamily="2" charset="0"/>
              </a:rPr>
              <a:t>Job insert here</a:t>
            </a:r>
          </a:p>
        </p:txBody>
      </p:sp>
      <p:sp>
        <p:nvSpPr>
          <p:cNvPr id="4" name="Picture Placeholder 3">
            <a:extLst>
              <a:ext uri="{FF2B5EF4-FFF2-40B4-BE49-F238E27FC236}">
                <a16:creationId xmlns:a16="http://schemas.microsoft.com/office/drawing/2014/main" id="{F787790E-4688-49FE-8531-1BB712B1683A}"/>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740CD799-D677-43A1-A882-AD07E7547DCC}"/>
              </a:ext>
            </a:extLst>
          </p:cNvPr>
          <p:cNvSpPr>
            <a:spLocks noGrp="1"/>
          </p:cNvSpPr>
          <p:nvPr>
            <p:ph type="pic" sz="quarter" idx="14"/>
          </p:nvPr>
        </p:nvSpPr>
        <p:spPr/>
      </p:sp>
    </p:spTree>
    <p:extLst>
      <p:ext uri="{BB962C8B-B14F-4D97-AF65-F5344CB8AC3E}">
        <p14:creationId xmlns:p14="http://schemas.microsoft.com/office/powerpoint/2010/main" val="174142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A0CFE2-C356-4CB9-9EE6-9F0512EE0BF5}"/>
              </a:ext>
            </a:extLst>
          </p:cNvPr>
          <p:cNvSpPr/>
          <p:nvPr/>
        </p:nvSpPr>
        <p:spPr>
          <a:xfrm>
            <a:off x="1603515" y="1299416"/>
            <a:ext cx="8984972" cy="620170"/>
          </a:xfrm>
          <a:prstGeom prst="rect">
            <a:avLst/>
          </a:prstGeom>
        </p:spPr>
        <p:txBody>
          <a:bodyPr wrap="square">
            <a:spAutoFit/>
          </a:bodyPr>
          <a:lstStyle/>
          <a:p>
            <a:pPr algn="ct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9" name="TextBox 8">
            <a:extLst>
              <a:ext uri="{FF2B5EF4-FFF2-40B4-BE49-F238E27FC236}">
                <a16:creationId xmlns:a16="http://schemas.microsoft.com/office/drawing/2014/main" id="{38BA373B-194F-4994-84B0-8AF8E97A5A45}"/>
              </a:ext>
            </a:extLst>
          </p:cNvPr>
          <p:cNvSpPr txBox="1"/>
          <p:nvPr/>
        </p:nvSpPr>
        <p:spPr>
          <a:xfrm>
            <a:off x="4566837" y="363383"/>
            <a:ext cx="3058327" cy="523220"/>
          </a:xfrm>
          <a:prstGeom prst="rect">
            <a:avLst/>
          </a:prstGeom>
          <a:noFill/>
        </p:spPr>
        <p:txBody>
          <a:bodyPr wrap="square" rtlCol="0">
            <a:spAutoFit/>
          </a:bodyPr>
          <a:lstStyle/>
          <a:p>
            <a:pPr algn="ctr"/>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Winter Staffs</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CA59303E-A8A2-447E-BB95-1466EDAACDE9}"/>
              </a:ext>
            </a:extLst>
          </p:cNvPr>
          <p:cNvSpPr txBox="1"/>
          <p:nvPr/>
        </p:nvSpPr>
        <p:spPr>
          <a:xfrm>
            <a:off x="4996467" y="888198"/>
            <a:ext cx="2199066" cy="343171"/>
          </a:xfrm>
          <a:prstGeom prst="rect">
            <a:avLst/>
          </a:prstGeom>
          <a:noFill/>
        </p:spPr>
        <p:txBody>
          <a:bodyPr wrap="square" rtlCol="0">
            <a:spAutoFit/>
          </a:bodyPr>
          <a:lstStyle/>
          <a:p>
            <a:pPr algn="ct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7" name="Oval 16">
            <a:extLst>
              <a:ext uri="{FF2B5EF4-FFF2-40B4-BE49-F238E27FC236}">
                <a16:creationId xmlns:a16="http://schemas.microsoft.com/office/drawing/2014/main" id="{7916AE85-CF71-4100-B342-D917E431EAFD}"/>
              </a:ext>
            </a:extLst>
          </p:cNvPr>
          <p:cNvSpPr/>
          <p:nvPr/>
        </p:nvSpPr>
        <p:spPr>
          <a:xfrm rot="5400000">
            <a:off x="8186929" y="3037645"/>
            <a:ext cx="564412" cy="561469"/>
          </a:xfrm>
          <a:prstGeom prst="ellipse">
            <a:avLst/>
          </a:prstGeom>
          <a:solidFill>
            <a:schemeClr val="accent1">
              <a:lumMod val="60000"/>
              <a:lumOff val="40000"/>
            </a:schemeClr>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01</a:t>
            </a:r>
          </a:p>
        </p:txBody>
      </p:sp>
      <p:sp>
        <p:nvSpPr>
          <p:cNvPr id="19" name="Rectangle 18">
            <a:extLst>
              <a:ext uri="{FF2B5EF4-FFF2-40B4-BE49-F238E27FC236}">
                <a16:creationId xmlns:a16="http://schemas.microsoft.com/office/drawing/2014/main" id="{00D960A4-9A42-4857-B9EA-82FBDDC59E43}"/>
              </a:ext>
            </a:extLst>
          </p:cNvPr>
          <p:cNvSpPr/>
          <p:nvPr/>
        </p:nvSpPr>
        <p:spPr>
          <a:xfrm>
            <a:off x="8887098" y="2980415"/>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0" name="Oval 19">
            <a:extLst>
              <a:ext uri="{FF2B5EF4-FFF2-40B4-BE49-F238E27FC236}">
                <a16:creationId xmlns:a16="http://schemas.microsoft.com/office/drawing/2014/main" id="{F69D5711-C8BC-409D-BEA1-686685FDFBAA}"/>
              </a:ext>
            </a:extLst>
          </p:cNvPr>
          <p:cNvSpPr/>
          <p:nvPr/>
        </p:nvSpPr>
        <p:spPr>
          <a:xfrm rot="5400000">
            <a:off x="8186929" y="3832776"/>
            <a:ext cx="564412" cy="561469"/>
          </a:xfrm>
          <a:prstGeom prst="ellipse">
            <a:avLst/>
          </a:prstGeom>
          <a:solidFill>
            <a:schemeClr val="accent3"/>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02</a:t>
            </a:r>
          </a:p>
        </p:txBody>
      </p:sp>
      <p:sp>
        <p:nvSpPr>
          <p:cNvPr id="21" name="Rectangle 20">
            <a:extLst>
              <a:ext uri="{FF2B5EF4-FFF2-40B4-BE49-F238E27FC236}">
                <a16:creationId xmlns:a16="http://schemas.microsoft.com/office/drawing/2014/main" id="{2FB6169C-DFC4-488B-988C-C1C3F4379C33}"/>
              </a:ext>
            </a:extLst>
          </p:cNvPr>
          <p:cNvSpPr/>
          <p:nvPr/>
        </p:nvSpPr>
        <p:spPr>
          <a:xfrm>
            <a:off x="8887098" y="3775546"/>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2" name="Oval 21">
            <a:extLst>
              <a:ext uri="{FF2B5EF4-FFF2-40B4-BE49-F238E27FC236}">
                <a16:creationId xmlns:a16="http://schemas.microsoft.com/office/drawing/2014/main" id="{88B8BFA7-7262-437B-8993-663DE9FB3C28}"/>
              </a:ext>
            </a:extLst>
          </p:cNvPr>
          <p:cNvSpPr/>
          <p:nvPr/>
        </p:nvSpPr>
        <p:spPr>
          <a:xfrm rot="5400000">
            <a:off x="8186929" y="4597397"/>
            <a:ext cx="564412" cy="561469"/>
          </a:xfrm>
          <a:prstGeom prst="ellipse">
            <a:avLst/>
          </a:prstGeom>
          <a:solidFill>
            <a:schemeClr val="accent1">
              <a:lumMod val="60000"/>
              <a:lumOff val="40000"/>
            </a:schemeClr>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03</a:t>
            </a:r>
          </a:p>
        </p:txBody>
      </p:sp>
      <p:sp>
        <p:nvSpPr>
          <p:cNvPr id="23" name="Rectangle 22">
            <a:extLst>
              <a:ext uri="{FF2B5EF4-FFF2-40B4-BE49-F238E27FC236}">
                <a16:creationId xmlns:a16="http://schemas.microsoft.com/office/drawing/2014/main" id="{D6FE99CA-47F2-4765-823E-1828C4429187}"/>
              </a:ext>
            </a:extLst>
          </p:cNvPr>
          <p:cNvSpPr/>
          <p:nvPr/>
        </p:nvSpPr>
        <p:spPr>
          <a:xfrm>
            <a:off x="8887098" y="4540167"/>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4" name="Oval 23">
            <a:extLst>
              <a:ext uri="{FF2B5EF4-FFF2-40B4-BE49-F238E27FC236}">
                <a16:creationId xmlns:a16="http://schemas.microsoft.com/office/drawing/2014/main" id="{434A784A-4EC6-4528-9819-09EEE7AFB790}"/>
              </a:ext>
            </a:extLst>
          </p:cNvPr>
          <p:cNvSpPr/>
          <p:nvPr/>
        </p:nvSpPr>
        <p:spPr>
          <a:xfrm rot="5400000">
            <a:off x="8186929" y="5409764"/>
            <a:ext cx="564412" cy="561469"/>
          </a:xfrm>
          <a:prstGeom prst="ellipse">
            <a:avLst/>
          </a:prstGeom>
          <a:solidFill>
            <a:schemeClr val="accent3"/>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04</a:t>
            </a:r>
          </a:p>
        </p:txBody>
      </p:sp>
      <p:sp>
        <p:nvSpPr>
          <p:cNvPr id="25" name="Rectangle 24">
            <a:extLst>
              <a:ext uri="{FF2B5EF4-FFF2-40B4-BE49-F238E27FC236}">
                <a16:creationId xmlns:a16="http://schemas.microsoft.com/office/drawing/2014/main" id="{6757657F-8A58-42F3-AF77-689A5FE7FF27}"/>
              </a:ext>
            </a:extLst>
          </p:cNvPr>
          <p:cNvSpPr/>
          <p:nvPr/>
        </p:nvSpPr>
        <p:spPr>
          <a:xfrm>
            <a:off x="8887098" y="5352534"/>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3" name="Picture Placeholder 12">
            <a:extLst>
              <a:ext uri="{FF2B5EF4-FFF2-40B4-BE49-F238E27FC236}">
                <a16:creationId xmlns:a16="http://schemas.microsoft.com/office/drawing/2014/main" id="{D198BFD2-EBC8-4AE5-BF7C-AA17EE57EF67}"/>
              </a:ext>
            </a:extLst>
          </p:cNvPr>
          <p:cNvSpPr>
            <a:spLocks noGrp="1"/>
          </p:cNvSpPr>
          <p:nvPr>
            <p:ph type="pic" sz="quarter" idx="15"/>
          </p:nvPr>
        </p:nvSpPr>
        <p:spPr/>
      </p:sp>
      <p:sp>
        <p:nvSpPr>
          <p:cNvPr id="14" name="Picture Placeholder 13">
            <a:extLst>
              <a:ext uri="{FF2B5EF4-FFF2-40B4-BE49-F238E27FC236}">
                <a16:creationId xmlns:a16="http://schemas.microsoft.com/office/drawing/2014/main" id="{76A313D4-0209-4813-9C57-E2BD0DF36D7F}"/>
              </a:ext>
            </a:extLst>
          </p:cNvPr>
          <p:cNvSpPr>
            <a:spLocks noGrp="1"/>
          </p:cNvSpPr>
          <p:nvPr>
            <p:ph type="pic" sz="quarter" idx="16"/>
          </p:nvPr>
        </p:nvSpPr>
        <p:spPr/>
      </p:sp>
      <p:sp>
        <p:nvSpPr>
          <p:cNvPr id="15" name="Picture Placeholder 14">
            <a:extLst>
              <a:ext uri="{FF2B5EF4-FFF2-40B4-BE49-F238E27FC236}">
                <a16:creationId xmlns:a16="http://schemas.microsoft.com/office/drawing/2014/main" id="{EEDFFD0A-429C-4215-8C03-50D7C93CD01B}"/>
              </a:ext>
            </a:extLst>
          </p:cNvPr>
          <p:cNvSpPr>
            <a:spLocks noGrp="1"/>
          </p:cNvSpPr>
          <p:nvPr>
            <p:ph type="pic" sz="quarter" idx="17"/>
          </p:nvPr>
        </p:nvSpPr>
        <p:spPr/>
      </p:sp>
      <p:sp>
        <p:nvSpPr>
          <p:cNvPr id="16" name="Picture Placeholder 15">
            <a:extLst>
              <a:ext uri="{FF2B5EF4-FFF2-40B4-BE49-F238E27FC236}">
                <a16:creationId xmlns:a16="http://schemas.microsoft.com/office/drawing/2014/main" id="{51D07B56-2DB1-4FA9-90DB-9EBAD82E5E88}"/>
              </a:ext>
            </a:extLst>
          </p:cNvPr>
          <p:cNvSpPr>
            <a:spLocks noGrp="1"/>
          </p:cNvSpPr>
          <p:nvPr>
            <p:ph type="pic" sz="quarter" idx="18"/>
          </p:nvPr>
        </p:nvSpPr>
        <p:spPr/>
      </p:sp>
    </p:spTree>
    <p:extLst>
      <p:ext uri="{BB962C8B-B14F-4D97-AF65-F5344CB8AC3E}">
        <p14:creationId xmlns:p14="http://schemas.microsoft.com/office/powerpoint/2010/main" val="3577511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33E9084-6E70-4CF9-AA6F-140FA0625A55}"/>
              </a:ext>
            </a:extLst>
          </p:cNvPr>
          <p:cNvSpPr>
            <a:spLocks noGrp="1"/>
          </p:cNvSpPr>
          <p:nvPr>
            <p:ph type="pic" sz="quarter" idx="14"/>
          </p:nvPr>
        </p:nvSpPr>
        <p:spPr/>
      </p:sp>
      <p:grpSp>
        <p:nvGrpSpPr>
          <p:cNvPr id="2" name="Group 1">
            <a:extLst>
              <a:ext uri="{FF2B5EF4-FFF2-40B4-BE49-F238E27FC236}">
                <a16:creationId xmlns:a16="http://schemas.microsoft.com/office/drawing/2014/main" id="{12D683E7-FAEE-489C-A5F9-3AF5B2E33A1B}"/>
              </a:ext>
            </a:extLst>
          </p:cNvPr>
          <p:cNvGrpSpPr/>
          <p:nvPr/>
        </p:nvGrpSpPr>
        <p:grpSpPr>
          <a:xfrm>
            <a:off x="1338833" y="2702452"/>
            <a:ext cx="3554470" cy="1253695"/>
            <a:chOff x="3410755" y="3749373"/>
            <a:chExt cx="3554470" cy="1253695"/>
          </a:xfrm>
        </p:grpSpPr>
        <p:sp>
          <p:nvSpPr>
            <p:cNvPr id="3" name="Rectangle: Rounded Corners 2">
              <a:extLst>
                <a:ext uri="{FF2B5EF4-FFF2-40B4-BE49-F238E27FC236}">
                  <a16:creationId xmlns:a16="http://schemas.microsoft.com/office/drawing/2014/main" id="{2A497EBC-160F-4A82-8D79-D9B154787726}"/>
                </a:ext>
              </a:extLst>
            </p:cNvPr>
            <p:cNvSpPr/>
            <p:nvPr/>
          </p:nvSpPr>
          <p:spPr>
            <a:xfrm>
              <a:off x="3410755" y="3802739"/>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4" name="Oval 3">
              <a:extLst>
                <a:ext uri="{FF2B5EF4-FFF2-40B4-BE49-F238E27FC236}">
                  <a16:creationId xmlns:a16="http://schemas.microsoft.com/office/drawing/2014/main" id="{8F202741-B8F6-4109-BB6A-8DFB8A681891}"/>
                </a:ext>
              </a:extLst>
            </p:cNvPr>
            <p:cNvSpPr/>
            <p:nvPr/>
          </p:nvSpPr>
          <p:spPr>
            <a:xfrm rot="5400000">
              <a:off x="6402285" y="3750844"/>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01</a:t>
              </a:r>
            </a:p>
          </p:txBody>
        </p:sp>
        <p:sp>
          <p:nvSpPr>
            <p:cNvPr id="5" name="Rectangle 4">
              <a:extLst>
                <a:ext uri="{FF2B5EF4-FFF2-40B4-BE49-F238E27FC236}">
                  <a16:creationId xmlns:a16="http://schemas.microsoft.com/office/drawing/2014/main" id="{C2ACFAB9-E656-4F52-BF81-1ECC150EF3B4}"/>
                </a:ext>
              </a:extLst>
            </p:cNvPr>
            <p:cNvSpPr/>
            <p:nvPr/>
          </p:nvSpPr>
          <p:spPr>
            <a:xfrm>
              <a:off x="3727759" y="4260417"/>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6" name="TextBox 5">
              <a:extLst>
                <a:ext uri="{FF2B5EF4-FFF2-40B4-BE49-F238E27FC236}">
                  <a16:creationId xmlns:a16="http://schemas.microsoft.com/office/drawing/2014/main" id="{C5517A2E-3C7A-4B2E-B1BB-4345230AC4A0}"/>
                </a:ext>
              </a:extLst>
            </p:cNvPr>
            <p:cNvSpPr txBox="1"/>
            <p:nvPr/>
          </p:nvSpPr>
          <p:spPr>
            <a:xfrm>
              <a:off x="3727759" y="4092874"/>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grpSp>
      <p:grpSp>
        <p:nvGrpSpPr>
          <p:cNvPr id="7" name="Group 6">
            <a:extLst>
              <a:ext uri="{FF2B5EF4-FFF2-40B4-BE49-F238E27FC236}">
                <a16:creationId xmlns:a16="http://schemas.microsoft.com/office/drawing/2014/main" id="{DA5A7F71-07DA-4CB2-9974-3C8D1D730A3E}"/>
              </a:ext>
            </a:extLst>
          </p:cNvPr>
          <p:cNvGrpSpPr/>
          <p:nvPr/>
        </p:nvGrpSpPr>
        <p:grpSpPr>
          <a:xfrm>
            <a:off x="1338833" y="4319217"/>
            <a:ext cx="3554470" cy="1253695"/>
            <a:chOff x="3410755" y="3749373"/>
            <a:chExt cx="3554470" cy="1253695"/>
          </a:xfrm>
        </p:grpSpPr>
        <p:sp>
          <p:nvSpPr>
            <p:cNvPr id="8" name="Rectangle: Rounded Corners 7">
              <a:extLst>
                <a:ext uri="{FF2B5EF4-FFF2-40B4-BE49-F238E27FC236}">
                  <a16:creationId xmlns:a16="http://schemas.microsoft.com/office/drawing/2014/main" id="{5B33D162-1F9E-458C-A27C-43830ADBBC7E}"/>
                </a:ext>
              </a:extLst>
            </p:cNvPr>
            <p:cNvSpPr/>
            <p:nvPr/>
          </p:nvSpPr>
          <p:spPr>
            <a:xfrm>
              <a:off x="3410755" y="3802739"/>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9" name="Oval 8">
              <a:extLst>
                <a:ext uri="{FF2B5EF4-FFF2-40B4-BE49-F238E27FC236}">
                  <a16:creationId xmlns:a16="http://schemas.microsoft.com/office/drawing/2014/main" id="{CDC101D2-EF55-4C13-B7B0-FE6720016A8E}"/>
                </a:ext>
              </a:extLst>
            </p:cNvPr>
            <p:cNvSpPr/>
            <p:nvPr/>
          </p:nvSpPr>
          <p:spPr>
            <a:xfrm rot="5400000">
              <a:off x="6402285" y="3750844"/>
              <a:ext cx="564412" cy="561469"/>
            </a:xfrm>
            <a:prstGeom prst="ellipse">
              <a:avLst/>
            </a:prstGeom>
            <a:solidFill>
              <a:schemeClr val="accent1">
                <a:lumMod val="75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03</a:t>
              </a:r>
            </a:p>
          </p:txBody>
        </p:sp>
        <p:sp>
          <p:nvSpPr>
            <p:cNvPr id="10" name="Rectangle 9">
              <a:extLst>
                <a:ext uri="{FF2B5EF4-FFF2-40B4-BE49-F238E27FC236}">
                  <a16:creationId xmlns:a16="http://schemas.microsoft.com/office/drawing/2014/main" id="{16FCFEAA-A5E5-48B5-9C19-43CA51711B88}"/>
                </a:ext>
              </a:extLst>
            </p:cNvPr>
            <p:cNvSpPr/>
            <p:nvPr/>
          </p:nvSpPr>
          <p:spPr>
            <a:xfrm>
              <a:off x="3727759" y="4260417"/>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1" name="TextBox 10">
              <a:extLst>
                <a:ext uri="{FF2B5EF4-FFF2-40B4-BE49-F238E27FC236}">
                  <a16:creationId xmlns:a16="http://schemas.microsoft.com/office/drawing/2014/main" id="{DB86F0FE-9395-44BF-83A5-1FDC1A89DE25}"/>
                </a:ext>
              </a:extLst>
            </p:cNvPr>
            <p:cNvSpPr txBox="1"/>
            <p:nvPr/>
          </p:nvSpPr>
          <p:spPr>
            <a:xfrm>
              <a:off x="3727759" y="4092874"/>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grpSp>
      <p:sp>
        <p:nvSpPr>
          <p:cNvPr id="16" name="Freeform 733">
            <a:extLst>
              <a:ext uri="{FF2B5EF4-FFF2-40B4-BE49-F238E27FC236}">
                <a16:creationId xmlns:a16="http://schemas.microsoft.com/office/drawing/2014/main" id="{418D0567-0344-4D78-BF2E-D22BA7489C71}"/>
              </a:ext>
            </a:extLst>
          </p:cNvPr>
          <p:cNvSpPr>
            <a:spLocks/>
          </p:cNvSpPr>
          <p:nvPr/>
        </p:nvSpPr>
        <p:spPr bwMode="auto">
          <a:xfrm flipH="1">
            <a:off x="-1" y="4809104"/>
            <a:ext cx="12226109"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18" name="Rectangle: Rounded Corners 17">
            <a:extLst>
              <a:ext uri="{FF2B5EF4-FFF2-40B4-BE49-F238E27FC236}">
                <a16:creationId xmlns:a16="http://schemas.microsoft.com/office/drawing/2014/main" id="{0EA8EB46-8BDC-4C50-A2ED-3CF4803CE296}"/>
              </a:ext>
            </a:extLst>
          </p:cNvPr>
          <p:cNvSpPr/>
          <p:nvPr/>
        </p:nvSpPr>
        <p:spPr>
          <a:xfrm>
            <a:off x="7390076" y="2755818"/>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19" name="Oval 18">
            <a:extLst>
              <a:ext uri="{FF2B5EF4-FFF2-40B4-BE49-F238E27FC236}">
                <a16:creationId xmlns:a16="http://schemas.microsoft.com/office/drawing/2014/main" id="{EAC9658E-27FA-4949-AB10-AD7C07F38EDE}"/>
              </a:ext>
            </a:extLst>
          </p:cNvPr>
          <p:cNvSpPr/>
          <p:nvPr/>
        </p:nvSpPr>
        <p:spPr>
          <a:xfrm rot="5400000">
            <a:off x="7174698" y="2703924"/>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02</a:t>
            </a:r>
          </a:p>
        </p:txBody>
      </p:sp>
      <p:sp>
        <p:nvSpPr>
          <p:cNvPr id="20" name="Rectangle 19">
            <a:extLst>
              <a:ext uri="{FF2B5EF4-FFF2-40B4-BE49-F238E27FC236}">
                <a16:creationId xmlns:a16="http://schemas.microsoft.com/office/drawing/2014/main" id="{9964BF79-9008-443F-9083-E92F4998F6A6}"/>
              </a:ext>
            </a:extLst>
          </p:cNvPr>
          <p:cNvSpPr/>
          <p:nvPr/>
        </p:nvSpPr>
        <p:spPr>
          <a:xfrm>
            <a:off x="7707080" y="3213496"/>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1" name="TextBox 20">
            <a:extLst>
              <a:ext uri="{FF2B5EF4-FFF2-40B4-BE49-F238E27FC236}">
                <a16:creationId xmlns:a16="http://schemas.microsoft.com/office/drawing/2014/main" id="{8F08D78B-643B-4C33-A525-890E162E483D}"/>
              </a:ext>
            </a:extLst>
          </p:cNvPr>
          <p:cNvSpPr txBox="1"/>
          <p:nvPr/>
        </p:nvSpPr>
        <p:spPr>
          <a:xfrm>
            <a:off x="7707080" y="3045953"/>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sp>
        <p:nvSpPr>
          <p:cNvPr id="23" name="Rectangle: Rounded Corners 22">
            <a:extLst>
              <a:ext uri="{FF2B5EF4-FFF2-40B4-BE49-F238E27FC236}">
                <a16:creationId xmlns:a16="http://schemas.microsoft.com/office/drawing/2014/main" id="{54282C25-9209-41BB-BE26-B691984AB1DD}"/>
              </a:ext>
            </a:extLst>
          </p:cNvPr>
          <p:cNvSpPr/>
          <p:nvPr/>
        </p:nvSpPr>
        <p:spPr>
          <a:xfrm>
            <a:off x="7390076" y="4372583"/>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24" name="Oval 23">
            <a:extLst>
              <a:ext uri="{FF2B5EF4-FFF2-40B4-BE49-F238E27FC236}">
                <a16:creationId xmlns:a16="http://schemas.microsoft.com/office/drawing/2014/main" id="{E1588074-0DC1-490B-BCA8-4125A543BCC9}"/>
              </a:ext>
            </a:extLst>
          </p:cNvPr>
          <p:cNvSpPr/>
          <p:nvPr/>
        </p:nvSpPr>
        <p:spPr>
          <a:xfrm rot="5400000">
            <a:off x="7174698" y="4320689"/>
            <a:ext cx="564412" cy="561469"/>
          </a:xfrm>
          <a:prstGeom prst="ellipse">
            <a:avLst/>
          </a:prstGeom>
          <a:solidFill>
            <a:schemeClr val="accent1">
              <a:lumMod val="75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04</a:t>
            </a:r>
          </a:p>
        </p:txBody>
      </p:sp>
      <p:sp>
        <p:nvSpPr>
          <p:cNvPr id="25" name="Rectangle 24">
            <a:extLst>
              <a:ext uri="{FF2B5EF4-FFF2-40B4-BE49-F238E27FC236}">
                <a16:creationId xmlns:a16="http://schemas.microsoft.com/office/drawing/2014/main" id="{C0A17070-2AF1-4393-8084-72701F29B6BB}"/>
              </a:ext>
            </a:extLst>
          </p:cNvPr>
          <p:cNvSpPr/>
          <p:nvPr/>
        </p:nvSpPr>
        <p:spPr>
          <a:xfrm>
            <a:off x="7707080" y="4830261"/>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6" name="TextBox 25">
            <a:extLst>
              <a:ext uri="{FF2B5EF4-FFF2-40B4-BE49-F238E27FC236}">
                <a16:creationId xmlns:a16="http://schemas.microsoft.com/office/drawing/2014/main" id="{E4432E22-FC94-4A54-96E8-321C6D23B76F}"/>
              </a:ext>
            </a:extLst>
          </p:cNvPr>
          <p:cNvSpPr txBox="1"/>
          <p:nvPr/>
        </p:nvSpPr>
        <p:spPr>
          <a:xfrm>
            <a:off x="7707080" y="4662718"/>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sp>
        <p:nvSpPr>
          <p:cNvPr id="28" name="TextBox 27">
            <a:extLst>
              <a:ext uri="{FF2B5EF4-FFF2-40B4-BE49-F238E27FC236}">
                <a16:creationId xmlns:a16="http://schemas.microsoft.com/office/drawing/2014/main" id="{48206FB3-8A5F-491F-B815-4BA70A3BC449}"/>
              </a:ext>
            </a:extLst>
          </p:cNvPr>
          <p:cNvSpPr txBox="1"/>
          <p:nvPr/>
        </p:nvSpPr>
        <p:spPr>
          <a:xfrm>
            <a:off x="1097855" y="1562440"/>
            <a:ext cx="3058327"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Winter Service</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30" name="TextBox 29">
            <a:extLst>
              <a:ext uri="{FF2B5EF4-FFF2-40B4-BE49-F238E27FC236}">
                <a16:creationId xmlns:a16="http://schemas.microsoft.com/office/drawing/2014/main" id="{1F194864-FA95-4663-8DF9-5F231850C6F1}"/>
              </a:ext>
            </a:extLst>
          </p:cNvPr>
          <p:cNvSpPr txBox="1"/>
          <p:nvPr/>
        </p:nvSpPr>
        <p:spPr>
          <a:xfrm>
            <a:off x="1097856" y="2087255"/>
            <a:ext cx="2199066" cy="343171"/>
          </a:xfrm>
          <a:prstGeom prst="rect">
            <a:avLst/>
          </a:prstGeom>
          <a:noFill/>
        </p:spPr>
        <p:txBody>
          <a:bodyPr wrap="square" rtlCol="0">
            <a:spAutoFit/>
          </a:bodyPr>
          <a:lstStyle/>
          <a:p>
            <a:pP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Tree>
    <p:extLst>
      <p:ext uri="{BB962C8B-B14F-4D97-AF65-F5344CB8AC3E}">
        <p14:creationId xmlns:p14="http://schemas.microsoft.com/office/powerpoint/2010/main" val="193870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A172F-42A1-4214-BB21-8ECF9BDA80E2}"/>
              </a:ext>
            </a:extLst>
          </p:cNvPr>
          <p:cNvSpPr txBox="1"/>
          <p:nvPr/>
        </p:nvSpPr>
        <p:spPr>
          <a:xfrm>
            <a:off x="1100272" y="4537306"/>
            <a:ext cx="2158551" cy="276999"/>
          </a:xfrm>
          <a:prstGeom prst="rect">
            <a:avLst/>
          </a:prstGeom>
          <a:noFill/>
        </p:spPr>
        <p:txBody>
          <a:bodyPr wrap="square" rtlCol="0">
            <a:spAutoFit/>
          </a:bodyPr>
          <a:lstStyle/>
          <a:p>
            <a:r>
              <a:rPr lang="en-US" sz="1200">
                <a:latin typeface="Poppins SemiBold" panose="00000700000000000000" pitchFamily="2" charset="0"/>
                <a:cs typeface="Poppins SemiBold" panose="00000700000000000000" pitchFamily="2" charset="0"/>
              </a:rPr>
              <a:t>Insert Text Here</a:t>
            </a:r>
            <a:endParaRPr lang="en-ID" sz="1200">
              <a:latin typeface="Poppins SemiBold" panose="00000700000000000000" pitchFamily="2" charset="0"/>
              <a:cs typeface="Poppins SemiBold" panose="00000700000000000000" pitchFamily="2" charset="0"/>
            </a:endParaRPr>
          </a:p>
        </p:txBody>
      </p:sp>
      <p:sp>
        <p:nvSpPr>
          <p:cNvPr id="5" name="TextBox 4">
            <a:extLst>
              <a:ext uri="{FF2B5EF4-FFF2-40B4-BE49-F238E27FC236}">
                <a16:creationId xmlns:a16="http://schemas.microsoft.com/office/drawing/2014/main" id="{6377F590-4D50-4D52-B1C3-DC2750051DA1}"/>
              </a:ext>
            </a:extLst>
          </p:cNvPr>
          <p:cNvSpPr txBox="1"/>
          <p:nvPr/>
        </p:nvSpPr>
        <p:spPr>
          <a:xfrm>
            <a:off x="1100272" y="4125689"/>
            <a:ext cx="830335" cy="461665"/>
          </a:xfrm>
          <a:prstGeom prst="rect">
            <a:avLst/>
          </a:prstGeom>
          <a:noFill/>
        </p:spPr>
        <p:txBody>
          <a:bodyPr wrap="square" rtlCol="0">
            <a:spAutoFit/>
          </a:bodyPr>
          <a:lstStyle/>
          <a:p>
            <a:r>
              <a:rPr lang="en-US" sz="2400">
                <a:solidFill>
                  <a:schemeClr val="accent1">
                    <a:lumMod val="60000"/>
                    <a:lumOff val="40000"/>
                  </a:schemeClr>
                </a:solidFill>
                <a:latin typeface="Poppins SemiBold" panose="00000700000000000000" pitchFamily="2" charset="0"/>
                <a:cs typeface="Poppins SemiBold" panose="00000700000000000000" pitchFamily="2" charset="0"/>
              </a:rPr>
              <a:t>01.</a:t>
            </a:r>
            <a:endParaRPr lang="en-ID" sz="2400">
              <a:solidFill>
                <a:schemeClr val="accent1">
                  <a:lumMod val="60000"/>
                  <a:lumOff val="40000"/>
                </a:schemeClr>
              </a:solidFill>
              <a:latin typeface="Poppins SemiBold" panose="00000700000000000000" pitchFamily="2" charset="0"/>
              <a:cs typeface="Poppins SemiBold" panose="00000700000000000000" pitchFamily="2" charset="0"/>
            </a:endParaRPr>
          </a:p>
        </p:txBody>
      </p:sp>
      <p:sp>
        <p:nvSpPr>
          <p:cNvPr id="2" name="TextBox 1">
            <a:extLst>
              <a:ext uri="{FF2B5EF4-FFF2-40B4-BE49-F238E27FC236}">
                <a16:creationId xmlns:a16="http://schemas.microsoft.com/office/drawing/2014/main" id="{CA7FE909-73EA-4BAB-AA23-5AF013C6CA92}"/>
              </a:ext>
            </a:extLst>
          </p:cNvPr>
          <p:cNvSpPr txBox="1"/>
          <p:nvPr/>
        </p:nvSpPr>
        <p:spPr>
          <a:xfrm>
            <a:off x="6095999" y="1864326"/>
            <a:ext cx="3058327"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Winter Service</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82FE85B2-D1A6-44FB-97CC-F2DCEE552FB4}"/>
              </a:ext>
            </a:extLst>
          </p:cNvPr>
          <p:cNvSpPr txBox="1"/>
          <p:nvPr/>
        </p:nvSpPr>
        <p:spPr>
          <a:xfrm>
            <a:off x="6096000" y="2389141"/>
            <a:ext cx="2199066" cy="343171"/>
          </a:xfrm>
          <a:prstGeom prst="rect">
            <a:avLst/>
          </a:prstGeom>
          <a:noFill/>
        </p:spPr>
        <p:txBody>
          <a:bodyPr wrap="square" rtlCol="0">
            <a:spAutoFit/>
          </a:bodyPr>
          <a:lstStyle/>
          <a:p>
            <a:pP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0" name="Rectangle 9">
            <a:extLst>
              <a:ext uri="{FF2B5EF4-FFF2-40B4-BE49-F238E27FC236}">
                <a16:creationId xmlns:a16="http://schemas.microsoft.com/office/drawing/2014/main" id="{7E508E7D-DD61-4C05-A690-D41FE99233CE}"/>
              </a:ext>
            </a:extLst>
          </p:cNvPr>
          <p:cNvSpPr/>
          <p:nvPr/>
        </p:nvSpPr>
        <p:spPr>
          <a:xfrm>
            <a:off x="1100273" y="4945062"/>
            <a:ext cx="3368128" cy="897169"/>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1" name="TextBox 10">
            <a:extLst>
              <a:ext uri="{FF2B5EF4-FFF2-40B4-BE49-F238E27FC236}">
                <a16:creationId xmlns:a16="http://schemas.microsoft.com/office/drawing/2014/main" id="{FB373406-F8FD-4C54-907D-C8F3F8783441}"/>
              </a:ext>
            </a:extLst>
          </p:cNvPr>
          <p:cNvSpPr txBox="1"/>
          <p:nvPr/>
        </p:nvSpPr>
        <p:spPr>
          <a:xfrm>
            <a:off x="4634828" y="4537306"/>
            <a:ext cx="2158551" cy="276999"/>
          </a:xfrm>
          <a:prstGeom prst="rect">
            <a:avLst/>
          </a:prstGeom>
          <a:noFill/>
        </p:spPr>
        <p:txBody>
          <a:bodyPr wrap="square" rtlCol="0">
            <a:spAutoFit/>
          </a:bodyPr>
          <a:lstStyle/>
          <a:p>
            <a:r>
              <a:rPr lang="en-US" sz="1200">
                <a:latin typeface="Poppins SemiBold" panose="00000700000000000000" pitchFamily="2" charset="0"/>
                <a:cs typeface="Poppins SemiBold" panose="00000700000000000000" pitchFamily="2" charset="0"/>
              </a:rPr>
              <a:t>Insert Text Here</a:t>
            </a:r>
            <a:endParaRPr lang="en-ID" sz="1200">
              <a:latin typeface="Poppins SemiBold" panose="00000700000000000000" pitchFamily="2" charset="0"/>
              <a:cs typeface="Poppins SemiBold" panose="00000700000000000000" pitchFamily="2" charset="0"/>
            </a:endParaRPr>
          </a:p>
        </p:txBody>
      </p:sp>
      <p:sp>
        <p:nvSpPr>
          <p:cNvPr id="12" name="TextBox 11">
            <a:extLst>
              <a:ext uri="{FF2B5EF4-FFF2-40B4-BE49-F238E27FC236}">
                <a16:creationId xmlns:a16="http://schemas.microsoft.com/office/drawing/2014/main" id="{7F679EE9-6521-4847-9EE7-E69AD6394CE0}"/>
              </a:ext>
            </a:extLst>
          </p:cNvPr>
          <p:cNvSpPr txBox="1"/>
          <p:nvPr/>
        </p:nvSpPr>
        <p:spPr>
          <a:xfrm>
            <a:off x="4634828" y="4125689"/>
            <a:ext cx="830335" cy="461665"/>
          </a:xfrm>
          <a:prstGeom prst="rect">
            <a:avLst/>
          </a:prstGeom>
          <a:noFill/>
        </p:spPr>
        <p:txBody>
          <a:bodyPr wrap="square" rtlCol="0">
            <a:spAutoFit/>
          </a:bodyPr>
          <a:lstStyle/>
          <a:p>
            <a:r>
              <a:rPr lang="en-US" sz="2400">
                <a:solidFill>
                  <a:schemeClr val="accent1">
                    <a:lumMod val="60000"/>
                    <a:lumOff val="40000"/>
                  </a:schemeClr>
                </a:solidFill>
                <a:latin typeface="Poppins SemiBold" panose="00000700000000000000" pitchFamily="2" charset="0"/>
                <a:cs typeface="Poppins SemiBold" panose="00000700000000000000" pitchFamily="2" charset="0"/>
              </a:rPr>
              <a:t>02.</a:t>
            </a:r>
            <a:endParaRPr lang="en-ID" sz="2400">
              <a:solidFill>
                <a:schemeClr val="accent1">
                  <a:lumMod val="60000"/>
                  <a:lumOff val="40000"/>
                </a:schemeClr>
              </a:solidFill>
              <a:latin typeface="Poppins SemiBold" panose="00000700000000000000" pitchFamily="2" charset="0"/>
              <a:cs typeface="Poppins SemiBold" panose="00000700000000000000" pitchFamily="2" charset="0"/>
            </a:endParaRPr>
          </a:p>
        </p:txBody>
      </p:sp>
      <p:sp>
        <p:nvSpPr>
          <p:cNvPr id="13" name="Rectangle 12">
            <a:extLst>
              <a:ext uri="{FF2B5EF4-FFF2-40B4-BE49-F238E27FC236}">
                <a16:creationId xmlns:a16="http://schemas.microsoft.com/office/drawing/2014/main" id="{B8B6DCE2-DA15-4A80-B86F-F870867126B0}"/>
              </a:ext>
            </a:extLst>
          </p:cNvPr>
          <p:cNvSpPr/>
          <p:nvPr/>
        </p:nvSpPr>
        <p:spPr>
          <a:xfrm>
            <a:off x="4634829" y="4945062"/>
            <a:ext cx="3368128" cy="897169"/>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4" name="TextBox 13">
            <a:extLst>
              <a:ext uri="{FF2B5EF4-FFF2-40B4-BE49-F238E27FC236}">
                <a16:creationId xmlns:a16="http://schemas.microsoft.com/office/drawing/2014/main" id="{5054D1E9-7D5A-4731-955C-13061D094046}"/>
              </a:ext>
            </a:extLst>
          </p:cNvPr>
          <p:cNvSpPr txBox="1"/>
          <p:nvPr/>
        </p:nvSpPr>
        <p:spPr>
          <a:xfrm>
            <a:off x="8169384" y="4537306"/>
            <a:ext cx="2158551" cy="276999"/>
          </a:xfrm>
          <a:prstGeom prst="rect">
            <a:avLst/>
          </a:prstGeom>
          <a:noFill/>
        </p:spPr>
        <p:txBody>
          <a:bodyPr wrap="square" rtlCol="0">
            <a:spAutoFit/>
          </a:bodyPr>
          <a:lstStyle/>
          <a:p>
            <a:r>
              <a:rPr lang="en-US" sz="1200">
                <a:latin typeface="Poppins SemiBold" panose="00000700000000000000" pitchFamily="2" charset="0"/>
                <a:cs typeface="Poppins SemiBold" panose="00000700000000000000" pitchFamily="2" charset="0"/>
              </a:rPr>
              <a:t>Insert Text Here</a:t>
            </a:r>
            <a:endParaRPr lang="en-ID" sz="1200">
              <a:latin typeface="Poppins SemiBold" panose="00000700000000000000" pitchFamily="2" charset="0"/>
              <a:cs typeface="Poppins SemiBold" panose="00000700000000000000" pitchFamily="2" charset="0"/>
            </a:endParaRPr>
          </a:p>
        </p:txBody>
      </p:sp>
      <p:sp>
        <p:nvSpPr>
          <p:cNvPr id="15" name="TextBox 14">
            <a:extLst>
              <a:ext uri="{FF2B5EF4-FFF2-40B4-BE49-F238E27FC236}">
                <a16:creationId xmlns:a16="http://schemas.microsoft.com/office/drawing/2014/main" id="{9C2C6399-2A3A-4B77-9A1A-F2AAFFCAA731}"/>
              </a:ext>
            </a:extLst>
          </p:cNvPr>
          <p:cNvSpPr txBox="1"/>
          <p:nvPr/>
        </p:nvSpPr>
        <p:spPr>
          <a:xfrm>
            <a:off x="8169384" y="4125689"/>
            <a:ext cx="830335" cy="461665"/>
          </a:xfrm>
          <a:prstGeom prst="rect">
            <a:avLst/>
          </a:prstGeom>
          <a:noFill/>
        </p:spPr>
        <p:txBody>
          <a:bodyPr wrap="square" rtlCol="0">
            <a:spAutoFit/>
          </a:bodyPr>
          <a:lstStyle/>
          <a:p>
            <a:r>
              <a:rPr lang="en-US" sz="2400">
                <a:solidFill>
                  <a:schemeClr val="accent1">
                    <a:lumMod val="60000"/>
                    <a:lumOff val="40000"/>
                  </a:schemeClr>
                </a:solidFill>
                <a:latin typeface="Poppins SemiBold" panose="00000700000000000000" pitchFamily="2" charset="0"/>
                <a:cs typeface="Poppins SemiBold" panose="00000700000000000000" pitchFamily="2" charset="0"/>
              </a:rPr>
              <a:t>03.</a:t>
            </a:r>
            <a:endParaRPr lang="en-ID" sz="2400">
              <a:solidFill>
                <a:schemeClr val="accent1">
                  <a:lumMod val="60000"/>
                  <a:lumOff val="40000"/>
                </a:schemeClr>
              </a:solidFill>
              <a:latin typeface="Poppins SemiBold" panose="00000700000000000000" pitchFamily="2" charset="0"/>
              <a:cs typeface="Poppins SemiBold" panose="00000700000000000000" pitchFamily="2" charset="0"/>
            </a:endParaRPr>
          </a:p>
        </p:txBody>
      </p:sp>
      <p:sp>
        <p:nvSpPr>
          <p:cNvPr id="16" name="Rectangle 15">
            <a:extLst>
              <a:ext uri="{FF2B5EF4-FFF2-40B4-BE49-F238E27FC236}">
                <a16:creationId xmlns:a16="http://schemas.microsoft.com/office/drawing/2014/main" id="{F41014CD-5286-44C1-8F08-F9591D0C3EA6}"/>
              </a:ext>
            </a:extLst>
          </p:cNvPr>
          <p:cNvSpPr/>
          <p:nvPr/>
        </p:nvSpPr>
        <p:spPr>
          <a:xfrm>
            <a:off x="8169385" y="4945062"/>
            <a:ext cx="3368128" cy="897169"/>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0" name="Rectangle 19">
            <a:extLst>
              <a:ext uri="{FF2B5EF4-FFF2-40B4-BE49-F238E27FC236}">
                <a16:creationId xmlns:a16="http://schemas.microsoft.com/office/drawing/2014/main" id="{9EF9F9C5-6911-4E45-B532-FC06BA8CA023}"/>
              </a:ext>
            </a:extLst>
          </p:cNvPr>
          <p:cNvSpPr/>
          <p:nvPr/>
        </p:nvSpPr>
        <p:spPr>
          <a:xfrm>
            <a:off x="6095999" y="2922270"/>
            <a:ext cx="5234610"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6" name="Picture Placeholder 5">
            <a:extLst>
              <a:ext uri="{FF2B5EF4-FFF2-40B4-BE49-F238E27FC236}">
                <a16:creationId xmlns:a16="http://schemas.microsoft.com/office/drawing/2014/main" id="{85D543D0-7C20-4E42-8B76-AC5DAF9917A1}"/>
              </a:ext>
            </a:extLst>
          </p:cNvPr>
          <p:cNvSpPr>
            <a:spLocks noGrp="1"/>
          </p:cNvSpPr>
          <p:nvPr>
            <p:ph type="pic" sz="quarter" idx="16"/>
          </p:nvPr>
        </p:nvSpPr>
        <p:spPr/>
      </p:sp>
    </p:spTree>
    <p:extLst>
      <p:ext uri="{BB962C8B-B14F-4D97-AF65-F5344CB8AC3E}">
        <p14:creationId xmlns:p14="http://schemas.microsoft.com/office/powerpoint/2010/main" val="1437672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340304-E56D-4351-BC91-9D8F46E96D49}"/>
              </a:ext>
            </a:extLst>
          </p:cNvPr>
          <p:cNvSpPr>
            <a:spLocks noGrp="1"/>
          </p:cNvSpPr>
          <p:nvPr>
            <p:ph type="pic" sz="quarter" idx="16"/>
          </p:nvPr>
        </p:nvSpPr>
        <p:spPr>
          <a:xfrm>
            <a:off x="7863840" y="1737360"/>
            <a:ext cx="3592286" cy="4167051"/>
          </a:xfrm>
        </p:spPr>
      </p:sp>
      <p:sp>
        <p:nvSpPr>
          <p:cNvPr id="9" name="Rectangle 8">
            <a:extLst>
              <a:ext uri="{FF2B5EF4-FFF2-40B4-BE49-F238E27FC236}">
                <a16:creationId xmlns:a16="http://schemas.microsoft.com/office/drawing/2014/main" id="{88756B9C-955D-48A8-87FD-6538D05CB68D}"/>
              </a:ext>
            </a:extLst>
          </p:cNvPr>
          <p:cNvSpPr/>
          <p:nvPr/>
        </p:nvSpPr>
        <p:spPr>
          <a:xfrm>
            <a:off x="3766641" y="5153075"/>
            <a:ext cx="3023561" cy="620170"/>
          </a:xfrm>
          <a:prstGeom prst="rect">
            <a:avLst/>
          </a:prstGeom>
        </p:spPr>
        <p:txBody>
          <a:bodyPr wrap="square">
            <a:spAutoFit/>
          </a:bodyPr>
          <a:lstStyle/>
          <a:p>
            <a:pPr algn="ct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1" name="TextBox 10">
            <a:extLst>
              <a:ext uri="{FF2B5EF4-FFF2-40B4-BE49-F238E27FC236}">
                <a16:creationId xmlns:a16="http://schemas.microsoft.com/office/drawing/2014/main" id="{AD2AC36E-F7DA-4D54-A848-3B38708BDDE6}"/>
              </a:ext>
            </a:extLst>
          </p:cNvPr>
          <p:cNvSpPr txBox="1"/>
          <p:nvPr/>
        </p:nvSpPr>
        <p:spPr>
          <a:xfrm>
            <a:off x="4199146" y="4947432"/>
            <a:ext cx="2158551" cy="276999"/>
          </a:xfrm>
          <a:prstGeom prst="rect">
            <a:avLst/>
          </a:prstGeom>
          <a:noFill/>
        </p:spPr>
        <p:txBody>
          <a:bodyPr wrap="square" rtlCol="0">
            <a:spAutoFit/>
          </a:bodyPr>
          <a:lstStyle/>
          <a:p>
            <a:pPr algn="ctr"/>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grpSp>
        <p:nvGrpSpPr>
          <p:cNvPr id="12" name="Group 11">
            <a:extLst>
              <a:ext uri="{FF2B5EF4-FFF2-40B4-BE49-F238E27FC236}">
                <a16:creationId xmlns:a16="http://schemas.microsoft.com/office/drawing/2014/main" id="{4D13D28F-D09D-420F-8294-89AB12376423}"/>
              </a:ext>
            </a:extLst>
          </p:cNvPr>
          <p:cNvGrpSpPr/>
          <p:nvPr/>
        </p:nvGrpSpPr>
        <p:grpSpPr>
          <a:xfrm>
            <a:off x="4553307" y="3385634"/>
            <a:ext cx="1450228" cy="1377298"/>
            <a:chOff x="3714975" y="2116786"/>
            <a:chExt cx="1686522" cy="1601710"/>
          </a:xfrm>
        </p:grpSpPr>
        <p:sp>
          <p:nvSpPr>
            <p:cNvPr id="13" name="Rectangle: Rounded Corners 12">
              <a:extLst>
                <a:ext uri="{FF2B5EF4-FFF2-40B4-BE49-F238E27FC236}">
                  <a16:creationId xmlns:a16="http://schemas.microsoft.com/office/drawing/2014/main" id="{F1889664-DC1D-418C-BD4D-E20713C0F463}"/>
                </a:ext>
              </a:extLst>
            </p:cNvPr>
            <p:cNvSpPr/>
            <p:nvPr/>
          </p:nvSpPr>
          <p:spPr>
            <a:xfrm>
              <a:off x="3714975" y="2116786"/>
              <a:ext cx="1686522" cy="1601710"/>
            </a:xfrm>
            <a:prstGeom prst="roundRect">
              <a:avLst>
                <a:gd name="adj" fmla="val 6787"/>
              </a:avLst>
            </a:prstGeom>
            <a:solidFill>
              <a:schemeClr val="bg1"/>
            </a:solidFill>
            <a:ln>
              <a:noFill/>
            </a:ln>
            <a:effectLst>
              <a:outerShdw blurRad="292100" dist="1524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nvGrpSpPr>
            <p:cNvPr id="14" name="Group 13">
              <a:extLst>
                <a:ext uri="{FF2B5EF4-FFF2-40B4-BE49-F238E27FC236}">
                  <a16:creationId xmlns:a16="http://schemas.microsoft.com/office/drawing/2014/main" id="{6D0FE817-3E17-4185-8E7F-DB96EAB821A0}"/>
                </a:ext>
              </a:extLst>
            </p:cNvPr>
            <p:cNvGrpSpPr/>
            <p:nvPr/>
          </p:nvGrpSpPr>
          <p:grpSpPr>
            <a:xfrm>
              <a:off x="3970624" y="2309178"/>
              <a:ext cx="1144042" cy="1144036"/>
              <a:chOff x="1575347" y="4697803"/>
              <a:chExt cx="1144042" cy="1144036"/>
            </a:xfrm>
          </p:grpSpPr>
          <p:sp>
            <p:nvSpPr>
              <p:cNvPr id="15" name="Oval 14">
                <a:extLst>
                  <a:ext uri="{FF2B5EF4-FFF2-40B4-BE49-F238E27FC236}">
                    <a16:creationId xmlns:a16="http://schemas.microsoft.com/office/drawing/2014/main" id="{11172430-E369-4B31-97F1-62DFAC3EE269}"/>
                  </a:ext>
                </a:extLst>
              </p:cNvPr>
              <p:cNvSpPr/>
              <p:nvPr/>
            </p:nvSpPr>
            <p:spPr>
              <a:xfrm>
                <a:off x="1668620" y="4791075"/>
                <a:ext cx="957494" cy="957492"/>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0D13F820-CDDA-40D6-877D-170455615828}"/>
                  </a:ext>
                </a:extLst>
              </p:cNvPr>
              <p:cNvSpPr/>
              <p:nvPr/>
            </p:nvSpPr>
            <p:spPr>
              <a:xfrm>
                <a:off x="1575347" y="4697803"/>
                <a:ext cx="1144042" cy="1144036"/>
              </a:xfrm>
              <a:prstGeom prst="arc">
                <a:avLst>
                  <a:gd name="adj1" fmla="val 10312215"/>
                  <a:gd name="adj2" fmla="val 16108834"/>
                </a:avLst>
              </a:prstGeom>
              <a:ln w="38100" cap="rnd">
                <a:solidFill>
                  <a:schemeClr val="accent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endParaRPr>
              </a:p>
            </p:txBody>
          </p:sp>
          <p:sp>
            <p:nvSpPr>
              <p:cNvPr id="17" name="TextBox 16">
                <a:extLst>
                  <a:ext uri="{FF2B5EF4-FFF2-40B4-BE49-F238E27FC236}">
                    <a16:creationId xmlns:a16="http://schemas.microsoft.com/office/drawing/2014/main" id="{542CDD27-8677-4CD2-B22E-B2F3578BA941}"/>
                  </a:ext>
                </a:extLst>
              </p:cNvPr>
              <p:cNvSpPr txBox="1"/>
              <p:nvPr/>
            </p:nvSpPr>
            <p:spPr>
              <a:xfrm>
                <a:off x="1668620" y="5069766"/>
                <a:ext cx="957494" cy="465302"/>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33%</a:t>
                </a:r>
                <a:endParaRPr lang="id-ID" sz="2000" b="1" dirty="0">
                  <a:solidFill>
                    <a:schemeClr val="bg1"/>
                  </a:solidFill>
                  <a:latin typeface="Poppins SemiBold" panose="00000700000000000000" pitchFamily="2" charset="0"/>
                  <a:cs typeface="Poppins SemiBold" panose="00000700000000000000" pitchFamily="2" charset="0"/>
                </a:endParaRPr>
              </a:p>
            </p:txBody>
          </p:sp>
        </p:grpSp>
      </p:grpSp>
      <p:sp>
        <p:nvSpPr>
          <p:cNvPr id="18" name="Rectangle 17">
            <a:extLst>
              <a:ext uri="{FF2B5EF4-FFF2-40B4-BE49-F238E27FC236}">
                <a16:creationId xmlns:a16="http://schemas.microsoft.com/office/drawing/2014/main" id="{2FCC37ED-20FD-4635-9179-B97817DEB13A}"/>
              </a:ext>
            </a:extLst>
          </p:cNvPr>
          <p:cNvSpPr/>
          <p:nvPr/>
        </p:nvSpPr>
        <p:spPr>
          <a:xfrm>
            <a:off x="625876" y="5153075"/>
            <a:ext cx="3023561" cy="620170"/>
          </a:xfrm>
          <a:prstGeom prst="rect">
            <a:avLst/>
          </a:prstGeom>
        </p:spPr>
        <p:txBody>
          <a:bodyPr wrap="square">
            <a:spAutoFit/>
          </a:bodyPr>
          <a:lstStyle/>
          <a:p>
            <a:pPr algn="ct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9" name="TextBox 18">
            <a:extLst>
              <a:ext uri="{FF2B5EF4-FFF2-40B4-BE49-F238E27FC236}">
                <a16:creationId xmlns:a16="http://schemas.microsoft.com/office/drawing/2014/main" id="{D0D9935D-52C5-4AE1-998F-F162BF2FEB80}"/>
              </a:ext>
            </a:extLst>
          </p:cNvPr>
          <p:cNvSpPr txBox="1"/>
          <p:nvPr/>
        </p:nvSpPr>
        <p:spPr>
          <a:xfrm>
            <a:off x="1058381" y="4947432"/>
            <a:ext cx="2158551" cy="276999"/>
          </a:xfrm>
          <a:prstGeom prst="rect">
            <a:avLst/>
          </a:prstGeom>
          <a:noFill/>
        </p:spPr>
        <p:txBody>
          <a:bodyPr wrap="square" rtlCol="0">
            <a:spAutoFit/>
          </a:bodyPr>
          <a:lstStyle/>
          <a:p>
            <a:pPr algn="ctr"/>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grpSp>
        <p:nvGrpSpPr>
          <p:cNvPr id="20" name="Group 19">
            <a:extLst>
              <a:ext uri="{FF2B5EF4-FFF2-40B4-BE49-F238E27FC236}">
                <a16:creationId xmlns:a16="http://schemas.microsoft.com/office/drawing/2014/main" id="{E7922DAE-CC03-41F6-9C4F-11CA56C4EE0F}"/>
              </a:ext>
            </a:extLst>
          </p:cNvPr>
          <p:cNvGrpSpPr/>
          <p:nvPr/>
        </p:nvGrpSpPr>
        <p:grpSpPr>
          <a:xfrm>
            <a:off x="1412542" y="3385634"/>
            <a:ext cx="1450228" cy="1377298"/>
            <a:chOff x="3714975" y="2116786"/>
            <a:chExt cx="1686522" cy="1601710"/>
          </a:xfrm>
        </p:grpSpPr>
        <p:sp>
          <p:nvSpPr>
            <p:cNvPr id="21" name="Rectangle: Rounded Corners 20">
              <a:extLst>
                <a:ext uri="{FF2B5EF4-FFF2-40B4-BE49-F238E27FC236}">
                  <a16:creationId xmlns:a16="http://schemas.microsoft.com/office/drawing/2014/main" id="{F6AF4BAE-D5F6-4B81-8D13-7678B922844B}"/>
                </a:ext>
              </a:extLst>
            </p:cNvPr>
            <p:cNvSpPr/>
            <p:nvPr/>
          </p:nvSpPr>
          <p:spPr>
            <a:xfrm>
              <a:off x="3714975" y="2116786"/>
              <a:ext cx="1686522" cy="1601710"/>
            </a:xfrm>
            <a:prstGeom prst="roundRect">
              <a:avLst>
                <a:gd name="adj" fmla="val 6787"/>
              </a:avLst>
            </a:prstGeom>
            <a:solidFill>
              <a:schemeClr val="bg1"/>
            </a:solidFill>
            <a:ln>
              <a:noFill/>
            </a:ln>
            <a:effectLst>
              <a:outerShdw blurRad="292100" dist="1524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nvGrpSpPr>
            <p:cNvPr id="22" name="Group 21">
              <a:extLst>
                <a:ext uri="{FF2B5EF4-FFF2-40B4-BE49-F238E27FC236}">
                  <a16:creationId xmlns:a16="http://schemas.microsoft.com/office/drawing/2014/main" id="{94980B05-9B86-451F-A037-BA1BD0AC0CA6}"/>
                </a:ext>
              </a:extLst>
            </p:cNvPr>
            <p:cNvGrpSpPr/>
            <p:nvPr/>
          </p:nvGrpSpPr>
          <p:grpSpPr>
            <a:xfrm>
              <a:off x="3970624" y="2309178"/>
              <a:ext cx="1144042" cy="1144036"/>
              <a:chOff x="1575347" y="4697803"/>
              <a:chExt cx="1144042" cy="1144036"/>
            </a:xfrm>
          </p:grpSpPr>
          <p:sp>
            <p:nvSpPr>
              <p:cNvPr id="23" name="Oval 22">
                <a:extLst>
                  <a:ext uri="{FF2B5EF4-FFF2-40B4-BE49-F238E27FC236}">
                    <a16:creationId xmlns:a16="http://schemas.microsoft.com/office/drawing/2014/main" id="{88F24C41-6816-4359-B806-6463DB8E97DA}"/>
                  </a:ext>
                </a:extLst>
              </p:cNvPr>
              <p:cNvSpPr/>
              <p:nvPr/>
            </p:nvSpPr>
            <p:spPr>
              <a:xfrm>
                <a:off x="1668620" y="4791075"/>
                <a:ext cx="957494" cy="957492"/>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085E3D61-3251-4A74-A3EE-A5081330CACE}"/>
                  </a:ext>
                </a:extLst>
              </p:cNvPr>
              <p:cNvSpPr/>
              <p:nvPr/>
            </p:nvSpPr>
            <p:spPr>
              <a:xfrm>
                <a:off x="1575347" y="4697803"/>
                <a:ext cx="1144042" cy="1144036"/>
              </a:xfrm>
              <a:prstGeom prst="arc">
                <a:avLst>
                  <a:gd name="adj1" fmla="val 20270605"/>
                  <a:gd name="adj2" fmla="val 16108834"/>
                </a:avLst>
              </a:prstGeom>
              <a:ln w="38100" cap="rnd">
                <a:solidFill>
                  <a:schemeClr val="accent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endParaRPr>
              </a:p>
            </p:txBody>
          </p:sp>
          <p:sp>
            <p:nvSpPr>
              <p:cNvPr id="25" name="TextBox 24">
                <a:extLst>
                  <a:ext uri="{FF2B5EF4-FFF2-40B4-BE49-F238E27FC236}">
                    <a16:creationId xmlns:a16="http://schemas.microsoft.com/office/drawing/2014/main" id="{0BC331FF-9822-4E5F-8C25-D879B0DEB950}"/>
                  </a:ext>
                </a:extLst>
              </p:cNvPr>
              <p:cNvSpPr txBox="1"/>
              <p:nvPr/>
            </p:nvSpPr>
            <p:spPr>
              <a:xfrm>
                <a:off x="1668620" y="5069766"/>
                <a:ext cx="957494" cy="465302"/>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83%</a:t>
                </a:r>
                <a:endParaRPr lang="id-ID" sz="2000" b="1" dirty="0">
                  <a:solidFill>
                    <a:schemeClr val="bg1"/>
                  </a:solidFill>
                  <a:latin typeface="Poppins SemiBold" panose="00000700000000000000" pitchFamily="2" charset="0"/>
                  <a:cs typeface="Poppins SemiBold" panose="00000700000000000000" pitchFamily="2" charset="0"/>
                </a:endParaRPr>
              </a:p>
            </p:txBody>
          </p:sp>
        </p:grpSp>
      </p:grpSp>
      <p:sp>
        <p:nvSpPr>
          <p:cNvPr id="30" name="TextBox 29">
            <a:extLst>
              <a:ext uri="{FF2B5EF4-FFF2-40B4-BE49-F238E27FC236}">
                <a16:creationId xmlns:a16="http://schemas.microsoft.com/office/drawing/2014/main" id="{442AC9D2-8259-471E-A222-2A352931938F}"/>
              </a:ext>
            </a:extLst>
          </p:cNvPr>
          <p:cNvSpPr txBox="1"/>
          <p:nvPr/>
        </p:nvSpPr>
        <p:spPr>
          <a:xfrm>
            <a:off x="886728" y="1478598"/>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Service</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32" name="TextBox 31">
            <a:extLst>
              <a:ext uri="{FF2B5EF4-FFF2-40B4-BE49-F238E27FC236}">
                <a16:creationId xmlns:a16="http://schemas.microsoft.com/office/drawing/2014/main" id="{AF1F9556-BD08-4E1C-99FC-6332A91EC728}"/>
              </a:ext>
            </a:extLst>
          </p:cNvPr>
          <p:cNvSpPr txBox="1"/>
          <p:nvPr/>
        </p:nvSpPr>
        <p:spPr>
          <a:xfrm>
            <a:off x="886728" y="1053570"/>
            <a:ext cx="3002600" cy="379678"/>
          </a:xfrm>
          <a:prstGeom prst="roundRect">
            <a:avLst/>
          </a:prstGeom>
          <a:solidFill>
            <a:schemeClr val="accent3"/>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34" name="Rectangle 33">
            <a:extLst>
              <a:ext uri="{FF2B5EF4-FFF2-40B4-BE49-F238E27FC236}">
                <a16:creationId xmlns:a16="http://schemas.microsoft.com/office/drawing/2014/main" id="{86AA032D-BE67-4C92-A3CF-B61134A137F8}"/>
              </a:ext>
            </a:extLst>
          </p:cNvPr>
          <p:cNvSpPr/>
          <p:nvPr/>
        </p:nvSpPr>
        <p:spPr>
          <a:xfrm>
            <a:off x="886728" y="2143187"/>
            <a:ext cx="5526555"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104018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1172DD9-25D1-45AB-8812-3A43FF5ACD81}"/>
              </a:ext>
            </a:extLst>
          </p:cNvPr>
          <p:cNvSpPr>
            <a:spLocks noGrp="1"/>
          </p:cNvSpPr>
          <p:nvPr>
            <p:ph type="pic" sz="quarter" idx="16"/>
          </p:nvPr>
        </p:nvSpPr>
        <p:spPr/>
      </p:sp>
      <p:sp>
        <p:nvSpPr>
          <p:cNvPr id="6" name="Oval 5">
            <a:extLst>
              <a:ext uri="{FF2B5EF4-FFF2-40B4-BE49-F238E27FC236}">
                <a16:creationId xmlns:a16="http://schemas.microsoft.com/office/drawing/2014/main" id="{47F4F3E5-557E-48FB-BBC7-8FD28D740D28}"/>
              </a:ext>
            </a:extLst>
          </p:cNvPr>
          <p:cNvSpPr/>
          <p:nvPr/>
        </p:nvSpPr>
        <p:spPr>
          <a:xfrm rot="5400000">
            <a:off x="5152908" y="3783542"/>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01</a:t>
            </a:r>
          </a:p>
        </p:txBody>
      </p:sp>
      <p:sp>
        <p:nvSpPr>
          <p:cNvPr id="8" name="Rectangle 7">
            <a:extLst>
              <a:ext uri="{FF2B5EF4-FFF2-40B4-BE49-F238E27FC236}">
                <a16:creationId xmlns:a16="http://schemas.microsoft.com/office/drawing/2014/main" id="{72289EC9-4242-4FC6-9A77-8BD697279F3B}"/>
              </a:ext>
            </a:extLst>
          </p:cNvPr>
          <p:cNvSpPr/>
          <p:nvPr/>
        </p:nvSpPr>
        <p:spPr>
          <a:xfrm>
            <a:off x="5154380" y="4597796"/>
            <a:ext cx="2158551" cy="620170"/>
          </a:xfrm>
          <a:prstGeom prst="rect">
            <a:avLst/>
          </a:prstGeom>
        </p:spPr>
        <p:txBody>
          <a:bodyPr wrap="square">
            <a:spAutoFit/>
          </a:bodyPr>
          <a:lstStyle/>
          <a:p>
            <a:pPr>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0" name="TextBox 9">
            <a:extLst>
              <a:ext uri="{FF2B5EF4-FFF2-40B4-BE49-F238E27FC236}">
                <a16:creationId xmlns:a16="http://schemas.microsoft.com/office/drawing/2014/main" id="{57E3C6FE-D0A4-4F95-9879-CEE4E84C0663}"/>
              </a:ext>
            </a:extLst>
          </p:cNvPr>
          <p:cNvSpPr txBox="1"/>
          <p:nvPr/>
        </p:nvSpPr>
        <p:spPr>
          <a:xfrm>
            <a:off x="5154380" y="4430253"/>
            <a:ext cx="2158551" cy="276999"/>
          </a:xfrm>
          <a:prstGeom prst="rect">
            <a:avLst/>
          </a:prstGeom>
          <a:noFill/>
        </p:spPr>
        <p:txBody>
          <a:bodyPr wrap="square" rtlCol="0">
            <a:spAutoFit/>
          </a:bodyPr>
          <a:lstStyle/>
          <a:p>
            <a:r>
              <a:rPr lang="en-US" sz="1200">
                <a:solidFill>
                  <a:schemeClr val="bg1">
                    <a:lumMod val="95000"/>
                  </a:schemeClr>
                </a:solidFill>
                <a:latin typeface="Poppins SemiBold" panose="00000700000000000000" pitchFamily="2" charset="0"/>
                <a:cs typeface="Poppins SemiBold" panose="00000700000000000000" pitchFamily="2" charset="0"/>
              </a:rPr>
              <a:t>Service Text Here</a:t>
            </a:r>
            <a:endParaRPr lang="en-ID" sz="1200">
              <a:solidFill>
                <a:schemeClr val="bg1">
                  <a:lumMod val="95000"/>
                </a:schemeClr>
              </a:solidFill>
              <a:latin typeface="Poppins SemiBold" panose="00000700000000000000" pitchFamily="2" charset="0"/>
              <a:cs typeface="Poppins SemiBold" panose="00000700000000000000" pitchFamily="2" charset="0"/>
            </a:endParaRPr>
          </a:p>
        </p:txBody>
      </p:sp>
      <p:sp>
        <p:nvSpPr>
          <p:cNvPr id="11" name="Oval 10">
            <a:extLst>
              <a:ext uri="{FF2B5EF4-FFF2-40B4-BE49-F238E27FC236}">
                <a16:creationId xmlns:a16="http://schemas.microsoft.com/office/drawing/2014/main" id="{5A8EB326-EB1E-4A97-BEB5-EB4816590BAD}"/>
              </a:ext>
            </a:extLst>
          </p:cNvPr>
          <p:cNvSpPr/>
          <p:nvPr/>
        </p:nvSpPr>
        <p:spPr>
          <a:xfrm rot="5400000">
            <a:off x="7489708" y="3783542"/>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02</a:t>
            </a:r>
          </a:p>
        </p:txBody>
      </p:sp>
      <p:sp>
        <p:nvSpPr>
          <p:cNvPr id="12" name="Rectangle 11">
            <a:extLst>
              <a:ext uri="{FF2B5EF4-FFF2-40B4-BE49-F238E27FC236}">
                <a16:creationId xmlns:a16="http://schemas.microsoft.com/office/drawing/2014/main" id="{C9E942AB-325B-4A28-98D9-DEEC230D649A}"/>
              </a:ext>
            </a:extLst>
          </p:cNvPr>
          <p:cNvSpPr/>
          <p:nvPr/>
        </p:nvSpPr>
        <p:spPr>
          <a:xfrm>
            <a:off x="7491180" y="4597796"/>
            <a:ext cx="2158551" cy="620170"/>
          </a:xfrm>
          <a:prstGeom prst="rect">
            <a:avLst/>
          </a:prstGeom>
        </p:spPr>
        <p:txBody>
          <a:bodyPr wrap="square">
            <a:spAutoFit/>
          </a:bodyPr>
          <a:lstStyle/>
          <a:p>
            <a:pPr>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3" name="TextBox 12">
            <a:extLst>
              <a:ext uri="{FF2B5EF4-FFF2-40B4-BE49-F238E27FC236}">
                <a16:creationId xmlns:a16="http://schemas.microsoft.com/office/drawing/2014/main" id="{9EFF4AE8-B01B-4F21-ADEA-BFD3512033FA}"/>
              </a:ext>
            </a:extLst>
          </p:cNvPr>
          <p:cNvSpPr txBox="1"/>
          <p:nvPr/>
        </p:nvSpPr>
        <p:spPr>
          <a:xfrm>
            <a:off x="7491180" y="4430253"/>
            <a:ext cx="2158551" cy="276999"/>
          </a:xfrm>
          <a:prstGeom prst="rect">
            <a:avLst/>
          </a:prstGeom>
          <a:noFill/>
        </p:spPr>
        <p:txBody>
          <a:bodyPr wrap="square" rtlCol="0">
            <a:spAutoFit/>
          </a:bodyPr>
          <a:lstStyle/>
          <a:p>
            <a:r>
              <a:rPr lang="en-US" sz="1200">
                <a:solidFill>
                  <a:schemeClr val="bg1">
                    <a:lumMod val="95000"/>
                  </a:schemeClr>
                </a:solidFill>
                <a:latin typeface="Poppins SemiBold" panose="00000700000000000000" pitchFamily="2" charset="0"/>
                <a:cs typeface="Poppins SemiBold" panose="00000700000000000000" pitchFamily="2" charset="0"/>
              </a:rPr>
              <a:t>Service Text Here</a:t>
            </a:r>
            <a:endParaRPr lang="en-ID" sz="1200">
              <a:solidFill>
                <a:schemeClr val="bg1">
                  <a:lumMod val="95000"/>
                </a:schemeClr>
              </a:solidFill>
              <a:latin typeface="Poppins SemiBold" panose="00000700000000000000" pitchFamily="2" charset="0"/>
              <a:cs typeface="Poppins SemiBold" panose="00000700000000000000" pitchFamily="2" charset="0"/>
            </a:endParaRPr>
          </a:p>
        </p:txBody>
      </p:sp>
      <p:sp>
        <p:nvSpPr>
          <p:cNvPr id="15" name="TextBox 14">
            <a:extLst>
              <a:ext uri="{FF2B5EF4-FFF2-40B4-BE49-F238E27FC236}">
                <a16:creationId xmlns:a16="http://schemas.microsoft.com/office/drawing/2014/main" id="{BF403C2E-0032-4E04-AFA3-B860EEF50F4C}"/>
              </a:ext>
            </a:extLst>
          </p:cNvPr>
          <p:cNvSpPr txBox="1"/>
          <p:nvPr/>
        </p:nvSpPr>
        <p:spPr>
          <a:xfrm>
            <a:off x="5154379" y="1770236"/>
            <a:ext cx="3958738" cy="523220"/>
          </a:xfrm>
          <a:prstGeom prst="rect">
            <a:avLst/>
          </a:prstGeom>
          <a:noFill/>
        </p:spPr>
        <p:txBody>
          <a:bodyPr wrap="square" rtlCol="0">
            <a:spAutoFit/>
          </a:bodyPr>
          <a:lstStyle/>
          <a:p>
            <a:r>
              <a:rPr lang="en-US" sz="2800" b="1" spc="100">
                <a:solidFill>
                  <a:schemeClr val="bg1"/>
                </a:solidFill>
                <a:latin typeface="Playfair Display" panose="00000500000000000000" pitchFamily="2" charset="0"/>
                <a:ea typeface="Roboto Medium" panose="02000000000000000000" pitchFamily="2" charset="0"/>
                <a:cs typeface="Poppins" panose="00000500000000000000" pitchFamily="2" charset="0"/>
              </a:rPr>
              <a:t>Lumos Service</a:t>
            </a:r>
            <a:endParaRPr lang="en-US" sz="2800" spc="100">
              <a:solidFill>
                <a:schemeClr val="bg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7" name="TextBox 16">
            <a:extLst>
              <a:ext uri="{FF2B5EF4-FFF2-40B4-BE49-F238E27FC236}">
                <a16:creationId xmlns:a16="http://schemas.microsoft.com/office/drawing/2014/main" id="{27F2331C-6F01-4E67-8D4E-8062B55A7A00}"/>
              </a:ext>
            </a:extLst>
          </p:cNvPr>
          <p:cNvSpPr txBox="1"/>
          <p:nvPr/>
        </p:nvSpPr>
        <p:spPr>
          <a:xfrm>
            <a:off x="5154379" y="2359723"/>
            <a:ext cx="3002600" cy="379678"/>
          </a:xfrm>
          <a:prstGeom prst="roundRect">
            <a:avLst/>
          </a:prstGeom>
          <a:solidFill>
            <a:schemeClr val="accent3"/>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9" name="Rectangle 18">
            <a:extLst>
              <a:ext uri="{FF2B5EF4-FFF2-40B4-BE49-F238E27FC236}">
                <a16:creationId xmlns:a16="http://schemas.microsoft.com/office/drawing/2014/main" id="{16D09AFB-6218-4AA8-BFD3-8D63DB2D5462}"/>
              </a:ext>
            </a:extLst>
          </p:cNvPr>
          <p:cNvSpPr/>
          <p:nvPr/>
        </p:nvSpPr>
        <p:spPr>
          <a:xfrm>
            <a:off x="5154379" y="2867563"/>
            <a:ext cx="4625871" cy="620170"/>
          </a:xfrm>
          <a:prstGeom prst="rect">
            <a:avLst/>
          </a:prstGeom>
        </p:spPr>
        <p:txBody>
          <a:bodyPr wrap="square">
            <a:spAutoFit/>
          </a:bodyPr>
          <a:lstStyle/>
          <a:p>
            <a:pPr algn="just">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1" name="Rectangle 20">
            <a:extLst>
              <a:ext uri="{FF2B5EF4-FFF2-40B4-BE49-F238E27FC236}">
                <a16:creationId xmlns:a16="http://schemas.microsoft.com/office/drawing/2014/main" id="{C1BEEC05-ED42-4418-8AA5-4BCD19486E3F}"/>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2" name="Group 21">
            <a:extLst>
              <a:ext uri="{FF2B5EF4-FFF2-40B4-BE49-F238E27FC236}">
                <a16:creationId xmlns:a16="http://schemas.microsoft.com/office/drawing/2014/main" id="{E4B8903B-CC01-45F0-8877-735733C59A1F}"/>
              </a:ext>
            </a:extLst>
          </p:cNvPr>
          <p:cNvGrpSpPr/>
          <p:nvPr/>
        </p:nvGrpSpPr>
        <p:grpSpPr>
          <a:xfrm>
            <a:off x="818190" y="1168710"/>
            <a:ext cx="553100" cy="553100"/>
            <a:chOff x="1014940" y="770253"/>
            <a:chExt cx="1845677" cy="1845677"/>
          </a:xfrm>
        </p:grpSpPr>
        <p:sp>
          <p:nvSpPr>
            <p:cNvPr id="23" name="Oval 22">
              <a:extLst>
                <a:ext uri="{FF2B5EF4-FFF2-40B4-BE49-F238E27FC236}">
                  <a16:creationId xmlns:a16="http://schemas.microsoft.com/office/drawing/2014/main" id="{A8D660BB-AFDE-4604-A0A3-E94A58EFD3FF}"/>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5E9601A5-1A50-4E02-B14A-C39BE0A615B2}"/>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EB43D694-CD36-4C77-8168-422D128C996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3AC94C2C-4063-4417-B5F8-5D62DE1B9B5E}"/>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7" name="Group 26">
            <a:extLst>
              <a:ext uri="{FF2B5EF4-FFF2-40B4-BE49-F238E27FC236}">
                <a16:creationId xmlns:a16="http://schemas.microsoft.com/office/drawing/2014/main" id="{2F59ED91-50B5-4FC2-8FC9-163E7D7378C4}"/>
              </a:ext>
            </a:extLst>
          </p:cNvPr>
          <p:cNvGrpSpPr/>
          <p:nvPr/>
        </p:nvGrpSpPr>
        <p:grpSpPr>
          <a:xfrm>
            <a:off x="10305090" y="6096000"/>
            <a:ext cx="337510" cy="337510"/>
            <a:chOff x="1014940" y="770253"/>
            <a:chExt cx="1845677" cy="1845677"/>
          </a:xfrm>
        </p:grpSpPr>
        <p:sp>
          <p:nvSpPr>
            <p:cNvPr id="28" name="Oval 27">
              <a:extLst>
                <a:ext uri="{FF2B5EF4-FFF2-40B4-BE49-F238E27FC236}">
                  <a16:creationId xmlns:a16="http://schemas.microsoft.com/office/drawing/2014/main" id="{C1B1987A-5220-425D-B082-EE78B1D0534C}"/>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139819A7-F694-488F-8E9E-6358C82A428C}"/>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F82637B8-8594-4A8B-A4D9-12E7623F0255}"/>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706E0D59-DFF1-4504-A8B3-DFEBE24E8205}"/>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 name="Group 31">
            <a:extLst>
              <a:ext uri="{FF2B5EF4-FFF2-40B4-BE49-F238E27FC236}">
                <a16:creationId xmlns:a16="http://schemas.microsoft.com/office/drawing/2014/main" id="{CFC09622-A928-4AD8-9C1F-D9D3B4E309E4}"/>
              </a:ext>
            </a:extLst>
          </p:cNvPr>
          <p:cNvGrpSpPr/>
          <p:nvPr/>
        </p:nvGrpSpPr>
        <p:grpSpPr>
          <a:xfrm>
            <a:off x="5715849" y="660173"/>
            <a:ext cx="337510" cy="337510"/>
            <a:chOff x="1014940" y="770253"/>
            <a:chExt cx="1845677" cy="1845677"/>
          </a:xfrm>
        </p:grpSpPr>
        <p:sp>
          <p:nvSpPr>
            <p:cNvPr id="33" name="Oval 32">
              <a:extLst>
                <a:ext uri="{FF2B5EF4-FFF2-40B4-BE49-F238E27FC236}">
                  <a16:creationId xmlns:a16="http://schemas.microsoft.com/office/drawing/2014/main" id="{F948D11C-558C-45D8-8068-88006CFAA7F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A8EA6056-AD14-4884-B731-0FAD08239121}"/>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1616A759-2F28-4AD8-8EB9-6B9F82AF6897}"/>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333FBFF1-C391-4C0E-ACFC-14D923AC312B}"/>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65468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733">
            <a:extLst>
              <a:ext uri="{FF2B5EF4-FFF2-40B4-BE49-F238E27FC236}">
                <a16:creationId xmlns:a16="http://schemas.microsoft.com/office/drawing/2014/main" id="{03DF1FD2-5835-45B7-943F-082D91908975}"/>
              </a:ext>
            </a:extLst>
          </p:cNvPr>
          <p:cNvSpPr>
            <a:spLocks/>
          </p:cNvSpPr>
          <p:nvPr/>
        </p:nvSpPr>
        <p:spPr bwMode="auto">
          <a:xfrm>
            <a:off x="-1" y="5960830"/>
            <a:ext cx="12226109" cy="897169"/>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9" name="TextBox 8">
            <a:extLst>
              <a:ext uri="{FF2B5EF4-FFF2-40B4-BE49-F238E27FC236}">
                <a16:creationId xmlns:a16="http://schemas.microsoft.com/office/drawing/2014/main" id="{07DE4C31-12AC-4CBB-A5D3-5E04CC0F5BC7}"/>
              </a:ext>
            </a:extLst>
          </p:cNvPr>
          <p:cNvSpPr txBox="1"/>
          <p:nvPr/>
        </p:nvSpPr>
        <p:spPr>
          <a:xfrm>
            <a:off x="1393371" y="4744627"/>
            <a:ext cx="2331717" cy="276999"/>
          </a:xfrm>
          <a:prstGeom prst="rect">
            <a:avLst/>
          </a:prstGeom>
          <a:noFill/>
        </p:spPr>
        <p:txBody>
          <a:bodyPr wrap="square" rtlCol="0">
            <a:spAutoFit/>
          </a:bodyPr>
          <a:lstStyle/>
          <a:p>
            <a:r>
              <a:rPr lang="en-US" sz="1200">
                <a:solidFill>
                  <a:srgbClr val="0E36B2"/>
                </a:solidFill>
                <a:latin typeface="Poppins SemiBold" panose="00000700000000000000" pitchFamily="2" charset="0"/>
                <a:ea typeface="Noto Serif" panose="02020600060500020200" pitchFamily="18" charset="0"/>
                <a:cs typeface="Poppins SemiBold" panose="00000700000000000000" pitchFamily="2" charset="0"/>
              </a:rPr>
              <a:t>Branden Chance</a:t>
            </a:r>
          </a:p>
        </p:txBody>
      </p:sp>
      <p:sp>
        <p:nvSpPr>
          <p:cNvPr id="11" name="TextBox 10">
            <a:extLst>
              <a:ext uri="{FF2B5EF4-FFF2-40B4-BE49-F238E27FC236}">
                <a16:creationId xmlns:a16="http://schemas.microsoft.com/office/drawing/2014/main" id="{3673099E-8E31-4C0E-B81B-C65287EE4845}"/>
              </a:ext>
            </a:extLst>
          </p:cNvPr>
          <p:cNvSpPr txBox="1"/>
          <p:nvPr/>
        </p:nvSpPr>
        <p:spPr>
          <a:xfrm>
            <a:off x="1393371" y="5039150"/>
            <a:ext cx="2331717" cy="261610"/>
          </a:xfrm>
          <a:prstGeom prst="rect">
            <a:avLst/>
          </a:prstGeom>
          <a:noFill/>
        </p:spPr>
        <p:txBody>
          <a:bodyPr wrap="square" rtlCol="0">
            <a:spAutoFit/>
          </a:bodyPr>
          <a:lstStyle/>
          <a:p>
            <a:r>
              <a:rPr lang="en-US" sz="1100">
                <a:solidFill>
                  <a:schemeClr val="tx1">
                    <a:lumMod val="65000"/>
                    <a:lumOff val="35000"/>
                  </a:schemeClr>
                </a:solidFill>
                <a:latin typeface="Poppins SemiBold" panose="00000700000000000000" pitchFamily="2" charset="0"/>
                <a:ea typeface="Noto Serif" panose="02020600060500020200" pitchFamily="18" charset="0"/>
                <a:cs typeface="Poppins SemiBold" panose="00000700000000000000" pitchFamily="2" charset="0"/>
              </a:rPr>
              <a:t>Welcome Message</a:t>
            </a:r>
          </a:p>
        </p:txBody>
      </p:sp>
      <p:sp>
        <p:nvSpPr>
          <p:cNvPr id="26" name="Rectangle 25">
            <a:extLst>
              <a:ext uri="{FF2B5EF4-FFF2-40B4-BE49-F238E27FC236}">
                <a16:creationId xmlns:a16="http://schemas.microsoft.com/office/drawing/2014/main" id="{4EC588F2-11A5-4A04-BF2E-92FDEF38A202}"/>
              </a:ext>
            </a:extLst>
          </p:cNvPr>
          <p:cNvSpPr/>
          <p:nvPr/>
        </p:nvSpPr>
        <p:spPr>
          <a:xfrm>
            <a:off x="4829820" y="2539432"/>
            <a:ext cx="6227727"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8" name="TextBox 27">
            <a:extLst>
              <a:ext uri="{FF2B5EF4-FFF2-40B4-BE49-F238E27FC236}">
                <a16:creationId xmlns:a16="http://schemas.microsoft.com/office/drawing/2014/main" id="{03EF475D-8CD9-4944-AA14-DE8E812195C1}"/>
              </a:ext>
            </a:extLst>
          </p:cNvPr>
          <p:cNvSpPr txBox="1"/>
          <p:nvPr/>
        </p:nvSpPr>
        <p:spPr>
          <a:xfrm>
            <a:off x="4829821" y="1144705"/>
            <a:ext cx="6227727" cy="923330"/>
          </a:xfrm>
          <a:prstGeom prst="rect">
            <a:avLst/>
          </a:prstGeom>
          <a:noFill/>
        </p:spPr>
        <p:txBody>
          <a:bodyPr wrap="square" rtlCol="0">
            <a:spAutoFit/>
          </a:bodyPr>
          <a:lstStyle/>
          <a:p>
            <a:r>
              <a:rPr lang="en-US" sz="54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Winter has come</a:t>
            </a:r>
            <a:endParaRPr lang="en-US" sz="54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30" name="TextBox 29">
            <a:extLst>
              <a:ext uri="{FF2B5EF4-FFF2-40B4-BE49-F238E27FC236}">
                <a16:creationId xmlns:a16="http://schemas.microsoft.com/office/drawing/2014/main" id="{B3928C6F-6CDA-4DFD-8D25-3951DA37D197}"/>
              </a:ext>
            </a:extLst>
          </p:cNvPr>
          <p:cNvSpPr txBox="1"/>
          <p:nvPr/>
        </p:nvSpPr>
        <p:spPr>
          <a:xfrm>
            <a:off x="4829822" y="2068035"/>
            <a:ext cx="2199066" cy="343171"/>
          </a:xfrm>
          <a:prstGeom prst="rect">
            <a:avLst/>
          </a:prstGeom>
          <a:noFill/>
        </p:spPr>
        <p:txBody>
          <a:bodyPr wrap="square" rtlCol="0">
            <a:spAutoFit/>
          </a:bodyPr>
          <a:lstStyle/>
          <a:p>
            <a:pP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35" name="Rectangle 34">
            <a:extLst>
              <a:ext uri="{FF2B5EF4-FFF2-40B4-BE49-F238E27FC236}">
                <a16:creationId xmlns:a16="http://schemas.microsoft.com/office/drawing/2014/main" id="{5A125AC6-7ADB-4D73-8C39-FC27C8CD101C}"/>
              </a:ext>
            </a:extLst>
          </p:cNvPr>
          <p:cNvSpPr/>
          <p:nvPr/>
        </p:nvSpPr>
        <p:spPr>
          <a:xfrm>
            <a:off x="4829175" y="3559249"/>
            <a:ext cx="4108269" cy="576183"/>
          </a:xfrm>
          <a:prstGeom prst="rect">
            <a:avLst/>
          </a:prstGeom>
        </p:spPr>
        <p:txBody>
          <a:bodyPr wrap="square">
            <a:spAutoFit/>
          </a:bodyPr>
          <a:lstStyle/>
          <a:p>
            <a:pPr algn="just">
              <a:lnSpc>
                <a:spcPct val="150000"/>
              </a:lnSpc>
            </a:pPr>
            <a:r>
              <a:rPr lang="it-IT" sz="1100" b="1" i="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a:t>
            </a:r>
            <a:endParaRPr lang="en-US" sz="1100" b="1" i="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endParaRPr>
          </a:p>
        </p:txBody>
      </p:sp>
      <p:grpSp>
        <p:nvGrpSpPr>
          <p:cNvPr id="36" name="Group 35">
            <a:extLst>
              <a:ext uri="{FF2B5EF4-FFF2-40B4-BE49-F238E27FC236}">
                <a16:creationId xmlns:a16="http://schemas.microsoft.com/office/drawing/2014/main" id="{99E2CDA1-2C2B-407F-80AA-C4D4D848DD87}"/>
              </a:ext>
            </a:extLst>
          </p:cNvPr>
          <p:cNvGrpSpPr/>
          <p:nvPr/>
        </p:nvGrpSpPr>
        <p:grpSpPr>
          <a:xfrm>
            <a:off x="11233146" y="4485900"/>
            <a:ext cx="141877" cy="141877"/>
            <a:chOff x="1014940" y="770253"/>
            <a:chExt cx="1845677" cy="1845677"/>
          </a:xfrm>
        </p:grpSpPr>
        <p:sp>
          <p:nvSpPr>
            <p:cNvPr id="37" name="Oval 36">
              <a:extLst>
                <a:ext uri="{FF2B5EF4-FFF2-40B4-BE49-F238E27FC236}">
                  <a16:creationId xmlns:a16="http://schemas.microsoft.com/office/drawing/2014/main" id="{862463E7-4E73-403A-9B51-11A0DC587112}"/>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C3164017-719F-4C53-9833-32027117C2CE}"/>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926738EE-FFF0-4F95-9C23-B97929DDFFAB}"/>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CD434D3C-E026-4310-8ECD-6D8E66A92409}"/>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C9B53948-B005-4C0D-ACD5-7407BF50972B}"/>
              </a:ext>
            </a:extLst>
          </p:cNvPr>
          <p:cNvGrpSpPr/>
          <p:nvPr/>
        </p:nvGrpSpPr>
        <p:grpSpPr>
          <a:xfrm>
            <a:off x="672453" y="1625420"/>
            <a:ext cx="141877" cy="141877"/>
            <a:chOff x="1014940" y="770253"/>
            <a:chExt cx="1845677" cy="1845677"/>
          </a:xfrm>
        </p:grpSpPr>
        <p:sp>
          <p:nvSpPr>
            <p:cNvPr id="42" name="Oval 41">
              <a:extLst>
                <a:ext uri="{FF2B5EF4-FFF2-40B4-BE49-F238E27FC236}">
                  <a16:creationId xmlns:a16="http://schemas.microsoft.com/office/drawing/2014/main" id="{5C8F9869-58E3-4DD8-8A56-3D0D085098D2}"/>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B629DDA9-059F-4BCA-BACF-2B8C3E69FBC9}"/>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65B1DA1B-851D-4A49-898D-159118A96E5F}"/>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FCC847DF-7F6C-472D-9EF8-CCA044DE0A69}"/>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 name="Group 45">
            <a:extLst>
              <a:ext uri="{FF2B5EF4-FFF2-40B4-BE49-F238E27FC236}">
                <a16:creationId xmlns:a16="http://schemas.microsoft.com/office/drawing/2014/main" id="{3ECDBC22-D4FB-4343-AD2F-2E1CCBA55D1B}"/>
              </a:ext>
            </a:extLst>
          </p:cNvPr>
          <p:cNvGrpSpPr/>
          <p:nvPr/>
        </p:nvGrpSpPr>
        <p:grpSpPr>
          <a:xfrm>
            <a:off x="6048906" y="5003697"/>
            <a:ext cx="141877" cy="141877"/>
            <a:chOff x="1014940" y="770253"/>
            <a:chExt cx="1845677" cy="1845677"/>
          </a:xfrm>
        </p:grpSpPr>
        <p:sp>
          <p:nvSpPr>
            <p:cNvPr id="47" name="Oval 46">
              <a:extLst>
                <a:ext uri="{FF2B5EF4-FFF2-40B4-BE49-F238E27FC236}">
                  <a16:creationId xmlns:a16="http://schemas.microsoft.com/office/drawing/2014/main" id="{3A2A8E4C-57D2-4812-BC87-DE5B368D8D92}"/>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8C03E6DE-F465-4375-AD65-72D584B26EB5}"/>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530F6CB1-B613-4059-BD98-FB5CABCA60A9}"/>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6AE098B5-0105-4917-846E-D422C16DEC48}"/>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1" name="Group 50">
            <a:extLst>
              <a:ext uri="{FF2B5EF4-FFF2-40B4-BE49-F238E27FC236}">
                <a16:creationId xmlns:a16="http://schemas.microsoft.com/office/drawing/2014/main" id="{B632D827-85C7-410D-9FA7-5D4AC90AA779}"/>
              </a:ext>
            </a:extLst>
          </p:cNvPr>
          <p:cNvGrpSpPr/>
          <p:nvPr/>
        </p:nvGrpSpPr>
        <p:grpSpPr>
          <a:xfrm>
            <a:off x="11241093" y="389971"/>
            <a:ext cx="447785" cy="447785"/>
            <a:chOff x="1014940" y="770253"/>
            <a:chExt cx="1845677" cy="1845677"/>
          </a:xfrm>
        </p:grpSpPr>
        <p:sp>
          <p:nvSpPr>
            <p:cNvPr id="52" name="Oval 51">
              <a:extLst>
                <a:ext uri="{FF2B5EF4-FFF2-40B4-BE49-F238E27FC236}">
                  <a16:creationId xmlns:a16="http://schemas.microsoft.com/office/drawing/2014/main" id="{8928EB62-A6F3-4E0B-A5DC-E6F61E53A41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E1C5445F-C2F4-4A37-B9A8-051F7DDA330D}"/>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A7E08B-4AD1-4557-83A8-AC58594E75F9}"/>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15090536-0C15-46AF-8913-E3FA569C2F22}"/>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a:extLst>
              <a:ext uri="{FF2B5EF4-FFF2-40B4-BE49-F238E27FC236}">
                <a16:creationId xmlns:a16="http://schemas.microsoft.com/office/drawing/2014/main" id="{FF74D385-F30A-4956-878D-D6B2DFFB210B}"/>
              </a:ext>
            </a:extLst>
          </p:cNvPr>
          <p:cNvSpPr>
            <a:spLocks noGrp="1"/>
          </p:cNvSpPr>
          <p:nvPr>
            <p:ph type="pic" sz="quarter" idx="14"/>
          </p:nvPr>
        </p:nvSpPr>
        <p:spPr/>
      </p:sp>
      <p:sp>
        <p:nvSpPr>
          <p:cNvPr id="5" name="Picture Placeholder 4">
            <a:extLst>
              <a:ext uri="{FF2B5EF4-FFF2-40B4-BE49-F238E27FC236}">
                <a16:creationId xmlns:a16="http://schemas.microsoft.com/office/drawing/2014/main" id="{311501F1-7529-44CF-B8CF-2E5E4A02E422}"/>
              </a:ext>
            </a:extLst>
          </p:cNvPr>
          <p:cNvSpPr>
            <a:spLocks noGrp="1"/>
          </p:cNvSpPr>
          <p:nvPr>
            <p:ph type="pic" sz="quarter" idx="15"/>
          </p:nvPr>
        </p:nvSpPr>
        <p:spPr/>
      </p:sp>
    </p:spTree>
    <p:extLst>
      <p:ext uri="{BB962C8B-B14F-4D97-AF65-F5344CB8AC3E}">
        <p14:creationId xmlns:p14="http://schemas.microsoft.com/office/powerpoint/2010/main" val="550870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C19DDF-582E-4C1B-82C3-056DA2D60FCF}"/>
              </a:ext>
            </a:extLst>
          </p:cNvPr>
          <p:cNvSpPr>
            <a:spLocks noGrp="1"/>
          </p:cNvSpPr>
          <p:nvPr>
            <p:ph type="pic" sz="quarter" idx="14"/>
          </p:nvPr>
        </p:nvSpPr>
        <p:spPr/>
      </p:sp>
      <p:sp>
        <p:nvSpPr>
          <p:cNvPr id="5" name="Freeform 733">
            <a:extLst>
              <a:ext uri="{FF2B5EF4-FFF2-40B4-BE49-F238E27FC236}">
                <a16:creationId xmlns:a16="http://schemas.microsoft.com/office/drawing/2014/main" id="{3210B4F5-661C-4589-A990-8573C5BB38C8}"/>
              </a:ext>
            </a:extLst>
          </p:cNvPr>
          <p:cNvSpPr>
            <a:spLocks/>
          </p:cNvSpPr>
          <p:nvPr/>
        </p:nvSpPr>
        <p:spPr bwMode="auto">
          <a:xfrm flipH="1">
            <a:off x="-1" y="4809104"/>
            <a:ext cx="12226109"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6" name="TextBox 5">
            <a:extLst>
              <a:ext uri="{FF2B5EF4-FFF2-40B4-BE49-F238E27FC236}">
                <a16:creationId xmlns:a16="http://schemas.microsoft.com/office/drawing/2014/main" id="{9DDFC700-8896-417B-8225-1EAC15217AD7}"/>
              </a:ext>
            </a:extLst>
          </p:cNvPr>
          <p:cNvSpPr txBox="1"/>
          <p:nvPr/>
        </p:nvSpPr>
        <p:spPr>
          <a:xfrm>
            <a:off x="578083" y="2206321"/>
            <a:ext cx="5403617" cy="1184940"/>
          </a:xfrm>
          <a:prstGeom prst="rect">
            <a:avLst/>
          </a:prstGeom>
          <a:noFill/>
        </p:spPr>
        <p:txBody>
          <a:bodyPr wrap="square" rtlCol="0">
            <a:spAutoFit/>
          </a:bodyPr>
          <a:lstStyle/>
          <a:p>
            <a:pPr algn="ctr"/>
            <a:r>
              <a:rPr lang="en-US" sz="7100" b="1" spc="600">
                <a:solidFill>
                  <a:schemeClr val="accent1"/>
                </a:solidFill>
                <a:latin typeface="Playfair Display" panose="00000500000000000000" pitchFamily="2" charset="0"/>
                <a:ea typeface="Noto Sans" panose="020B0502040504020204" pitchFamily="34" charset="0"/>
                <a:cs typeface="Poppins" panose="00000500000000000000" pitchFamily="2" charset="0"/>
              </a:rPr>
              <a:t>Breaktime</a:t>
            </a:r>
          </a:p>
        </p:txBody>
      </p:sp>
      <p:sp>
        <p:nvSpPr>
          <p:cNvPr id="7" name="TextBox 6">
            <a:extLst>
              <a:ext uri="{FF2B5EF4-FFF2-40B4-BE49-F238E27FC236}">
                <a16:creationId xmlns:a16="http://schemas.microsoft.com/office/drawing/2014/main" id="{40198C18-EC2F-43AC-A9B0-0BB9AD53D0D7}"/>
              </a:ext>
            </a:extLst>
          </p:cNvPr>
          <p:cNvSpPr txBox="1"/>
          <p:nvPr/>
        </p:nvSpPr>
        <p:spPr>
          <a:xfrm>
            <a:off x="703413" y="3305050"/>
            <a:ext cx="4393260" cy="430887"/>
          </a:xfrm>
          <a:prstGeom prst="rect">
            <a:avLst/>
          </a:prstGeom>
          <a:noFill/>
        </p:spPr>
        <p:txBody>
          <a:bodyPr wrap="square" rtlCol="0">
            <a:spAutoFit/>
          </a:bodyPr>
          <a:lstStyle/>
          <a:p>
            <a:pPr>
              <a:lnSpc>
                <a:spcPct val="150000"/>
              </a:lnSpc>
            </a:pPr>
            <a:r>
              <a:rPr lang="en-US" sz="1600">
                <a:latin typeface="Poppins SemiBold" panose="00000700000000000000" pitchFamily="2" charset="0"/>
                <a:ea typeface="Open Sans" panose="020B0606030504020204" pitchFamily="34" charset="0"/>
                <a:cs typeface="Poppins SemiBold" panose="00000700000000000000" pitchFamily="2" charset="0"/>
              </a:rPr>
              <a:t>Winter Presentation Template</a:t>
            </a:r>
          </a:p>
        </p:txBody>
      </p:sp>
      <p:sp>
        <p:nvSpPr>
          <p:cNvPr id="8" name="Rectangle 7">
            <a:extLst>
              <a:ext uri="{FF2B5EF4-FFF2-40B4-BE49-F238E27FC236}">
                <a16:creationId xmlns:a16="http://schemas.microsoft.com/office/drawing/2014/main" id="{E40D5022-5ACE-4B13-B160-3241AD5166BA}"/>
              </a:ext>
            </a:extLst>
          </p:cNvPr>
          <p:cNvSpPr/>
          <p:nvPr/>
        </p:nvSpPr>
        <p:spPr>
          <a:xfrm>
            <a:off x="484463" y="6297201"/>
            <a:ext cx="3053868" cy="343171"/>
          </a:xfrm>
          <a:prstGeom prst="rect">
            <a:avLst/>
          </a:prstGeom>
        </p:spPr>
        <p:txBody>
          <a:bodyPr wrap="square">
            <a:spAutoFit/>
          </a:bodyPr>
          <a:lstStyle/>
          <a:p>
            <a:pPr>
              <a:lnSpc>
                <a:spcPct val="150000"/>
              </a:lnSpc>
            </a:pPr>
            <a:r>
              <a:rPr lang="it-IT" sz="1200">
                <a:solidFill>
                  <a:schemeClr val="bg1"/>
                </a:solidFill>
                <a:latin typeface="Poppins" panose="00000500000000000000" pitchFamily="2" charset="0"/>
                <a:ea typeface="Open Sans" panose="020B0606030504020204" pitchFamily="34" charset="0"/>
                <a:cs typeface="Poppins" panose="00000500000000000000" pitchFamily="2" charset="0"/>
              </a:rPr>
              <a:t>Prepare for winter season</a:t>
            </a:r>
            <a:endParaRPr lang="en-US" sz="120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9" name="Rectangle 8">
            <a:extLst>
              <a:ext uri="{FF2B5EF4-FFF2-40B4-BE49-F238E27FC236}">
                <a16:creationId xmlns:a16="http://schemas.microsoft.com/office/drawing/2014/main" id="{6EDA531C-CA31-40BD-9D56-D5FDF7D6A9C2}"/>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10" name="Group 9">
            <a:extLst>
              <a:ext uri="{FF2B5EF4-FFF2-40B4-BE49-F238E27FC236}">
                <a16:creationId xmlns:a16="http://schemas.microsoft.com/office/drawing/2014/main" id="{4EAEBF54-DCD5-4EA6-BAFA-1A946C021157}"/>
              </a:ext>
            </a:extLst>
          </p:cNvPr>
          <p:cNvGrpSpPr/>
          <p:nvPr/>
        </p:nvGrpSpPr>
        <p:grpSpPr>
          <a:xfrm>
            <a:off x="10008622" y="4728996"/>
            <a:ext cx="746986" cy="746986"/>
            <a:chOff x="1014940" y="770253"/>
            <a:chExt cx="1845677" cy="1845677"/>
          </a:xfrm>
        </p:grpSpPr>
        <p:sp>
          <p:nvSpPr>
            <p:cNvPr id="11" name="Oval 10">
              <a:extLst>
                <a:ext uri="{FF2B5EF4-FFF2-40B4-BE49-F238E27FC236}">
                  <a16:creationId xmlns:a16="http://schemas.microsoft.com/office/drawing/2014/main" id="{9287CAFF-A29D-43EE-BE00-F46C4685BFBE}"/>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AA53FE29-EA0D-419F-9429-11440CE03258}"/>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208AE422-F799-4539-99DE-1A4B1E3B0032}"/>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A4A1A45B-A2B2-4F7C-9587-A7656345D24B}"/>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5" name="Freeform 872">
            <a:extLst>
              <a:ext uri="{FF2B5EF4-FFF2-40B4-BE49-F238E27FC236}">
                <a16:creationId xmlns:a16="http://schemas.microsoft.com/office/drawing/2014/main" id="{021498BF-9B8B-41F7-8F11-06E14B9CDB41}"/>
              </a:ext>
            </a:extLst>
          </p:cNvPr>
          <p:cNvSpPr>
            <a:spLocks noEditPoints="1"/>
          </p:cNvSpPr>
          <p:nvPr/>
        </p:nvSpPr>
        <p:spPr bwMode="auto">
          <a:xfrm flipH="1" flipV="1">
            <a:off x="703413" y="5376328"/>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16" name="Freeform 872">
            <a:extLst>
              <a:ext uri="{FF2B5EF4-FFF2-40B4-BE49-F238E27FC236}">
                <a16:creationId xmlns:a16="http://schemas.microsoft.com/office/drawing/2014/main" id="{3A487D89-8593-4F97-9584-62D9B7D1AE04}"/>
              </a:ext>
            </a:extLst>
          </p:cNvPr>
          <p:cNvSpPr>
            <a:spLocks noEditPoints="1"/>
          </p:cNvSpPr>
          <p:nvPr/>
        </p:nvSpPr>
        <p:spPr bwMode="auto">
          <a:xfrm flipH="1" flipV="1">
            <a:off x="11534309" y="6193629"/>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17" name="Freeform 872">
            <a:extLst>
              <a:ext uri="{FF2B5EF4-FFF2-40B4-BE49-F238E27FC236}">
                <a16:creationId xmlns:a16="http://schemas.microsoft.com/office/drawing/2014/main" id="{014F8DAD-8514-41C4-A25C-6FC33C5EF514}"/>
              </a:ext>
            </a:extLst>
          </p:cNvPr>
          <p:cNvSpPr>
            <a:spLocks noEditPoints="1"/>
          </p:cNvSpPr>
          <p:nvPr/>
        </p:nvSpPr>
        <p:spPr bwMode="auto">
          <a:xfrm flipH="1" flipV="1">
            <a:off x="5106431" y="5750716"/>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grpSp>
        <p:nvGrpSpPr>
          <p:cNvPr id="18" name="Group 17">
            <a:extLst>
              <a:ext uri="{FF2B5EF4-FFF2-40B4-BE49-F238E27FC236}">
                <a16:creationId xmlns:a16="http://schemas.microsoft.com/office/drawing/2014/main" id="{DC92FEEC-B14B-43DD-A558-377059FC421F}"/>
              </a:ext>
            </a:extLst>
          </p:cNvPr>
          <p:cNvGrpSpPr/>
          <p:nvPr/>
        </p:nvGrpSpPr>
        <p:grpSpPr>
          <a:xfrm>
            <a:off x="5590076" y="4139723"/>
            <a:ext cx="1020402" cy="1020402"/>
            <a:chOff x="1014940" y="770253"/>
            <a:chExt cx="1845677" cy="1845677"/>
          </a:xfrm>
        </p:grpSpPr>
        <p:sp>
          <p:nvSpPr>
            <p:cNvPr id="19" name="Oval 18">
              <a:extLst>
                <a:ext uri="{FF2B5EF4-FFF2-40B4-BE49-F238E27FC236}">
                  <a16:creationId xmlns:a16="http://schemas.microsoft.com/office/drawing/2014/main" id="{518055A2-407C-4E6A-BBA3-E94F657E899F}"/>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Oval 19">
              <a:extLst>
                <a:ext uri="{FF2B5EF4-FFF2-40B4-BE49-F238E27FC236}">
                  <a16:creationId xmlns:a16="http://schemas.microsoft.com/office/drawing/2014/main" id="{7B5ED228-A393-41DD-8934-98839B715660}"/>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9FFF3F39-D11C-4E1B-8491-FF646EE81B0C}"/>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BF52997F-BDFB-4147-806B-8CAA396008D1}"/>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88558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A487B1-26BE-47D3-B8E5-EA1263C17BCF}"/>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FF0A5869-C548-4DAB-9B9C-76170383CADC}"/>
              </a:ext>
            </a:extLst>
          </p:cNvPr>
          <p:cNvSpPr>
            <a:spLocks noGrp="1"/>
          </p:cNvSpPr>
          <p:nvPr>
            <p:ph type="pic" sz="quarter" idx="17"/>
          </p:nvPr>
        </p:nvSpPr>
        <p:spPr/>
      </p:sp>
      <p:sp>
        <p:nvSpPr>
          <p:cNvPr id="6" name="TextBox 5">
            <a:extLst>
              <a:ext uri="{FF2B5EF4-FFF2-40B4-BE49-F238E27FC236}">
                <a16:creationId xmlns:a16="http://schemas.microsoft.com/office/drawing/2014/main" id="{7F96EFC9-7D16-4321-8533-79C0AB4CCBE2}"/>
              </a:ext>
            </a:extLst>
          </p:cNvPr>
          <p:cNvSpPr txBox="1"/>
          <p:nvPr/>
        </p:nvSpPr>
        <p:spPr>
          <a:xfrm>
            <a:off x="962928" y="1557157"/>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Galery</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E3CF37CD-C44E-4B10-8FD3-33B585B15FA6}"/>
              </a:ext>
            </a:extLst>
          </p:cNvPr>
          <p:cNvSpPr txBox="1"/>
          <p:nvPr/>
        </p:nvSpPr>
        <p:spPr>
          <a:xfrm>
            <a:off x="962928" y="1132129"/>
            <a:ext cx="3002600" cy="379678"/>
          </a:xfrm>
          <a:prstGeom prst="roundRect">
            <a:avLst/>
          </a:prstGeom>
          <a:solidFill>
            <a:schemeClr val="accent1">
              <a:lumMod val="60000"/>
              <a:lumOff val="40000"/>
            </a:schemeClr>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0" name="Rectangle 9">
            <a:extLst>
              <a:ext uri="{FF2B5EF4-FFF2-40B4-BE49-F238E27FC236}">
                <a16:creationId xmlns:a16="http://schemas.microsoft.com/office/drawing/2014/main" id="{221F20AB-1D01-4909-A1BE-D3A8B29555F1}"/>
              </a:ext>
            </a:extLst>
          </p:cNvPr>
          <p:cNvSpPr/>
          <p:nvPr/>
        </p:nvSpPr>
        <p:spPr>
          <a:xfrm>
            <a:off x="962928" y="2221746"/>
            <a:ext cx="4574271"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1" name="Rectangle 10">
            <a:extLst>
              <a:ext uri="{FF2B5EF4-FFF2-40B4-BE49-F238E27FC236}">
                <a16:creationId xmlns:a16="http://schemas.microsoft.com/office/drawing/2014/main" id="{37B5BD0D-852A-47ED-9642-EBB318051D3A}"/>
              </a:ext>
            </a:extLst>
          </p:cNvPr>
          <p:cNvSpPr/>
          <p:nvPr/>
        </p:nvSpPr>
        <p:spPr>
          <a:xfrm>
            <a:off x="962928" y="3118915"/>
            <a:ext cx="4574271" cy="620170"/>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grpSp>
        <p:nvGrpSpPr>
          <p:cNvPr id="12" name="Group 11">
            <a:extLst>
              <a:ext uri="{FF2B5EF4-FFF2-40B4-BE49-F238E27FC236}">
                <a16:creationId xmlns:a16="http://schemas.microsoft.com/office/drawing/2014/main" id="{D3359530-478A-4894-89D5-9166DBF181F3}"/>
              </a:ext>
            </a:extLst>
          </p:cNvPr>
          <p:cNvGrpSpPr/>
          <p:nvPr/>
        </p:nvGrpSpPr>
        <p:grpSpPr>
          <a:xfrm>
            <a:off x="10062005" y="1141889"/>
            <a:ext cx="1020402" cy="1020402"/>
            <a:chOff x="1014940" y="770253"/>
            <a:chExt cx="1845677" cy="1845677"/>
          </a:xfrm>
        </p:grpSpPr>
        <p:sp>
          <p:nvSpPr>
            <p:cNvPr id="13" name="Oval 12">
              <a:extLst>
                <a:ext uri="{FF2B5EF4-FFF2-40B4-BE49-F238E27FC236}">
                  <a16:creationId xmlns:a16="http://schemas.microsoft.com/office/drawing/2014/main" id="{B214AAB0-D237-4F07-A89C-479270BB30C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817FD459-C9B6-469B-B438-1A11B98AFC4D}"/>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0265019B-9D80-4158-894A-C5CE1A4DCAD3}"/>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6BEA8480-9533-45A4-8375-6E04AED4F4A3}"/>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 name="Group 16">
            <a:extLst>
              <a:ext uri="{FF2B5EF4-FFF2-40B4-BE49-F238E27FC236}">
                <a16:creationId xmlns:a16="http://schemas.microsoft.com/office/drawing/2014/main" id="{0BBDA23B-4789-4E85-AC2C-647A74C21F40}"/>
              </a:ext>
            </a:extLst>
          </p:cNvPr>
          <p:cNvGrpSpPr/>
          <p:nvPr/>
        </p:nvGrpSpPr>
        <p:grpSpPr>
          <a:xfrm>
            <a:off x="1197380" y="4016084"/>
            <a:ext cx="422414" cy="422414"/>
            <a:chOff x="1014940" y="770253"/>
            <a:chExt cx="1845677" cy="1845677"/>
          </a:xfrm>
        </p:grpSpPr>
        <p:sp>
          <p:nvSpPr>
            <p:cNvPr id="18" name="Oval 17">
              <a:extLst>
                <a:ext uri="{FF2B5EF4-FFF2-40B4-BE49-F238E27FC236}">
                  <a16:creationId xmlns:a16="http://schemas.microsoft.com/office/drawing/2014/main" id="{C4059311-BC97-491A-ACD7-C3B8748C93CC}"/>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Oval 18">
              <a:extLst>
                <a:ext uri="{FF2B5EF4-FFF2-40B4-BE49-F238E27FC236}">
                  <a16:creationId xmlns:a16="http://schemas.microsoft.com/office/drawing/2014/main" id="{DDDE3CB9-FB9E-4819-B08A-518F150B1394}"/>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Oval 19">
              <a:extLst>
                <a:ext uri="{FF2B5EF4-FFF2-40B4-BE49-F238E27FC236}">
                  <a16:creationId xmlns:a16="http://schemas.microsoft.com/office/drawing/2014/main" id="{5E4BF7FB-98FA-41AB-87C2-293DF7BA3940}"/>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60418E33-F849-414A-9DB2-1E32F22AE471}"/>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 name="Group 21">
            <a:extLst>
              <a:ext uri="{FF2B5EF4-FFF2-40B4-BE49-F238E27FC236}">
                <a16:creationId xmlns:a16="http://schemas.microsoft.com/office/drawing/2014/main" id="{E6E280E8-BACE-4A35-A49A-0C2DA205039C}"/>
              </a:ext>
            </a:extLst>
          </p:cNvPr>
          <p:cNvGrpSpPr/>
          <p:nvPr/>
        </p:nvGrpSpPr>
        <p:grpSpPr>
          <a:xfrm>
            <a:off x="10864513" y="5902858"/>
            <a:ext cx="422414" cy="422414"/>
            <a:chOff x="1014940" y="770253"/>
            <a:chExt cx="1845677" cy="1845677"/>
          </a:xfrm>
        </p:grpSpPr>
        <p:sp>
          <p:nvSpPr>
            <p:cNvPr id="23" name="Oval 22">
              <a:extLst>
                <a:ext uri="{FF2B5EF4-FFF2-40B4-BE49-F238E27FC236}">
                  <a16:creationId xmlns:a16="http://schemas.microsoft.com/office/drawing/2014/main" id="{7FCF7ED0-6794-4AD0-A42F-05979E75353C}"/>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C1F4AE3E-FAC8-4561-B9D8-542E179D22B1}"/>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A6E3775C-B807-4155-ACEA-9CC02EFE3CB4}"/>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BB6D9644-1B3B-4753-8F60-B1FE0E4DF03C}"/>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Picture Placeholder 4">
            <a:extLst>
              <a:ext uri="{FF2B5EF4-FFF2-40B4-BE49-F238E27FC236}">
                <a16:creationId xmlns:a16="http://schemas.microsoft.com/office/drawing/2014/main" id="{72721C89-7479-481E-B35A-8A8F9FDB6527}"/>
              </a:ext>
            </a:extLst>
          </p:cNvPr>
          <p:cNvSpPr>
            <a:spLocks noGrp="1"/>
          </p:cNvSpPr>
          <p:nvPr>
            <p:ph type="pic" sz="quarter" idx="18"/>
          </p:nvPr>
        </p:nvSpPr>
        <p:spPr/>
      </p:sp>
    </p:spTree>
    <p:extLst>
      <p:ext uri="{BB962C8B-B14F-4D97-AF65-F5344CB8AC3E}">
        <p14:creationId xmlns:p14="http://schemas.microsoft.com/office/powerpoint/2010/main" val="317176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B7BB58A-7EA6-4113-A12F-B6B4E948E31B}"/>
              </a:ext>
            </a:extLst>
          </p:cNvPr>
          <p:cNvSpPr>
            <a:spLocks noGrp="1"/>
          </p:cNvSpPr>
          <p:nvPr>
            <p:ph type="pic" sz="quarter" idx="14"/>
          </p:nvPr>
        </p:nvSpPr>
        <p:spPr/>
      </p:sp>
      <p:sp>
        <p:nvSpPr>
          <p:cNvPr id="4" name="Rectangle 3">
            <a:extLst>
              <a:ext uri="{FF2B5EF4-FFF2-40B4-BE49-F238E27FC236}">
                <a16:creationId xmlns:a16="http://schemas.microsoft.com/office/drawing/2014/main" id="{5F133CFF-4376-499B-A032-1CC06DB3BCA0}"/>
              </a:ext>
            </a:extLst>
          </p:cNvPr>
          <p:cNvSpPr/>
          <p:nvPr/>
        </p:nvSpPr>
        <p:spPr>
          <a:xfrm>
            <a:off x="0" y="0"/>
            <a:ext cx="12192000" cy="3892731"/>
          </a:xfrm>
          <a:prstGeom prst="rect">
            <a:avLst/>
          </a:prstGeom>
          <a:gradFill>
            <a:gsLst>
              <a:gs pos="0">
                <a:schemeClr val="accent1">
                  <a:lumMod val="60000"/>
                  <a:lumOff val="40000"/>
                </a:schemeClr>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B716DB0E-7412-45A2-9E00-15857AF2A1EF}"/>
              </a:ext>
            </a:extLst>
          </p:cNvPr>
          <p:cNvSpPr/>
          <p:nvPr/>
        </p:nvSpPr>
        <p:spPr>
          <a:xfrm>
            <a:off x="981720" y="3352800"/>
            <a:ext cx="6227727" cy="897169"/>
          </a:xfrm>
          <a:prstGeom prst="rect">
            <a:avLst/>
          </a:prstGeom>
        </p:spPr>
        <p:txBody>
          <a:bodyPr wrap="square">
            <a:spAutoFit/>
          </a:bodyPr>
          <a:lstStyle/>
          <a:p>
            <a:pPr algn="just">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0" name="TextBox 9">
            <a:extLst>
              <a:ext uri="{FF2B5EF4-FFF2-40B4-BE49-F238E27FC236}">
                <a16:creationId xmlns:a16="http://schemas.microsoft.com/office/drawing/2014/main" id="{C458255E-C464-4DD7-A3C8-F84A8731F9E5}"/>
              </a:ext>
            </a:extLst>
          </p:cNvPr>
          <p:cNvSpPr txBox="1"/>
          <p:nvPr/>
        </p:nvSpPr>
        <p:spPr>
          <a:xfrm>
            <a:off x="981721" y="1958073"/>
            <a:ext cx="6227727" cy="923330"/>
          </a:xfrm>
          <a:prstGeom prst="rect">
            <a:avLst/>
          </a:prstGeom>
          <a:noFill/>
        </p:spPr>
        <p:txBody>
          <a:bodyPr wrap="square" rtlCol="0">
            <a:spAutoFit/>
          </a:bodyPr>
          <a:lstStyle/>
          <a:p>
            <a:r>
              <a:rPr lang="en-US" sz="5400" b="1" spc="100">
                <a:solidFill>
                  <a:schemeClr val="bg1">
                    <a:lumMod val="95000"/>
                  </a:schemeClr>
                </a:solidFill>
                <a:latin typeface="Playfair Display" panose="00000500000000000000" pitchFamily="2" charset="0"/>
                <a:ea typeface="Roboto Medium" panose="02000000000000000000" pitchFamily="2" charset="0"/>
                <a:cs typeface="Poppins" panose="00000500000000000000" pitchFamily="2" charset="0"/>
              </a:rPr>
              <a:t>Enjoy the winter</a:t>
            </a:r>
            <a:endParaRPr lang="en-US" sz="5400" spc="100">
              <a:solidFill>
                <a:schemeClr val="bg1">
                  <a:lumMod val="95000"/>
                </a:schemeClr>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4069AB2E-322B-4213-97D3-68D2C9980795}"/>
              </a:ext>
            </a:extLst>
          </p:cNvPr>
          <p:cNvSpPr txBox="1"/>
          <p:nvPr/>
        </p:nvSpPr>
        <p:spPr>
          <a:xfrm>
            <a:off x="981722" y="2881403"/>
            <a:ext cx="2199066" cy="343171"/>
          </a:xfrm>
          <a:prstGeom prst="rect">
            <a:avLst/>
          </a:prstGeom>
          <a:noFill/>
        </p:spPr>
        <p:txBody>
          <a:bodyPr wrap="square" rtlCol="0">
            <a:spAutoFit/>
          </a:bodyPr>
          <a:lstStyle/>
          <a:p>
            <a:pPr>
              <a:lnSpc>
                <a:spcPct val="150000"/>
              </a:lnSpc>
            </a:pPr>
            <a:r>
              <a:rPr lang="en-US" sz="1200">
                <a:solidFill>
                  <a:schemeClr val="bg1">
                    <a:lumMod val="95000"/>
                  </a:schemeClr>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4" name="Rectangle 13">
            <a:extLst>
              <a:ext uri="{FF2B5EF4-FFF2-40B4-BE49-F238E27FC236}">
                <a16:creationId xmlns:a16="http://schemas.microsoft.com/office/drawing/2014/main" id="{2CFBD575-FE8D-40CD-B687-4015F5939353}"/>
              </a:ext>
            </a:extLst>
          </p:cNvPr>
          <p:cNvSpPr/>
          <p:nvPr/>
        </p:nvSpPr>
        <p:spPr>
          <a:xfrm>
            <a:off x="981075" y="4372617"/>
            <a:ext cx="4108269" cy="576183"/>
          </a:xfrm>
          <a:prstGeom prst="rect">
            <a:avLst/>
          </a:prstGeom>
        </p:spPr>
        <p:txBody>
          <a:bodyPr wrap="square">
            <a:spAutoFit/>
          </a:bodyPr>
          <a:lstStyle/>
          <a:p>
            <a:pPr algn="just">
              <a:lnSpc>
                <a:spcPct val="150000"/>
              </a:lnSpc>
            </a:pPr>
            <a:r>
              <a:rPr lang="it-IT" sz="1100" b="1" i="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a:t>
            </a:r>
            <a:endParaRPr lang="en-US" sz="1100" b="1" i="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6" name="Oval 15">
            <a:extLst>
              <a:ext uri="{FF2B5EF4-FFF2-40B4-BE49-F238E27FC236}">
                <a16:creationId xmlns:a16="http://schemas.microsoft.com/office/drawing/2014/main" id="{A5FC4FBE-C60D-4F7D-8BBD-0E2CB4ABB93E}"/>
              </a:ext>
            </a:extLst>
          </p:cNvPr>
          <p:cNvSpPr/>
          <p:nvPr/>
        </p:nvSpPr>
        <p:spPr>
          <a:xfrm rot="5400000">
            <a:off x="8186929" y="3099945"/>
            <a:ext cx="564412" cy="561469"/>
          </a:xfrm>
          <a:prstGeom prst="ellipse">
            <a:avLst/>
          </a:prstGeom>
          <a:solidFill>
            <a:schemeClr val="accent1">
              <a:lumMod val="60000"/>
              <a:lumOff val="40000"/>
            </a:schemeClr>
          </a:solidFill>
          <a:ln w="12700" cap="flat">
            <a:noFill/>
            <a:prstDash val="solid"/>
            <a:miter/>
          </a:ln>
        </p:spPr>
        <p:txBody>
          <a:bodyPr vert="vert270" rtlCol="0" anchor="ctr"/>
          <a:lstStyle/>
          <a:p>
            <a:pPr algn="ctr"/>
            <a:r>
              <a:rPr lang="en-US" sz="1200">
                <a:solidFill>
                  <a:schemeClr val="bg1">
                    <a:lumMod val="95000"/>
                  </a:schemeClr>
                </a:solidFill>
                <a:latin typeface="Poppins SemiBold" panose="00000700000000000000" pitchFamily="2" charset="0"/>
                <a:cs typeface="Poppins SemiBold" panose="00000700000000000000" pitchFamily="2" charset="0"/>
              </a:rPr>
              <a:t>01</a:t>
            </a:r>
          </a:p>
        </p:txBody>
      </p:sp>
      <p:sp>
        <p:nvSpPr>
          <p:cNvPr id="18" name="Rectangle 17">
            <a:extLst>
              <a:ext uri="{FF2B5EF4-FFF2-40B4-BE49-F238E27FC236}">
                <a16:creationId xmlns:a16="http://schemas.microsoft.com/office/drawing/2014/main" id="{71649938-DCEA-4ED2-8F2E-7A81AFCEBAC2}"/>
              </a:ext>
            </a:extLst>
          </p:cNvPr>
          <p:cNvSpPr/>
          <p:nvPr/>
        </p:nvSpPr>
        <p:spPr>
          <a:xfrm>
            <a:off x="8887098" y="3042715"/>
            <a:ext cx="2589285" cy="620170"/>
          </a:xfrm>
          <a:prstGeom prst="rect">
            <a:avLst/>
          </a:prstGeom>
        </p:spPr>
        <p:txBody>
          <a:bodyPr wrap="square">
            <a:spAutoFit/>
          </a:bodyPr>
          <a:lstStyle/>
          <a:p>
            <a:pPr>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0" name="Oval 19">
            <a:extLst>
              <a:ext uri="{FF2B5EF4-FFF2-40B4-BE49-F238E27FC236}">
                <a16:creationId xmlns:a16="http://schemas.microsoft.com/office/drawing/2014/main" id="{C2462E4F-8551-4C82-B671-C60A3B062C21}"/>
              </a:ext>
            </a:extLst>
          </p:cNvPr>
          <p:cNvSpPr/>
          <p:nvPr/>
        </p:nvSpPr>
        <p:spPr>
          <a:xfrm rot="5400000">
            <a:off x="8186929" y="3895076"/>
            <a:ext cx="564412" cy="561469"/>
          </a:xfrm>
          <a:prstGeom prst="ellipse">
            <a:avLst/>
          </a:prstGeom>
          <a:solidFill>
            <a:schemeClr val="accent3"/>
          </a:solidFill>
          <a:ln w="12700" cap="flat">
            <a:noFill/>
            <a:prstDash val="solid"/>
            <a:miter/>
          </a:ln>
        </p:spPr>
        <p:txBody>
          <a:bodyPr vert="vert270" rtlCol="0" anchor="ctr"/>
          <a:lstStyle/>
          <a:p>
            <a:pPr algn="ctr"/>
            <a:r>
              <a:rPr lang="en-US" sz="1200">
                <a:solidFill>
                  <a:schemeClr val="bg1">
                    <a:lumMod val="95000"/>
                  </a:schemeClr>
                </a:solidFill>
                <a:latin typeface="Poppins SemiBold" panose="00000700000000000000" pitchFamily="2" charset="0"/>
                <a:cs typeface="Poppins SemiBold" panose="00000700000000000000" pitchFamily="2" charset="0"/>
              </a:rPr>
              <a:t>02</a:t>
            </a:r>
          </a:p>
        </p:txBody>
      </p:sp>
      <p:sp>
        <p:nvSpPr>
          <p:cNvPr id="22" name="Rectangle 21">
            <a:extLst>
              <a:ext uri="{FF2B5EF4-FFF2-40B4-BE49-F238E27FC236}">
                <a16:creationId xmlns:a16="http://schemas.microsoft.com/office/drawing/2014/main" id="{CF3707F4-F966-4746-A6F5-4B617D562C3F}"/>
              </a:ext>
            </a:extLst>
          </p:cNvPr>
          <p:cNvSpPr/>
          <p:nvPr/>
        </p:nvSpPr>
        <p:spPr>
          <a:xfrm>
            <a:off x="8887098" y="3837846"/>
            <a:ext cx="2589285" cy="620170"/>
          </a:xfrm>
          <a:prstGeom prst="rect">
            <a:avLst/>
          </a:prstGeom>
        </p:spPr>
        <p:txBody>
          <a:bodyPr wrap="square">
            <a:spAutoFit/>
          </a:bodyPr>
          <a:lstStyle/>
          <a:p>
            <a:pPr>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4" name="Oval 23">
            <a:extLst>
              <a:ext uri="{FF2B5EF4-FFF2-40B4-BE49-F238E27FC236}">
                <a16:creationId xmlns:a16="http://schemas.microsoft.com/office/drawing/2014/main" id="{D10ED3B1-514A-45C1-9332-9EE086514641}"/>
              </a:ext>
            </a:extLst>
          </p:cNvPr>
          <p:cNvSpPr/>
          <p:nvPr/>
        </p:nvSpPr>
        <p:spPr>
          <a:xfrm rot="5400000">
            <a:off x="8186929" y="4659697"/>
            <a:ext cx="564412" cy="561469"/>
          </a:xfrm>
          <a:prstGeom prst="ellipse">
            <a:avLst/>
          </a:prstGeom>
          <a:solidFill>
            <a:schemeClr val="accent1">
              <a:lumMod val="60000"/>
              <a:lumOff val="40000"/>
            </a:schemeClr>
          </a:solidFill>
          <a:ln w="12700" cap="flat">
            <a:noFill/>
            <a:prstDash val="solid"/>
            <a:miter/>
          </a:ln>
        </p:spPr>
        <p:txBody>
          <a:bodyPr vert="vert270" rtlCol="0" anchor="ctr"/>
          <a:lstStyle/>
          <a:p>
            <a:pPr algn="ctr"/>
            <a:r>
              <a:rPr lang="en-US" sz="1200">
                <a:solidFill>
                  <a:schemeClr val="bg1">
                    <a:lumMod val="95000"/>
                  </a:schemeClr>
                </a:solidFill>
                <a:latin typeface="Poppins SemiBold" panose="00000700000000000000" pitchFamily="2" charset="0"/>
                <a:cs typeface="Poppins SemiBold" panose="00000700000000000000" pitchFamily="2" charset="0"/>
              </a:rPr>
              <a:t>03</a:t>
            </a:r>
          </a:p>
        </p:txBody>
      </p:sp>
      <p:sp>
        <p:nvSpPr>
          <p:cNvPr id="26" name="Rectangle 25">
            <a:extLst>
              <a:ext uri="{FF2B5EF4-FFF2-40B4-BE49-F238E27FC236}">
                <a16:creationId xmlns:a16="http://schemas.microsoft.com/office/drawing/2014/main" id="{149DB2E7-46E1-417C-8023-9C8DDADE13CD}"/>
              </a:ext>
            </a:extLst>
          </p:cNvPr>
          <p:cNvSpPr/>
          <p:nvPr/>
        </p:nvSpPr>
        <p:spPr>
          <a:xfrm>
            <a:off x="8887098" y="4602467"/>
            <a:ext cx="2589285" cy="620170"/>
          </a:xfrm>
          <a:prstGeom prst="rect">
            <a:avLst/>
          </a:prstGeom>
        </p:spPr>
        <p:txBody>
          <a:bodyPr wrap="square">
            <a:spAutoFit/>
          </a:bodyPr>
          <a:lstStyle/>
          <a:p>
            <a:pPr>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7" name="Group 26">
            <a:extLst>
              <a:ext uri="{FF2B5EF4-FFF2-40B4-BE49-F238E27FC236}">
                <a16:creationId xmlns:a16="http://schemas.microsoft.com/office/drawing/2014/main" id="{F2F6C53C-B4CE-47BE-A58B-9549A068B4E7}"/>
              </a:ext>
            </a:extLst>
          </p:cNvPr>
          <p:cNvGrpSpPr/>
          <p:nvPr/>
        </p:nvGrpSpPr>
        <p:grpSpPr>
          <a:xfrm>
            <a:off x="2427303" y="5722967"/>
            <a:ext cx="746986" cy="746986"/>
            <a:chOff x="1014940" y="770253"/>
            <a:chExt cx="1845677" cy="1845677"/>
          </a:xfrm>
        </p:grpSpPr>
        <p:sp>
          <p:nvSpPr>
            <p:cNvPr id="28" name="Oval 27">
              <a:extLst>
                <a:ext uri="{FF2B5EF4-FFF2-40B4-BE49-F238E27FC236}">
                  <a16:creationId xmlns:a16="http://schemas.microsoft.com/office/drawing/2014/main" id="{30077CB8-E67A-4286-8442-3EFFFC6EDCBA}"/>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C5297597-CABE-42E2-8976-D0A9AFC124DF}"/>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F355974D-EF53-4F10-AAFF-ABDD8603E5BD}"/>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5092B873-CCCD-40D5-AD83-1BEC7EAA4A79}"/>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2" name="Freeform 872">
            <a:extLst>
              <a:ext uri="{FF2B5EF4-FFF2-40B4-BE49-F238E27FC236}">
                <a16:creationId xmlns:a16="http://schemas.microsoft.com/office/drawing/2014/main" id="{75B9F448-284E-44CB-8B36-C6538B8AC440}"/>
              </a:ext>
            </a:extLst>
          </p:cNvPr>
          <p:cNvSpPr>
            <a:spLocks noEditPoints="1"/>
          </p:cNvSpPr>
          <p:nvPr/>
        </p:nvSpPr>
        <p:spPr bwMode="auto">
          <a:xfrm flipH="1" flipV="1">
            <a:off x="588957" y="549599"/>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grpSp>
        <p:nvGrpSpPr>
          <p:cNvPr id="33" name="Group 32">
            <a:extLst>
              <a:ext uri="{FF2B5EF4-FFF2-40B4-BE49-F238E27FC236}">
                <a16:creationId xmlns:a16="http://schemas.microsoft.com/office/drawing/2014/main" id="{D861BA77-F6FC-4A2B-81D7-FE2CB67DA0E4}"/>
              </a:ext>
            </a:extLst>
          </p:cNvPr>
          <p:cNvGrpSpPr/>
          <p:nvPr/>
        </p:nvGrpSpPr>
        <p:grpSpPr>
          <a:xfrm>
            <a:off x="8749870" y="925921"/>
            <a:ext cx="1020402" cy="1020402"/>
            <a:chOff x="1014940" y="770253"/>
            <a:chExt cx="1845677" cy="1845677"/>
          </a:xfrm>
        </p:grpSpPr>
        <p:sp>
          <p:nvSpPr>
            <p:cNvPr id="34" name="Oval 33">
              <a:extLst>
                <a:ext uri="{FF2B5EF4-FFF2-40B4-BE49-F238E27FC236}">
                  <a16:creationId xmlns:a16="http://schemas.microsoft.com/office/drawing/2014/main" id="{F31B641C-4BAD-4A12-A4E5-4F320FEB9754}"/>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35697746-E973-4A0F-AE6C-B29E84764CDA}"/>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1F8BB861-11F2-4B75-B3BF-6D907D4FAD3B}"/>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E08B197F-F8CC-48D4-BDC9-70632CD5EC03}"/>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8" name="Group 37">
            <a:extLst>
              <a:ext uri="{FF2B5EF4-FFF2-40B4-BE49-F238E27FC236}">
                <a16:creationId xmlns:a16="http://schemas.microsoft.com/office/drawing/2014/main" id="{C624EE26-9053-49C3-BE48-74355B829ABE}"/>
              </a:ext>
            </a:extLst>
          </p:cNvPr>
          <p:cNvGrpSpPr/>
          <p:nvPr/>
        </p:nvGrpSpPr>
        <p:grpSpPr>
          <a:xfrm>
            <a:off x="10836786" y="2332979"/>
            <a:ext cx="360372" cy="360372"/>
            <a:chOff x="1014940" y="770253"/>
            <a:chExt cx="1845677" cy="1845677"/>
          </a:xfrm>
        </p:grpSpPr>
        <p:sp>
          <p:nvSpPr>
            <p:cNvPr id="39" name="Oval 38">
              <a:extLst>
                <a:ext uri="{FF2B5EF4-FFF2-40B4-BE49-F238E27FC236}">
                  <a16:creationId xmlns:a16="http://schemas.microsoft.com/office/drawing/2014/main" id="{B615E79D-59F2-4CCF-BA15-F807AFBFE221}"/>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21532D0D-4679-427F-A1CA-35E014F0C8AD}"/>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6F3FA8A5-35C5-432C-AD13-6483C83874D0}"/>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3C601773-7933-45DD-B7B6-66A919C4A72C}"/>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 name="Group 42">
            <a:extLst>
              <a:ext uri="{FF2B5EF4-FFF2-40B4-BE49-F238E27FC236}">
                <a16:creationId xmlns:a16="http://schemas.microsoft.com/office/drawing/2014/main" id="{02A25689-51A6-428B-BFC3-F8B0A43DEF90}"/>
              </a:ext>
            </a:extLst>
          </p:cNvPr>
          <p:cNvGrpSpPr/>
          <p:nvPr/>
        </p:nvGrpSpPr>
        <p:grpSpPr>
          <a:xfrm>
            <a:off x="2747531" y="1420649"/>
            <a:ext cx="360372" cy="360372"/>
            <a:chOff x="1014940" y="770253"/>
            <a:chExt cx="1845677" cy="1845677"/>
          </a:xfrm>
        </p:grpSpPr>
        <p:sp>
          <p:nvSpPr>
            <p:cNvPr id="44" name="Oval 43">
              <a:extLst>
                <a:ext uri="{FF2B5EF4-FFF2-40B4-BE49-F238E27FC236}">
                  <a16:creationId xmlns:a16="http://schemas.microsoft.com/office/drawing/2014/main" id="{04A83671-6875-4B67-8918-435D922E18FE}"/>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7C2D62A-DA70-471A-A572-645F893A2F9F}"/>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2B985F7-66AE-4577-9779-9A1EE62CA1C2}"/>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C454458D-49A5-4C2C-9658-DF9C22EED614}"/>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2" name="Freeform 872">
            <a:extLst>
              <a:ext uri="{FF2B5EF4-FFF2-40B4-BE49-F238E27FC236}">
                <a16:creationId xmlns:a16="http://schemas.microsoft.com/office/drawing/2014/main" id="{E62A7E63-882C-4BEA-92FF-592CDC1075D4}"/>
              </a:ext>
            </a:extLst>
          </p:cNvPr>
          <p:cNvSpPr>
            <a:spLocks noEditPoints="1"/>
          </p:cNvSpPr>
          <p:nvPr/>
        </p:nvSpPr>
        <p:spPr bwMode="auto">
          <a:xfrm flipH="1" flipV="1">
            <a:off x="9603178" y="5820864"/>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54" name="Rectangle 53">
            <a:extLst>
              <a:ext uri="{FF2B5EF4-FFF2-40B4-BE49-F238E27FC236}">
                <a16:creationId xmlns:a16="http://schemas.microsoft.com/office/drawing/2014/main" id="{5173C4D0-B157-4320-A77A-DB2E3F064C88}"/>
              </a:ext>
            </a:extLst>
          </p:cNvPr>
          <p:cNvSpPr/>
          <p:nvPr/>
        </p:nvSpPr>
        <p:spPr>
          <a:xfrm>
            <a:off x="484463" y="6297201"/>
            <a:ext cx="3053868" cy="343171"/>
          </a:xfrm>
          <a:prstGeom prst="rect">
            <a:avLst/>
          </a:prstGeom>
        </p:spPr>
        <p:txBody>
          <a:bodyPr wrap="square">
            <a:spAutoFit/>
          </a:bodyPr>
          <a:lstStyle/>
          <a:p>
            <a:pPr>
              <a:lnSpc>
                <a:spcPct val="150000"/>
              </a:lnSpc>
            </a:pPr>
            <a:r>
              <a:rPr lang="it-IT" sz="1200">
                <a:solidFill>
                  <a:schemeClr val="bg1"/>
                </a:solidFill>
                <a:latin typeface="Poppins" panose="00000500000000000000" pitchFamily="2" charset="0"/>
                <a:ea typeface="Open Sans" panose="020B0606030504020204" pitchFamily="34" charset="0"/>
                <a:cs typeface="Poppins" panose="00000500000000000000" pitchFamily="2" charset="0"/>
              </a:rPr>
              <a:t>Prepare for winter season</a:t>
            </a:r>
            <a:endParaRPr lang="en-US" sz="120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56" name="Rectangle 55">
            <a:extLst>
              <a:ext uri="{FF2B5EF4-FFF2-40B4-BE49-F238E27FC236}">
                <a16:creationId xmlns:a16="http://schemas.microsoft.com/office/drawing/2014/main" id="{BF48EB9D-2D1F-4485-BAF3-2FA8D20812EC}"/>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2722937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9E847C-C2C0-46B7-B07D-AE4B8DDD982A}"/>
              </a:ext>
            </a:extLst>
          </p:cNvPr>
          <p:cNvSpPr/>
          <p:nvPr/>
        </p:nvSpPr>
        <p:spPr>
          <a:xfrm>
            <a:off x="6887305" y="2723319"/>
            <a:ext cx="4625871" cy="1174168"/>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7" name="TextBox 6">
            <a:extLst>
              <a:ext uri="{FF2B5EF4-FFF2-40B4-BE49-F238E27FC236}">
                <a16:creationId xmlns:a16="http://schemas.microsoft.com/office/drawing/2014/main" id="{B7CBF79F-8257-4F49-88B0-BBCDE1536A04}"/>
              </a:ext>
            </a:extLst>
          </p:cNvPr>
          <p:cNvSpPr txBox="1"/>
          <p:nvPr/>
        </p:nvSpPr>
        <p:spPr>
          <a:xfrm>
            <a:off x="6887306" y="1787286"/>
            <a:ext cx="3058327"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Winter season</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F6DEE7BB-3636-44B2-82E9-4A23F9208649}"/>
              </a:ext>
            </a:extLst>
          </p:cNvPr>
          <p:cNvSpPr txBox="1"/>
          <p:nvPr/>
        </p:nvSpPr>
        <p:spPr>
          <a:xfrm>
            <a:off x="6887307" y="2312101"/>
            <a:ext cx="2199066" cy="343171"/>
          </a:xfrm>
          <a:prstGeom prst="rect">
            <a:avLst/>
          </a:prstGeom>
          <a:noFill/>
        </p:spPr>
        <p:txBody>
          <a:bodyPr wrap="square" rtlCol="0">
            <a:spAutoFit/>
          </a:bodyPr>
          <a:lstStyle/>
          <a:p>
            <a:pP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0" name="Rectangle 9">
            <a:extLst>
              <a:ext uri="{FF2B5EF4-FFF2-40B4-BE49-F238E27FC236}">
                <a16:creationId xmlns:a16="http://schemas.microsoft.com/office/drawing/2014/main" id="{F42BB19A-1291-4704-9B1A-3E22709D3F31}"/>
              </a:ext>
            </a:extLst>
          </p:cNvPr>
          <p:cNvSpPr/>
          <p:nvPr/>
        </p:nvSpPr>
        <p:spPr>
          <a:xfrm>
            <a:off x="6887305" y="3965534"/>
            <a:ext cx="4625871"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2" name="Oval 11">
            <a:extLst>
              <a:ext uri="{FF2B5EF4-FFF2-40B4-BE49-F238E27FC236}">
                <a16:creationId xmlns:a16="http://schemas.microsoft.com/office/drawing/2014/main" id="{FD08B689-C860-43D5-9CF9-9216DFC60D26}"/>
              </a:ext>
            </a:extLst>
          </p:cNvPr>
          <p:cNvSpPr/>
          <p:nvPr/>
        </p:nvSpPr>
        <p:spPr>
          <a:xfrm rot="5400000">
            <a:off x="3536142" y="352862"/>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01</a:t>
            </a:r>
          </a:p>
        </p:txBody>
      </p:sp>
      <p:sp>
        <p:nvSpPr>
          <p:cNvPr id="14" name="Rectangle 13">
            <a:extLst>
              <a:ext uri="{FF2B5EF4-FFF2-40B4-BE49-F238E27FC236}">
                <a16:creationId xmlns:a16="http://schemas.microsoft.com/office/drawing/2014/main" id="{68CDF5BE-0BF4-4CC7-A48D-26FB459E936C}"/>
              </a:ext>
            </a:extLst>
          </p:cNvPr>
          <p:cNvSpPr/>
          <p:nvPr/>
        </p:nvSpPr>
        <p:spPr>
          <a:xfrm>
            <a:off x="3537614" y="1230123"/>
            <a:ext cx="2158551" cy="620170"/>
          </a:xfrm>
          <a:prstGeom prst="rect">
            <a:avLst/>
          </a:prstGeom>
        </p:spPr>
        <p:txBody>
          <a:bodyPr wrap="square">
            <a:spAutoFit/>
          </a:bodyPr>
          <a:lstStyle/>
          <a:p>
            <a:pPr>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6" name="TextBox 15">
            <a:extLst>
              <a:ext uri="{FF2B5EF4-FFF2-40B4-BE49-F238E27FC236}">
                <a16:creationId xmlns:a16="http://schemas.microsoft.com/office/drawing/2014/main" id="{1CA650DB-5C7C-4B08-85AE-8B06508E908D}"/>
              </a:ext>
            </a:extLst>
          </p:cNvPr>
          <p:cNvSpPr txBox="1"/>
          <p:nvPr/>
        </p:nvSpPr>
        <p:spPr>
          <a:xfrm>
            <a:off x="3537614" y="999573"/>
            <a:ext cx="2158551" cy="276999"/>
          </a:xfrm>
          <a:prstGeom prst="rect">
            <a:avLst/>
          </a:prstGeom>
          <a:noFill/>
        </p:spPr>
        <p:txBody>
          <a:bodyPr wrap="square" rtlCol="0">
            <a:spAutoFit/>
          </a:bodyPr>
          <a:lstStyle/>
          <a:p>
            <a:r>
              <a:rPr lang="en-US" sz="1200">
                <a:solidFill>
                  <a:schemeClr val="bg1">
                    <a:lumMod val="95000"/>
                  </a:schemeClr>
                </a:solidFill>
                <a:latin typeface="Poppins SemiBold" panose="00000700000000000000" pitchFamily="2" charset="0"/>
                <a:cs typeface="Poppins SemiBold" panose="00000700000000000000" pitchFamily="2" charset="0"/>
              </a:rPr>
              <a:t>Insert Text Here</a:t>
            </a:r>
            <a:endParaRPr lang="en-ID" sz="1200">
              <a:solidFill>
                <a:schemeClr val="bg1">
                  <a:lumMod val="95000"/>
                </a:schemeClr>
              </a:solidFill>
              <a:latin typeface="Poppins SemiBold" panose="00000700000000000000" pitchFamily="2" charset="0"/>
              <a:cs typeface="Poppins SemiBold" panose="00000700000000000000" pitchFamily="2" charset="0"/>
            </a:endParaRPr>
          </a:p>
        </p:txBody>
      </p:sp>
      <p:sp>
        <p:nvSpPr>
          <p:cNvPr id="17" name="Rectangle 16">
            <a:extLst>
              <a:ext uri="{FF2B5EF4-FFF2-40B4-BE49-F238E27FC236}">
                <a16:creationId xmlns:a16="http://schemas.microsoft.com/office/drawing/2014/main" id="{CA2636C4-475F-4F7D-95E2-A74DBFBD841E}"/>
              </a:ext>
            </a:extLst>
          </p:cNvPr>
          <p:cNvSpPr/>
          <p:nvPr/>
        </p:nvSpPr>
        <p:spPr>
          <a:xfrm>
            <a:off x="3537614" y="1850293"/>
            <a:ext cx="2158551" cy="620170"/>
          </a:xfrm>
          <a:prstGeom prst="rect">
            <a:avLst/>
          </a:prstGeom>
        </p:spPr>
        <p:txBody>
          <a:bodyPr wrap="square">
            <a:spAutoFit/>
          </a:bodyPr>
          <a:lstStyle/>
          <a:p>
            <a:pPr>
              <a:lnSpc>
                <a:spcPct val="150000"/>
              </a:lnSpc>
            </a:pPr>
            <a:r>
              <a:rPr lang="it-IT" sz="1200"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a:t>
            </a:r>
            <a:endParaRPr lang="en-US" sz="1200"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3" name="Rectangle 22">
            <a:extLst>
              <a:ext uri="{FF2B5EF4-FFF2-40B4-BE49-F238E27FC236}">
                <a16:creationId xmlns:a16="http://schemas.microsoft.com/office/drawing/2014/main" id="{AAC91974-7F05-42C9-B6DF-D966105FB733}"/>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sp>
        <p:nvSpPr>
          <p:cNvPr id="3" name="Picture Placeholder 2">
            <a:extLst>
              <a:ext uri="{FF2B5EF4-FFF2-40B4-BE49-F238E27FC236}">
                <a16:creationId xmlns:a16="http://schemas.microsoft.com/office/drawing/2014/main" id="{7FDB3DB6-B296-4D12-B858-FD5DF1C07B30}"/>
              </a:ext>
            </a:extLst>
          </p:cNvPr>
          <p:cNvSpPr>
            <a:spLocks noGrp="1"/>
          </p:cNvSpPr>
          <p:nvPr>
            <p:ph type="pic" sz="quarter" idx="14"/>
          </p:nvPr>
        </p:nvSpPr>
        <p:spPr/>
      </p:sp>
      <p:sp>
        <p:nvSpPr>
          <p:cNvPr id="6" name="Picture Placeholder 5">
            <a:extLst>
              <a:ext uri="{FF2B5EF4-FFF2-40B4-BE49-F238E27FC236}">
                <a16:creationId xmlns:a16="http://schemas.microsoft.com/office/drawing/2014/main" id="{8CBF1ED3-5F4F-453A-8B9F-E157D2F4452B}"/>
              </a:ext>
            </a:extLst>
          </p:cNvPr>
          <p:cNvSpPr>
            <a:spLocks noGrp="1"/>
          </p:cNvSpPr>
          <p:nvPr>
            <p:ph type="pic" sz="quarter" idx="15"/>
          </p:nvPr>
        </p:nvSpPr>
        <p:spPr/>
      </p:sp>
    </p:spTree>
    <p:extLst>
      <p:ext uri="{BB962C8B-B14F-4D97-AF65-F5344CB8AC3E}">
        <p14:creationId xmlns:p14="http://schemas.microsoft.com/office/powerpoint/2010/main" val="227666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C694BF-96EB-4CBA-B939-E65D51A84B2F}"/>
              </a:ext>
            </a:extLst>
          </p:cNvPr>
          <p:cNvSpPr>
            <a:spLocks noGrp="1"/>
          </p:cNvSpPr>
          <p:nvPr>
            <p:ph type="pic" sz="quarter" idx="17"/>
          </p:nvPr>
        </p:nvSpPr>
        <p:spPr/>
      </p:sp>
      <p:sp>
        <p:nvSpPr>
          <p:cNvPr id="7" name="Picture Placeholder 6">
            <a:extLst>
              <a:ext uri="{FF2B5EF4-FFF2-40B4-BE49-F238E27FC236}">
                <a16:creationId xmlns:a16="http://schemas.microsoft.com/office/drawing/2014/main" id="{DAFF5DA8-F0AB-4237-9B9C-1A3EEFFE4B01}"/>
              </a:ext>
            </a:extLst>
          </p:cNvPr>
          <p:cNvSpPr>
            <a:spLocks noGrp="1"/>
          </p:cNvSpPr>
          <p:nvPr>
            <p:ph type="pic" sz="quarter" idx="18"/>
          </p:nvPr>
        </p:nvSpPr>
        <p:spPr/>
      </p:sp>
      <p:sp>
        <p:nvSpPr>
          <p:cNvPr id="5" name="Rectangle: Rounded Corners 4">
            <a:extLst>
              <a:ext uri="{FF2B5EF4-FFF2-40B4-BE49-F238E27FC236}">
                <a16:creationId xmlns:a16="http://schemas.microsoft.com/office/drawing/2014/main" id="{8BC11A4B-7798-4429-9774-8D0E140B3F29}"/>
              </a:ext>
            </a:extLst>
          </p:cNvPr>
          <p:cNvSpPr/>
          <p:nvPr/>
        </p:nvSpPr>
        <p:spPr>
          <a:xfrm>
            <a:off x="3765881" y="736327"/>
            <a:ext cx="3203002" cy="1676696"/>
          </a:xfrm>
          <a:prstGeom prst="roundRect">
            <a:avLst>
              <a:gd name="adj" fmla="val 6787"/>
            </a:avLst>
          </a:prstGeom>
          <a:solidFill>
            <a:schemeClr val="bg1"/>
          </a:solidFill>
          <a:ln>
            <a:noFill/>
          </a:ln>
          <a:effectLst>
            <a:outerShdw blurRad="292100" dist="1524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6" name="Rectangle: Rounded Corners 5">
            <a:extLst>
              <a:ext uri="{FF2B5EF4-FFF2-40B4-BE49-F238E27FC236}">
                <a16:creationId xmlns:a16="http://schemas.microsoft.com/office/drawing/2014/main" id="{A179C234-1AD5-4A83-8305-FA0FFB110B04}"/>
              </a:ext>
            </a:extLst>
          </p:cNvPr>
          <p:cNvSpPr/>
          <p:nvPr/>
        </p:nvSpPr>
        <p:spPr>
          <a:xfrm>
            <a:off x="7358167" y="3996361"/>
            <a:ext cx="3203002" cy="1676696"/>
          </a:xfrm>
          <a:prstGeom prst="roundRect">
            <a:avLst>
              <a:gd name="adj" fmla="val 6787"/>
            </a:avLst>
          </a:prstGeom>
          <a:solidFill>
            <a:schemeClr val="bg1"/>
          </a:solidFill>
          <a:ln>
            <a:noFill/>
          </a:ln>
          <a:effectLst>
            <a:outerShdw blurRad="292100" dist="1524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8" name="TextBox 7">
            <a:extLst>
              <a:ext uri="{FF2B5EF4-FFF2-40B4-BE49-F238E27FC236}">
                <a16:creationId xmlns:a16="http://schemas.microsoft.com/office/drawing/2014/main" id="{362C7366-6051-4003-8265-E79E7503BACD}"/>
              </a:ext>
            </a:extLst>
          </p:cNvPr>
          <p:cNvSpPr txBox="1"/>
          <p:nvPr/>
        </p:nvSpPr>
        <p:spPr>
          <a:xfrm>
            <a:off x="605906" y="4490328"/>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Galery</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A449EE51-3B60-4C63-911E-3F2BE5AC0151}"/>
              </a:ext>
            </a:extLst>
          </p:cNvPr>
          <p:cNvSpPr txBox="1"/>
          <p:nvPr/>
        </p:nvSpPr>
        <p:spPr>
          <a:xfrm>
            <a:off x="605906" y="4065300"/>
            <a:ext cx="3002600" cy="379678"/>
          </a:xfrm>
          <a:prstGeom prst="roundRect">
            <a:avLst/>
          </a:prstGeom>
          <a:solidFill>
            <a:schemeClr val="accent1">
              <a:lumMod val="60000"/>
              <a:lumOff val="40000"/>
            </a:schemeClr>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2" name="Rectangle 11">
            <a:extLst>
              <a:ext uri="{FF2B5EF4-FFF2-40B4-BE49-F238E27FC236}">
                <a16:creationId xmlns:a16="http://schemas.microsoft.com/office/drawing/2014/main" id="{E28EC6C5-CD6B-46FB-98EB-3EBE949FEB25}"/>
              </a:ext>
            </a:extLst>
          </p:cNvPr>
          <p:cNvSpPr/>
          <p:nvPr/>
        </p:nvSpPr>
        <p:spPr>
          <a:xfrm>
            <a:off x="605906" y="5154917"/>
            <a:ext cx="4574271"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4" name="TextBox 13">
            <a:extLst>
              <a:ext uri="{FF2B5EF4-FFF2-40B4-BE49-F238E27FC236}">
                <a16:creationId xmlns:a16="http://schemas.microsoft.com/office/drawing/2014/main" id="{25A1FA02-A8FA-4162-9989-2AADAD5FFF7A}"/>
              </a:ext>
            </a:extLst>
          </p:cNvPr>
          <p:cNvSpPr txBox="1"/>
          <p:nvPr/>
        </p:nvSpPr>
        <p:spPr>
          <a:xfrm>
            <a:off x="3984170" y="1309121"/>
            <a:ext cx="2158551" cy="276999"/>
          </a:xfrm>
          <a:prstGeom prst="rect">
            <a:avLst/>
          </a:prstGeom>
          <a:noFill/>
        </p:spPr>
        <p:txBody>
          <a:bodyPr wrap="square" rtlCol="0">
            <a:spAutoFit/>
          </a:bodyPr>
          <a:lstStyle/>
          <a:p>
            <a:r>
              <a:rPr lang="en-US" sz="1200">
                <a:latin typeface="Poppins SemiBold" panose="00000700000000000000" pitchFamily="2" charset="0"/>
                <a:cs typeface="Poppins SemiBold" panose="00000700000000000000" pitchFamily="2" charset="0"/>
              </a:rPr>
              <a:t>Insert Text Here</a:t>
            </a:r>
            <a:endParaRPr lang="en-ID" sz="1200">
              <a:latin typeface="Poppins SemiBold" panose="00000700000000000000" pitchFamily="2" charset="0"/>
              <a:cs typeface="Poppins SemiBold" panose="00000700000000000000" pitchFamily="2" charset="0"/>
            </a:endParaRPr>
          </a:p>
        </p:txBody>
      </p:sp>
      <p:sp>
        <p:nvSpPr>
          <p:cNvPr id="16" name="TextBox 15">
            <a:extLst>
              <a:ext uri="{FF2B5EF4-FFF2-40B4-BE49-F238E27FC236}">
                <a16:creationId xmlns:a16="http://schemas.microsoft.com/office/drawing/2014/main" id="{82A5E2CF-F85B-44F7-9ECA-34C67843C2BF}"/>
              </a:ext>
            </a:extLst>
          </p:cNvPr>
          <p:cNvSpPr txBox="1"/>
          <p:nvPr/>
        </p:nvSpPr>
        <p:spPr>
          <a:xfrm>
            <a:off x="3984170" y="897504"/>
            <a:ext cx="830335" cy="461665"/>
          </a:xfrm>
          <a:prstGeom prst="rect">
            <a:avLst/>
          </a:prstGeom>
          <a:noFill/>
        </p:spPr>
        <p:txBody>
          <a:bodyPr wrap="square" rtlCol="0">
            <a:spAutoFit/>
          </a:bodyPr>
          <a:lstStyle/>
          <a:p>
            <a:r>
              <a:rPr lang="en-US" sz="2400">
                <a:solidFill>
                  <a:schemeClr val="accent1">
                    <a:lumMod val="60000"/>
                    <a:lumOff val="40000"/>
                  </a:schemeClr>
                </a:solidFill>
                <a:latin typeface="Poppins SemiBold" panose="00000700000000000000" pitchFamily="2" charset="0"/>
                <a:cs typeface="Poppins SemiBold" panose="00000700000000000000" pitchFamily="2" charset="0"/>
              </a:rPr>
              <a:t>01.</a:t>
            </a:r>
            <a:endParaRPr lang="en-ID" sz="2400">
              <a:solidFill>
                <a:schemeClr val="accent1">
                  <a:lumMod val="60000"/>
                  <a:lumOff val="40000"/>
                </a:schemeClr>
              </a:solidFill>
              <a:latin typeface="Poppins SemiBold" panose="00000700000000000000" pitchFamily="2" charset="0"/>
              <a:cs typeface="Poppins SemiBold" panose="00000700000000000000" pitchFamily="2" charset="0"/>
            </a:endParaRPr>
          </a:p>
        </p:txBody>
      </p:sp>
      <p:sp>
        <p:nvSpPr>
          <p:cNvPr id="18" name="Rectangle 17">
            <a:extLst>
              <a:ext uri="{FF2B5EF4-FFF2-40B4-BE49-F238E27FC236}">
                <a16:creationId xmlns:a16="http://schemas.microsoft.com/office/drawing/2014/main" id="{FDA42852-1D7B-41D6-9AA6-6BE86947E985}"/>
              </a:ext>
            </a:extLst>
          </p:cNvPr>
          <p:cNvSpPr/>
          <p:nvPr/>
        </p:nvSpPr>
        <p:spPr>
          <a:xfrm>
            <a:off x="3984171" y="1586120"/>
            <a:ext cx="2766124"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9" name="TextBox 18">
            <a:extLst>
              <a:ext uri="{FF2B5EF4-FFF2-40B4-BE49-F238E27FC236}">
                <a16:creationId xmlns:a16="http://schemas.microsoft.com/office/drawing/2014/main" id="{F9998A16-0CB4-47BF-A2A1-DD0DA92F0E66}"/>
              </a:ext>
            </a:extLst>
          </p:cNvPr>
          <p:cNvSpPr txBox="1"/>
          <p:nvPr/>
        </p:nvSpPr>
        <p:spPr>
          <a:xfrm>
            <a:off x="7685899" y="4557710"/>
            <a:ext cx="2158551" cy="276999"/>
          </a:xfrm>
          <a:prstGeom prst="rect">
            <a:avLst/>
          </a:prstGeom>
          <a:noFill/>
        </p:spPr>
        <p:txBody>
          <a:bodyPr wrap="square" rtlCol="0">
            <a:spAutoFit/>
          </a:bodyPr>
          <a:lstStyle/>
          <a:p>
            <a:r>
              <a:rPr lang="en-US" sz="1200">
                <a:latin typeface="Poppins SemiBold" panose="00000700000000000000" pitchFamily="2" charset="0"/>
                <a:cs typeface="Poppins SemiBold" panose="00000700000000000000" pitchFamily="2" charset="0"/>
              </a:rPr>
              <a:t>Insert Text Here</a:t>
            </a:r>
            <a:endParaRPr lang="en-ID" sz="1200">
              <a:latin typeface="Poppins SemiBold" panose="00000700000000000000" pitchFamily="2" charset="0"/>
              <a:cs typeface="Poppins SemiBold" panose="00000700000000000000" pitchFamily="2" charset="0"/>
            </a:endParaRPr>
          </a:p>
        </p:txBody>
      </p:sp>
      <p:sp>
        <p:nvSpPr>
          <p:cNvPr id="20" name="TextBox 19">
            <a:extLst>
              <a:ext uri="{FF2B5EF4-FFF2-40B4-BE49-F238E27FC236}">
                <a16:creationId xmlns:a16="http://schemas.microsoft.com/office/drawing/2014/main" id="{816BCCF7-A498-427B-8603-7B81CA77D485}"/>
              </a:ext>
            </a:extLst>
          </p:cNvPr>
          <p:cNvSpPr txBox="1"/>
          <p:nvPr/>
        </p:nvSpPr>
        <p:spPr>
          <a:xfrm>
            <a:off x="7685899" y="4146093"/>
            <a:ext cx="830335" cy="461665"/>
          </a:xfrm>
          <a:prstGeom prst="rect">
            <a:avLst/>
          </a:prstGeom>
          <a:noFill/>
        </p:spPr>
        <p:txBody>
          <a:bodyPr wrap="square" rtlCol="0">
            <a:spAutoFit/>
          </a:bodyPr>
          <a:lstStyle/>
          <a:p>
            <a:r>
              <a:rPr lang="en-US" sz="2400">
                <a:solidFill>
                  <a:schemeClr val="accent1">
                    <a:lumMod val="60000"/>
                    <a:lumOff val="40000"/>
                  </a:schemeClr>
                </a:solidFill>
                <a:latin typeface="Poppins SemiBold" panose="00000700000000000000" pitchFamily="2" charset="0"/>
                <a:cs typeface="Poppins SemiBold" panose="00000700000000000000" pitchFamily="2" charset="0"/>
              </a:rPr>
              <a:t>02.</a:t>
            </a:r>
            <a:endParaRPr lang="en-ID" sz="2400">
              <a:solidFill>
                <a:schemeClr val="accent1">
                  <a:lumMod val="60000"/>
                  <a:lumOff val="40000"/>
                </a:schemeClr>
              </a:solidFill>
              <a:latin typeface="Poppins SemiBold" panose="00000700000000000000" pitchFamily="2" charset="0"/>
              <a:cs typeface="Poppins SemiBold" panose="00000700000000000000" pitchFamily="2" charset="0"/>
            </a:endParaRPr>
          </a:p>
        </p:txBody>
      </p:sp>
      <p:sp>
        <p:nvSpPr>
          <p:cNvPr id="21" name="Rectangle 20">
            <a:extLst>
              <a:ext uri="{FF2B5EF4-FFF2-40B4-BE49-F238E27FC236}">
                <a16:creationId xmlns:a16="http://schemas.microsoft.com/office/drawing/2014/main" id="{359CA30C-D486-4CDC-B846-E3D1CDC6B0E1}"/>
              </a:ext>
            </a:extLst>
          </p:cNvPr>
          <p:cNvSpPr/>
          <p:nvPr/>
        </p:nvSpPr>
        <p:spPr>
          <a:xfrm>
            <a:off x="7685900" y="4834709"/>
            <a:ext cx="2766124"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2" name="Rectangle 31">
            <a:extLst>
              <a:ext uri="{FF2B5EF4-FFF2-40B4-BE49-F238E27FC236}">
                <a16:creationId xmlns:a16="http://schemas.microsoft.com/office/drawing/2014/main" id="{206CF225-E4BE-409A-9D45-2CB6DA8915CF}"/>
              </a:ext>
            </a:extLst>
          </p:cNvPr>
          <p:cNvSpPr/>
          <p:nvPr/>
        </p:nvSpPr>
        <p:spPr>
          <a:xfrm>
            <a:off x="7358167" y="736357"/>
            <a:ext cx="3565039" cy="897169"/>
          </a:xfrm>
          <a:prstGeom prst="rect">
            <a:avLst/>
          </a:prstGeom>
        </p:spPr>
        <p:txBody>
          <a:bodyPr wrap="square">
            <a:spAutoFit/>
          </a:bodyPr>
          <a:lstStyle/>
          <a:p>
            <a:pPr algn="just">
              <a:lnSpc>
                <a:spcPct val="150000"/>
              </a:lnSpc>
            </a:pPr>
            <a:r>
              <a:rPr lang="it-IT" sz="1200" b="1" i="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a:t>
            </a:r>
            <a:endParaRPr lang="en-US" sz="1200" b="1" i="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2325548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A29819C-06F6-41FF-946C-FA99C7A6EAA1}"/>
              </a:ext>
            </a:extLst>
          </p:cNvPr>
          <p:cNvSpPr>
            <a:spLocks noGrp="1"/>
          </p:cNvSpPr>
          <p:nvPr>
            <p:ph type="pic" sz="quarter" idx="14"/>
          </p:nvPr>
        </p:nvSpPr>
        <p:spPr/>
      </p:sp>
      <p:sp>
        <p:nvSpPr>
          <p:cNvPr id="10" name="Rectangle 9">
            <a:extLst>
              <a:ext uri="{FF2B5EF4-FFF2-40B4-BE49-F238E27FC236}">
                <a16:creationId xmlns:a16="http://schemas.microsoft.com/office/drawing/2014/main" id="{A42FC03D-38DC-47AE-801E-8861FBDCA5C3}"/>
              </a:ext>
            </a:extLst>
          </p:cNvPr>
          <p:cNvSpPr/>
          <p:nvPr/>
        </p:nvSpPr>
        <p:spPr>
          <a:xfrm>
            <a:off x="0" y="0"/>
            <a:ext cx="12192000" cy="6858000"/>
          </a:xfrm>
          <a:prstGeom prst="rect">
            <a:avLst/>
          </a:prstGeom>
          <a:gradFill>
            <a:gsLst>
              <a:gs pos="0">
                <a:schemeClr val="accent1">
                  <a:lumMod val="60000"/>
                  <a:lumOff val="40000"/>
                </a:schemeClr>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DAD4B9E5-ACF3-47AA-BFE8-FF8CF90404B7}"/>
              </a:ext>
            </a:extLst>
          </p:cNvPr>
          <p:cNvSpPr txBox="1"/>
          <p:nvPr/>
        </p:nvSpPr>
        <p:spPr>
          <a:xfrm>
            <a:off x="1646698" y="879183"/>
            <a:ext cx="8639092" cy="923330"/>
          </a:xfrm>
          <a:prstGeom prst="rect">
            <a:avLst/>
          </a:prstGeom>
          <a:noFill/>
        </p:spPr>
        <p:txBody>
          <a:bodyPr wrap="square" rtlCol="0">
            <a:spAutoFit/>
          </a:bodyPr>
          <a:lstStyle/>
          <a:p>
            <a:pPr algn="ctr"/>
            <a:r>
              <a:rPr lang="en-US" sz="5400" b="1" spc="100">
                <a:solidFill>
                  <a:schemeClr val="bg1">
                    <a:lumMod val="95000"/>
                  </a:schemeClr>
                </a:solidFill>
                <a:latin typeface="Playfair Display" panose="00000500000000000000" pitchFamily="2" charset="0"/>
                <a:ea typeface="Roboto Medium" panose="02000000000000000000" pitchFamily="2" charset="0"/>
                <a:cs typeface="Poppins" panose="00000500000000000000" pitchFamily="2" charset="0"/>
              </a:rPr>
              <a:t>Amazing moment winter</a:t>
            </a:r>
            <a:endParaRPr lang="en-US" sz="5400" spc="100">
              <a:solidFill>
                <a:schemeClr val="bg1">
                  <a:lumMod val="95000"/>
                </a:schemeClr>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681C5A7F-4EEA-41BD-BA19-9F67B6716ABA}"/>
              </a:ext>
            </a:extLst>
          </p:cNvPr>
          <p:cNvSpPr txBox="1"/>
          <p:nvPr/>
        </p:nvSpPr>
        <p:spPr>
          <a:xfrm>
            <a:off x="4464944" y="1831271"/>
            <a:ext cx="3002600" cy="379678"/>
          </a:xfrm>
          <a:prstGeom prst="roundRect">
            <a:avLst/>
          </a:prstGeom>
          <a:solidFill>
            <a:schemeClr val="accent1">
              <a:lumMod val="60000"/>
              <a:lumOff val="40000"/>
            </a:schemeClr>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grpSp>
        <p:nvGrpSpPr>
          <p:cNvPr id="17" name="Group 16">
            <a:extLst>
              <a:ext uri="{FF2B5EF4-FFF2-40B4-BE49-F238E27FC236}">
                <a16:creationId xmlns:a16="http://schemas.microsoft.com/office/drawing/2014/main" id="{E8A34BCE-FBAF-4C29-9279-C50E8BA9964B}"/>
              </a:ext>
            </a:extLst>
          </p:cNvPr>
          <p:cNvGrpSpPr/>
          <p:nvPr/>
        </p:nvGrpSpPr>
        <p:grpSpPr>
          <a:xfrm>
            <a:off x="591101" y="618135"/>
            <a:ext cx="1020402" cy="1020402"/>
            <a:chOff x="1014940" y="770253"/>
            <a:chExt cx="1845677" cy="1845677"/>
          </a:xfrm>
        </p:grpSpPr>
        <p:sp>
          <p:nvSpPr>
            <p:cNvPr id="18" name="Oval 17">
              <a:extLst>
                <a:ext uri="{FF2B5EF4-FFF2-40B4-BE49-F238E27FC236}">
                  <a16:creationId xmlns:a16="http://schemas.microsoft.com/office/drawing/2014/main" id="{F6B41B36-8C7A-4DF7-986E-2FDA256D0063}"/>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Oval 18">
              <a:extLst>
                <a:ext uri="{FF2B5EF4-FFF2-40B4-BE49-F238E27FC236}">
                  <a16:creationId xmlns:a16="http://schemas.microsoft.com/office/drawing/2014/main" id="{D20C0E10-6A85-4712-89FA-B47C97562E65}"/>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Oval 19">
              <a:extLst>
                <a:ext uri="{FF2B5EF4-FFF2-40B4-BE49-F238E27FC236}">
                  <a16:creationId xmlns:a16="http://schemas.microsoft.com/office/drawing/2014/main" id="{A63914D8-9B85-4D9D-9E69-23250ECAF6F1}"/>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4799A0E2-E4D1-4495-A359-E00A067F2C9B}"/>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 name="Group 21">
            <a:extLst>
              <a:ext uri="{FF2B5EF4-FFF2-40B4-BE49-F238E27FC236}">
                <a16:creationId xmlns:a16="http://schemas.microsoft.com/office/drawing/2014/main" id="{37AE353E-70B3-4B3B-8B89-BB9454A8DD4A}"/>
              </a:ext>
            </a:extLst>
          </p:cNvPr>
          <p:cNvGrpSpPr/>
          <p:nvPr/>
        </p:nvGrpSpPr>
        <p:grpSpPr>
          <a:xfrm>
            <a:off x="11168742" y="5910469"/>
            <a:ext cx="601723" cy="601723"/>
            <a:chOff x="1014940" y="770253"/>
            <a:chExt cx="1845677" cy="1845677"/>
          </a:xfrm>
        </p:grpSpPr>
        <p:sp>
          <p:nvSpPr>
            <p:cNvPr id="23" name="Oval 22">
              <a:extLst>
                <a:ext uri="{FF2B5EF4-FFF2-40B4-BE49-F238E27FC236}">
                  <a16:creationId xmlns:a16="http://schemas.microsoft.com/office/drawing/2014/main" id="{FC9F5237-1CFE-4611-9DA8-6C06E424279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F52B3559-170D-4028-AE45-AABAF8DAC36A}"/>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BD885754-208E-4E0A-BFF0-7557FB1BC968}"/>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EF2EC4B8-C370-41AF-AF2E-C348142350D8}"/>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7" name="Group 26">
            <a:extLst>
              <a:ext uri="{FF2B5EF4-FFF2-40B4-BE49-F238E27FC236}">
                <a16:creationId xmlns:a16="http://schemas.microsoft.com/office/drawing/2014/main" id="{FF2B56A3-D905-4F9D-A84B-DDB0D2F2729F}"/>
              </a:ext>
            </a:extLst>
          </p:cNvPr>
          <p:cNvGrpSpPr/>
          <p:nvPr/>
        </p:nvGrpSpPr>
        <p:grpSpPr>
          <a:xfrm>
            <a:off x="10301643" y="1695698"/>
            <a:ext cx="1020402" cy="1020402"/>
            <a:chOff x="1014940" y="770253"/>
            <a:chExt cx="1845677" cy="1845677"/>
          </a:xfrm>
        </p:grpSpPr>
        <p:sp>
          <p:nvSpPr>
            <p:cNvPr id="28" name="Oval 27">
              <a:extLst>
                <a:ext uri="{FF2B5EF4-FFF2-40B4-BE49-F238E27FC236}">
                  <a16:creationId xmlns:a16="http://schemas.microsoft.com/office/drawing/2014/main" id="{69B33D8E-97CC-4EE2-8E6C-0C53B0561BB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40BCF008-5EC4-41A6-A725-38E477BA2C90}"/>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B93620A0-3211-4F37-8245-F81A6038F984}"/>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B970E7A8-C7A4-4C26-9039-AE9ED8B85A3D}"/>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Picture Placeholder 4">
            <a:extLst>
              <a:ext uri="{FF2B5EF4-FFF2-40B4-BE49-F238E27FC236}">
                <a16:creationId xmlns:a16="http://schemas.microsoft.com/office/drawing/2014/main" id="{94D20AAD-8FB6-47E8-BA0D-512988BC0600}"/>
              </a:ext>
            </a:extLst>
          </p:cNvPr>
          <p:cNvSpPr>
            <a:spLocks noGrp="1"/>
          </p:cNvSpPr>
          <p:nvPr>
            <p:ph type="pic" sz="quarter" idx="17"/>
          </p:nvPr>
        </p:nvSpPr>
        <p:spPr/>
      </p:sp>
      <p:sp>
        <p:nvSpPr>
          <p:cNvPr id="7" name="Picture Placeholder 6">
            <a:extLst>
              <a:ext uri="{FF2B5EF4-FFF2-40B4-BE49-F238E27FC236}">
                <a16:creationId xmlns:a16="http://schemas.microsoft.com/office/drawing/2014/main" id="{B1C4B502-0359-4195-BD98-EDBB2DEB5288}"/>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2E5460F3-A1B5-46EB-96A4-6F51461763E8}"/>
              </a:ext>
            </a:extLst>
          </p:cNvPr>
          <p:cNvSpPr>
            <a:spLocks noGrp="1"/>
          </p:cNvSpPr>
          <p:nvPr>
            <p:ph type="pic" sz="quarter" idx="19"/>
          </p:nvPr>
        </p:nvSpPr>
        <p:spPr/>
      </p:sp>
      <p:sp>
        <p:nvSpPr>
          <p:cNvPr id="14" name="Picture Placeholder 13">
            <a:extLst>
              <a:ext uri="{FF2B5EF4-FFF2-40B4-BE49-F238E27FC236}">
                <a16:creationId xmlns:a16="http://schemas.microsoft.com/office/drawing/2014/main" id="{6ECC42FE-332F-42EC-ABE2-5DDEFB970E37}"/>
              </a:ext>
            </a:extLst>
          </p:cNvPr>
          <p:cNvSpPr>
            <a:spLocks noGrp="1"/>
          </p:cNvSpPr>
          <p:nvPr>
            <p:ph type="pic" sz="quarter" idx="20"/>
          </p:nvPr>
        </p:nvSpPr>
        <p:spPr/>
      </p:sp>
    </p:spTree>
    <p:extLst>
      <p:ext uri="{BB962C8B-B14F-4D97-AF65-F5344CB8AC3E}">
        <p14:creationId xmlns:p14="http://schemas.microsoft.com/office/powerpoint/2010/main" val="4039851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0576F8-CF80-4B4A-8327-042F023B566E}"/>
              </a:ext>
            </a:extLst>
          </p:cNvPr>
          <p:cNvSpPr txBox="1"/>
          <p:nvPr/>
        </p:nvSpPr>
        <p:spPr>
          <a:xfrm>
            <a:off x="8040376" y="1458136"/>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Galery</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090293A2-52B2-4B96-96E9-EC05534ED7A7}"/>
              </a:ext>
            </a:extLst>
          </p:cNvPr>
          <p:cNvSpPr/>
          <p:nvPr/>
        </p:nvSpPr>
        <p:spPr>
          <a:xfrm>
            <a:off x="8040376" y="2007860"/>
            <a:ext cx="3489015"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0" name="TextBox 9">
            <a:extLst>
              <a:ext uri="{FF2B5EF4-FFF2-40B4-BE49-F238E27FC236}">
                <a16:creationId xmlns:a16="http://schemas.microsoft.com/office/drawing/2014/main" id="{1448843D-6C48-405A-A1F8-933C9349A8D6}"/>
              </a:ext>
            </a:extLst>
          </p:cNvPr>
          <p:cNvSpPr txBox="1"/>
          <p:nvPr/>
        </p:nvSpPr>
        <p:spPr>
          <a:xfrm>
            <a:off x="8040376" y="3139115"/>
            <a:ext cx="1581418" cy="338614"/>
          </a:xfrm>
          <a:prstGeom prst="roundRect">
            <a:avLst>
              <a:gd name="adj" fmla="val 32207"/>
            </a:avLst>
          </a:prstGeom>
          <a:solidFill>
            <a:schemeClr val="accent1">
              <a:lumMod val="60000"/>
              <a:lumOff val="40000"/>
            </a:schemeClr>
          </a:solidFill>
          <a:effectLst>
            <a:outerShdw blurRad="292100" dist="101600" dir="2700000" algn="ctr" rotWithShape="0">
              <a:srgbClr val="000000">
                <a:alpha val="20000"/>
              </a:srgbClr>
            </a:outerShdw>
          </a:effectLst>
        </p:spPr>
        <p:txBody>
          <a:bodyPr wrap="square" rtlCol="0">
            <a:spAutoFit/>
          </a:bodyPr>
          <a:lstStyle/>
          <a:p>
            <a:pPr algn="ctr"/>
            <a:r>
              <a:rPr lang="en-US" sz="1200">
                <a:solidFill>
                  <a:schemeClr val="bg1"/>
                </a:solidFill>
                <a:latin typeface="Poppins SemiBold" panose="00000700000000000000" pitchFamily="2" charset="0"/>
                <a:cs typeface="Poppins SemiBold" panose="00000700000000000000" pitchFamily="2" charset="0"/>
              </a:rPr>
              <a:t>Discover More</a:t>
            </a:r>
            <a:endParaRPr lang="en-ID" sz="1200">
              <a:solidFill>
                <a:schemeClr val="bg1"/>
              </a:solidFill>
              <a:latin typeface="Poppins SemiBold" panose="00000700000000000000" pitchFamily="2" charset="0"/>
              <a:cs typeface="Poppins SemiBold" panose="00000700000000000000" pitchFamily="2" charset="0"/>
            </a:endParaRPr>
          </a:p>
        </p:txBody>
      </p:sp>
      <p:sp>
        <p:nvSpPr>
          <p:cNvPr id="12" name="TextBox 11">
            <a:extLst>
              <a:ext uri="{FF2B5EF4-FFF2-40B4-BE49-F238E27FC236}">
                <a16:creationId xmlns:a16="http://schemas.microsoft.com/office/drawing/2014/main" id="{A22EA1E5-D8CA-4A24-AD17-1E2F317840EA}"/>
              </a:ext>
            </a:extLst>
          </p:cNvPr>
          <p:cNvSpPr txBox="1"/>
          <p:nvPr/>
        </p:nvSpPr>
        <p:spPr>
          <a:xfrm>
            <a:off x="8041092" y="4353423"/>
            <a:ext cx="1581418" cy="338614"/>
          </a:xfrm>
          <a:prstGeom prst="roundRect">
            <a:avLst>
              <a:gd name="adj" fmla="val 32207"/>
            </a:avLst>
          </a:prstGeom>
          <a:solidFill>
            <a:schemeClr val="accent3"/>
          </a:solidFill>
          <a:effectLst>
            <a:outerShdw blurRad="292100" dist="101600" dir="2700000" algn="ctr" rotWithShape="0">
              <a:srgbClr val="000000">
                <a:alpha val="20000"/>
              </a:srgbClr>
            </a:outerShdw>
          </a:effectLst>
        </p:spPr>
        <p:txBody>
          <a:bodyPr wrap="square" rtlCol="0">
            <a:spAutoFit/>
          </a:bodyPr>
          <a:lstStyle/>
          <a:p>
            <a:pPr algn="ctr"/>
            <a:r>
              <a:rPr lang="en-US" sz="1200">
                <a:solidFill>
                  <a:schemeClr val="bg1"/>
                </a:solidFill>
                <a:latin typeface="Poppins SemiBold" panose="00000700000000000000" pitchFamily="2" charset="0"/>
                <a:cs typeface="Poppins SemiBold" panose="00000700000000000000" pitchFamily="2" charset="0"/>
              </a:rPr>
              <a:t>Read More</a:t>
            </a:r>
            <a:endParaRPr lang="en-ID" sz="1200">
              <a:solidFill>
                <a:schemeClr val="bg1"/>
              </a:solidFill>
              <a:latin typeface="Poppins SemiBold" panose="00000700000000000000" pitchFamily="2" charset="0"/>
              <a:cs typeface="Poppins SemiBold" panose="00000700000000000000" pitchFamily="2" charset="0"/>
            </a:endParaRPr>
          </a:p>
        </p:txBody>
      </p:sp>
      <p:sp>
        <p:nvSpPr>
          <p:cNvPr id="15" name="Rectangle 14">
            <a:extLst>
              <a:ext uri="{FF2B5EF4-FFF2-40B4-BE49-F238E27FC236}">
                <a16:creationId xmlns:a16="http://schemas.microsoft.com/office/drawing/2014/main" id="{6385B6EC-654B-4F13-B5BE-68E706E5766A}"/>
              </a:ext>
            </a:extLst>
          </p:cNvPr>
          <p:cNvSpPr/>
          <p:nvPr/>
        </p:nvSpPr>
        <p:spPr>
          <a:xfrm>
            <a:off x="8040376" y="3574220"/>
            <a:ext cx="3489015" cy="620170"/>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6" name="Rectangle 15">
            <a:extLst>
              <a:ext uri="{FF2B5EF4-FFF2-40B4-BE49-F238E27FC236}">
                <a16:creationId xmlns:a16="http://schemas.microsoft.com/office/drawing/2014/main" id="{4CDBC377-CF85-4A71-BA15-E9AC4A28027E}"/>
              </a:ext>
            </a:extLst>
          </p:cNvPr>
          <p:cNvSpPr/>
          <p:nvPr/>
        </p:nvSpPr>
        <p:spPr>
          <a:xfrm>
            <a:off x="8040376" y="4807978"/>
            <a:ext cx="3489015" cy="620170"/>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 name="Picture Placeholder 2">
            <a:extLst>
              <a:ext uri="{FF2B5EF4-FFF2-40B4-BE49-F238E27FC236}">
                <a16:creationId xmlns:a16="http://schemas.microsoft.com/office/drawing/2014/main" id="{970DECF8-C793-40F0-BC20-9FD638302A28}"/>
              </a:ext>
            </a:extLst>
          </p:cNvPr>
          <p:cNvSpPr>
            <a:spLocks noGrp="1"/>
          </p:cNvSpPr>
          <p:nvPr>
            <p:ph type="pic" sz="quarter" idx="17"/>
          </p:nvPr>
        </p:nvSpPr>
        <p:spPr/>
      </p:sp>
      <p:sp>
        <p:nvSpPr>
          <p:cNvPr id="5" name="Picture Placeholder 4">
            <a:extLst>
              <a:ext uri="{FF2B5EF4-FFF2-40B4-BE49-F238E27FC236}">
                <a16:creationId xmlns:a16="http://schemas.microsoft.com/office/drawing/2014/main" id="{172FECFA-C437-4F98-B41B-B9B47371D7D0}"/>
              </a:ext>
            </a:extLst>
          </p:cNvPr>
          <p:cNvSpPr>
            <a:spLocks noGrp="1"/>
          </p:cNvSpPr>
          <p:nvPr>
            <p:ph type="pic" sz="quarter" idx="19"/>
          </p:nvPr>
        </p:nvSpPr>
        <p:spPr/>
      </p:sp>
      <p:sp>
        <p:nvSpPr>
          <p:cNvPr id="9" name="Picture Placeholder 8">
            <a:extLst>
              <a:ext uri="{FF2B5EF4-FFF2-40B4-BE49-F238E27FC236}">
                <a16:creationId xmlns:a16="http://schemas.microsoft.com/office/drawing/2014/main" id="{10F65D3D-C495-4805-B274-F27EDFCEA3FB}"/>
              </a:ext>
            </a:extLst>
          </p:cNvPr>
          <p:cNvSpPr>
            <a:spLocks noGrp="1"/>
          </p:cNvSpPr>
          <p:nvPr>
            <p:ph type="pic" sz="quarter" idx="18"/>
          </p:nvPr>
        </p:nvSpPr>
        <p:spPr/>
      </p:sp>
    </p:spTree>
    <p:extLst>
      <p:ext uri="{BB962C8B-B14F-4D97-AF65-F5344CB8AC3E}">
        <p14:creationId xmlns:p14="http://schemas.microsoft.com/office/powerpoint/2010/main" val="2072728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48ED9B-D8E8-450A-BD60-45472D022A63}"/>
              </a:ext>
            </a:extLst>
          </p:cNvPr>
          <p:cNvSpPr txBox="1"/>
          <p:nvPr/>
        </p:nvSpPr>
        <p:spPr>
          <a:xfrm>
            <a:off x="1175750" y="1458136"/>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Mobile</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8D47AE1E-0E13-4821-BB24-927813F970CE}"/>
              </a:ext>
            </a:extLst>
          </p:cNvPr>
          <p:cNvSpPr txBox="1"/>
          <p:nvPr/>
        </p:nvSpPr>
        <p:spPr>
          <a:xfrm>
            <a:off x="1175750" y="3358204"/>
            <a:ext cx="1581418" cy="338614"/>
          </a:xfrm>
          <a:prstGeom prst="roundRect">
            <a:avLst>
              <a:gd name="adj" fmla="val 32207"/>
            </a:avLst>
          </a:prstGeom>
          <a:solidFill>
            <a:schemeClr val="accent1">
              <a:lumMod val="60000"/>
              <a:lumOff val="40000"/>
            </a:schemeClr>
          </a:solidFill>
          <a:effectLst>
            <a:outerShdw blurRad="292100" dist="101600" dir="2700000" algn="ctr" rotWithShape="0">
              <a:srgbClr val="000000">
                <a:alpha val="20000"/>
              </a:srgbClr>
            </a:outerShdw>
          </a:effectLst>
        </p:spPr>
        <p:txBody>
          <a:bodyPr wrap="square" rtlCol="0">
            <a:spAutoFit/>
          </a:bodyPr>
          <a:lstStyle/>
          <a:p>
            <a:pPr algn="ctr"/>
            <a:r>
              <a:rPr lang="en-US" sz="1200">
                <a:solidFill>
                  <a:schemeClr val="bg1"/>
                </a:solidFill>
                <a:latin typeface="Poppins SemiBold" panose="00000700000000000000" pitchFamily="2" charset="0"/>
                <a:cs typeface="Poppins SemiBold" panose="00000700000000000000" pitchFamily="2" charset="0"/>
              </a:rPr>
              <a:t>Discover More</a:t>
            </a:r>
            <a:endParaRPr lang="en-ID" sz="1200">
              <a:solidFill>
                <a:schemeClr val="bg1"/>
              </a:solidFill>
              <a:latin typeface="Poppins SemiBold" panose="00000700000000000000" pitchFamily="2" charset="0"/>
              <a:cs typeface="Poppins SemiBold" panose="00000700000000000000" pitchFamily="2" charset="0"/>
            </a:endParaRPr>
          </a:p>
        </p:txBody>
      </p:sp>
      <p:sp>
        <p:nvSpPr>
          <p:cNvPr id="12" name="Rectangle 11">
            <a:extLst>
              <a:ext uri="{FF2B5EF4-FFF2-40B4-BE49-F238E27FC236}">
                <a16:creationId xmlns:a16="http://schemas.microsoft.com/office/drawing/2014/main" id="{5CEF21A4-84F8-4B42-AA0A-729B7263364D}"/>
              </a:ext>
            </a:extLst>
          </p:cNvPr>
          <p:cNvSpPr/>
          <p:nvPr/>
        </p:nvSpPr>
        <p:spPr>
          <a:xfrm>
            <a:off x="1175750" y="1987015"/>
            <a:ext cx="4625871" cy="1174168"/>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4" name="Rectangle 13">
            <a:extLst>
              <a:ext uri="{FF2B5EF4-FFF2-40B4-BE49-F238E27FC236}">
                <a16:creationId xmlns:a16="http://schemas.microsoft.com/office/drawing/2014/main" id="{B6D8A93A-F542-4002-9C56-AFBBB02AED03}"/>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sp>
        <p:nvSpPr>
          <p:cNvPr id="15" name="Rectangle 14">
            <a:extLst>
              <a:ext uri="{FF2B5EF4-FFF2-40B4-BE49-F238E27FC236}">
                <a16:creationId xmlns:a16="http://schemas.microsoft.com/office/drawing/2014/main" id="{BE1FF705-6B7B-4447-BCFE-94CC415C9C0D}"/>
              </a:ext>
            </a:extLst>
          </p:cNvPr>
          <p:cNvSpPr/>
          <p:nvPr/>
        </p:nvSpPr>
        <p:spPr>
          <a:xfrm>
            <a:off x="1175750" y="3893839"/>
            <a:ext cx="4625871" cy="620170"/>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6" name="Rectangle 15">
            <a:extLst>
              <a:ext uri="{FF2B5EF4-FFF2-40B4-BE49-F238E27FC236}">
                <a16:creationId xmlns:a16="http://schemas.microsoft.com/office/drawing/2014/main" id="{977B2D58-1DA5-4AB2-9FC9-9981EAFCC090}"/>
              </a:ext>
            </a:extLst>
          </p:cNvPr>
          <p:cNvSpPr/>
          <p:nvPr/>
        </p:nvSpPr>
        <p:spPr>
          <a:xfrm>
            <a:off x="1175750" y="4563284"/>
            <a:ext cx="4625871" cy="620170"/>
          </a:xfrm>
          <a:prstGeom prst="rect">
            <a:avLst/>
          </a:prstGeom>
        </p:spPr>
        <p:txBody>
          <a:bodyPr wrap="square">
            <a:spAutoFit/>
          </a:bodyPr>
          <a:lstStyle/>
          <a:p>
            <a:pPr algn="just">
              <a:lnSpc>
                <a:spcPct val="150000"/>
              </a:lnSpc>
            </a:pPr>
            <a:r>
              <a:rPr lang="it-IT" sz="1200" b="1" i="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a:t>
            </a:r>
            <a:endParaRPr lang="en-US" sz="1200" b="1" i="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1" name="Group 20">
            <a:extLst>
              <a:ext uri="{FF2B5EF4-FFF2-40B4-BE49-F238E27FC236}">
                <a16:creationId xmlns:a16="http://schemas.microsoft.com/office/drawing/2014/main" id="{6FAE0F30-7164-49B8-8BB3-4950A370B3AA}"/>
              </a:ext>
            </a:extLst>
          </p:cNvPr>
          <p:cNvGrpSpPr/>
          <p:nvPr/>
        </p:nvGrpSpPr>
        <p:grpSpPr>
          <a:xfrm>
            <a:off x="9810518" y="517644"/>
            <a:ext cx="1020402" cy="1020402"/>
            <a:chOff x="1014940" y="770253"/>
            <a:chExt cx="1845677" cy="1845677"/>
          </a:xfrm>
        </p:grpSpPr>
        <p:sp>
          <p:nvSpPr>
            <p:cNvPr id="22" name="Oval 21">
              <a:extLst>
                <a:ext uri="{FF2B5EF4-FFF2-40B4-BE49-F238E27FC236}">
                  <a16:creationId xmlns:a16="http://schemas.microsoft.com/office/drawing/2014/main" id="{39325205-BFDA-4158-ACE2-5EF189DB69ED}"/>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435ABEA8-F95D-41F2-B787-9C74E240B260}"/>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EBB10F40-339E-413B-B0E5-F6372BB9BEF8}"/>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B85955B4-E0AC-4973-97D9-F211F03126E8}"/>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6" name="Group 25">
            <a:extLst>
              <a:ext uri="{FF2B5EF4-FFF2-40B4-BE49-F238E27FC236}">
                <a16:creationId xmlns:a16="http://schemas.microsoft.com/office/drawing/2014/main" id="{D630D83A-89E9-460B-99AB-A220A1C4921A}"/>
              </a:ext>
            </a:extLst>
          </p:cNvPr>
          <p:cNvGrpSpPr/>
          <p:nvPr/>
        </p:nvGrpSpPr>
        <p:grpSpPr>
          <a:xfrm>
            <a:off x="480988" y="6082748"/>
            <a:ext cx="483292" cy="483292"/>
            <a:chOff x="1014940" y="770253"/>
            <a:chExt cx="1845677" cy="1845677"/>
          </a:xfrm>
        </p:grpSpPr>
        <p:sp>
          <p:nvSpPr>
            <p:cNvPr id="27" name="Oval 26">
              <a:extLst>
                <a:ext uri="{FF2B5EF4-FFF2-40B4-BE49-F238E27FC236}">
                  <a16:creationId xmlns:a16="http://schemas.microsoft.com/office/drawing/2014/main" id="{4BF84E89-9DE2-4153-A530-107C534485E4}"/>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A18E749D-0C8A-436E-8894-9C9F83FACDD7}"/>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9C56A0EE-A8FA-44C2-B501-562156E48B1F}"/>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5CE77AC8-AC49-4393-859B-4BA3887756D3}"/>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 name="Group 30">
            <a:extLst>
              <a:ext uri="{FF2B5EF4-FFF2-40B4-BE49-F238E27FC236}">
                <a16:creationId xmlns:a16="http://schemas.microsoft.com/office/drawing/2014/main" id="{F2ED1FEF-7A0E-4580-8128-4376C645D317}"/>
              </a:ext>
            </a:extLst>
          </p:cNvPr>
          <p:cNvGrpSpPr/>
          <p:nvPr/>
        </p:nvGrpSpPr>
        <p:grpSpPr>
          <a:xfrm>
            <a:off x="5407401" y="673307"/>
            <a:ext cx="394220" cy="394220"/>
            <a:chOff x="1014940" y="770253"/>
            <a:chExt cx="1845677" cy="1845677"/>
          </a:xfrm>
        </p:grpSpPr>
        <p:sp>
          <p:nvSpPr>
            <p:cNvPr id="32" name="Oval 31">
              <a:extLst>
                <a:ext uri="{FF2B5EF4-FFF2-40B4-BE49-F238E27FC236}">
                  <a16:creationId xmlns:a16="http://schemas.microsoft.com/office/drawing/2014/main" id="{844A87C0-5A33-45B9-A1EB-6A8CF7C1248F}"/>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3FF32B86-1105-482C-8EE3-5CDE5C883272}"/>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CC423000-77D4-4595-A6B6-F6269B8A15D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3E586274-46F2-463E-B8C5-1CA6B86CC832}"/>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a:extLst>
              <a:ext uri="{FF2B5EF4-FFF2-40B4-BE49-F238E27FC236}">
                <a16:creationId xmlns:a16="http://schemas.microsoft.com/office/drawing/2014/main" id="{0D8A3700-BC19-4D27-9343-8AE951374EF4}"/>
              </a:ext>
            </a:extLst>
          </p:cNvPr>
          <p:cNvSpPr>
            <a:spLocks noGrp="1"/>
          </p:cNvSpPr>
          <p:nvPr>
            <p:ph type="pic" sz="quarter" idx="28"/>
          </p:nvPr>
        </p:nvSpPr>
        <p:spPr/>
      </p:sp>
    </p:spTree>
    <p:extLst>
      <p:ext uri="{BB962C8B-B14F-4D97-AF65-F5344CB8AC3E}">
        <p14:creationId xmlns:p14="http://schemas.microsoft.com/office/powerpoint/2010/main" val="4082940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FEAE96-60B8-4A7A-A25E-0D07DDF24FD3}"/>
              </a:ext>
            </a:extLst>
          </p:cNvPr>
          <p:cNvSpPr txBox="1"/>
          <p:nvPr/>
        </p:nvSpPr>
        <p:spPr>
          <a:xfrm>
            <a:off x="7059715" y="3059093"/>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Mockup</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AF68D65C-F35C-4924-8C22-37DA45597EE5}"/>
              </a:ext>
            </a:extLst>
          </p:cNvPr>
          <p:cNvSpPr txBox="1"/>
          <p:nvPr/>
        </p:nvSpPr>
        <p:spPr>
          <a:xfrm>
            <a:off x="7059715" y="2634065"/>
            <a:ext cx="3002600" cy="379678"/>
          </a:xfrm>
          <a:prstGeom prst="roundRect">
            <a:avLst/>
          </a:prstGeom>
          <a:solidFill>
            <a:schemeClr val="accent1">
              <a:lumMod val="60000"/>
              <a:lumOff val="40000"/>
            </a:schemeClr>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0" name="Rectangle 9">
            <a:extLst>
              <a:ext uri="{FF2B5EF4-FFF2-40B4-BE49-F238E27FC236}">
                <a16:creationId xmlns:a16="http://schemas.microsoft.com/office/drawing/2014/main" id="{C32BAA74-DD55-4157-BE1C-B023DF89648F}"/>
              </a:ext>
            </a:extLst>
          </p:cNvPr>
          <p:cNvSpPr/>
          <p:nvPr/>
        </p:nvSpPr>
        <p:spPr>
          <a:xfrm>
            <a:off x="7059715" y="3723682"/>
            <a:ext cx="4574271"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1" name="Rectangle 10">
            <a:extLst>
              <a:ext uri="{FF2B5EF4-FFF2-40B4-BE49-F238E27FC236}">
                <a16:creationId xmlns:a16="http://schemas.microsoft.com/office/drawing/2014/main" id="{08D50E34-D02E-4B89-A20D-BC3A6525A58C}"/>
              </a:ext>
            </a:extLst>
          </p:cNvPr>
          <p:cNvSpPr/>
          <p:nvPr/>
        </p:nvSpPr>
        <p:spPr>
          <a:xfrm>
            <a:off x="1823912" y="1223736"/>
            <a:ext cx="4625871" cy="620170"/>
          </a:xfrm>
          <a:prstGeom prst="rect">
            <a:avLst/>
          </a:prstGeom>
        </p:spPr>
        <p:txBody>
          <a:bodyPr wrap="square">
            <a:spAutoFit/>
          </a:bodyPr>
          <a:lstStyle/>
          <a:p>
            <a:pPr algn="just">
              <a:lnSpc>
                <a:spcPct val="150000"/>
              </a:lnSpc>
            </a:pPr>
            <a:r>
              <a:rPr lang="it-IT" sz="1200" b="1" i="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a:t>
            </a:r>
            <a:endParaRPr lang="en-US" sz="1200" b="1" i="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grpSp>
        <p:nvGrpSpPr>
          <p:cNvPr id="12" name="Group 11">
            <a:extLst>
              <a:ext uri="{FF2B5EF4-FFF2-40B4-BE49-F238E27FC236}">
                <a16:creationId xmlns:a16="http://schemas.microsoft.com/office/drawing/2014/main" id="{94F58F49-3582-450B-AF22-DCC13051CF41}"/>
              </a:ext>
            </a:extLst>
          </p:cNvPr>
          <p:cNvGrpSpPr/>
          <p:nvPr/>
        </p:nvGrpSpPr>
        <p:grpSpPr>
          <a:xfrm>
            <a:off x="742781" y="2772097"/>
            <a:ext cx="483292" cy="483292"/>
            <a:chOff x="1014940" y="770253"/>
            <a:chExt cx="1845677" cy="1845677"/>
          </a:xfrm>
        </p:grpSpPr>
        <p:sp>
          <p:nvSpPr>
            <p:cNvPr id="13" name="Oval 12">
              <a:extLst>
                <a:ext uri="{FF2B5EF4-FFF2-40B4-BE49-F238E27FC236}">
                  <a16:creationId xmlns:a16="http://schemas.microsoft.com/office/drawing/2014/main" id="{D2B776F6-F9AD-4B22-92EC-62EE0755FDE9}"/>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DD83E663-E77E-47C2-8621-E302A8579E09}"/>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3DB4DD27-8359-497E-B807-1D9024BDF1C4}"/>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CAE0C2B4-9503-470E-B4AC-486BD9DEBD8F}"/>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 name="Group 16">
            <a:extLst>
              <a:ext uri="{FF2B5EF4-FFF2-40B4-BE49-F238E27FC236}">
                <a16:creationId xmlns:a16="http://schemas.microsoft.com/office/drawing/2014/main" id="{020ECF4A-F985-4A9B-B4CA-3AA1745D818A}"/>
              </a:ext>
            </a:extLst>
          </p:cNvPr>
          <p:cNvGrpSpPr/>
          <p:nvPr/>
        </p:nvGrpSpPr>
        <p:grpSpPr>
          <a:xfrm>
            <a:off x="7170085" y="5700827"/>
            <a:ext cx="483292" cy="483292"/>
            <a:chOff x="1014940" y="770253"/>
            <a:chExt cx="1845677" cy="1845677"/>
          </a:xfrm>
        </p:grpSpPr>
        <p:sp>
          <p:nvSpPr>
            <p:cNvPr id="18" name="Oval 17">
              <a:extLst>
                <a:ext uri="{FF2B5EF4-FFF2-40B4-BE49-F238E27FC236}">
                  <a16:creationId xmlns:a16="http://schemas.microsoft.com/office/drawing/2014/main" id="{393FD84E-A82A-45FE-AC04-7FFD56940490}"/>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Oval 18">
              <a:extLst>
                <a:ext uri="{FF2B5EF4-FFF2-40B4-BE49-F238E27FC236}">
                  <a16:creationId xmlns:a16="http://schemas.microsoft.com/office/drawing/2014/main" id="{164A9326-1787-4AEC-BBDA-481983FD98A9}"/>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Oval 19">
              <a:extLst>
                <a:ext uri="{FF2B5EF4-FFF2-40B4-BE49-F238E27FC236}">
                  <a16:creationId xmlns:a16="http://schemas.microsoft.com/office/drawing/2014/main" id="{4A850DDF-D779-4369-B9B3-1CCD76FEFD67}"/>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E2BF108C-7386-41F1-B381-3D3EC9A3108C}"/>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 name="Group 21">
            <a:extLst>
              <a:ext uri="{FF2B5EF4-FFF2-40B4-BE49-F238E27FC236}">
                <a16:creationId xmlns:a16="http://schemas.microsoft.com/office/drawing/2014/main" id="{783CD6D6-21D5-4F93-B756-6C54629B2542}"/>
              </a:ext>
            </a:extLst>
          </p:cNvPr>
          <p:cNvGrpSpPr/>
          <p:nvPr/>
        </p:nvGrpSpPr>
        <p:grpSpPr>
          <a:xfrm>
            <a:off x="10257183" y="413210"/>
            <a:ext cx="1002916" cy="1002916"/>
            <a:chOff x="1014940" y="770253"/>
            <a:chExt cx="1845677" cy="1845677"/>
          </a:xfrm>
        </p:grpSpPr>
        <p:sp>
          <p:nvSpPr>
            <p:cNvPr id="23" name="Oval 22">
              <a:extLst>
                <a:ext uri="{FF2B5EF4-FFF2-40B4-BE49-F238E27FC236}">
                  <a16:creationId xmlns:a16="http://schemas.microsoft.com/office/drawing/2014/main" id="{CC576A5E-1419-42B4-A4BF-042CBFCD1319}"/>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43B3595E-A0E1-4456-8707-9731D5C7C24E}"/>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451EF736-EE81-436D-B652-B53494BCBEF3}"/>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03DFE544-C041-4D8C-B3AB-DF5BAECC9DF5}"/>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a:extLst>
              <a:ext uri="{FF2B5EF4-FFF2-40B4-BE49-F238E27FC236}">
                <a16:creationId xmlns:a16="http://schemas.microsoft.com/office/drawing/2014/main" id="{CDCA4CB6-B765-4A5F-BD35-4951BCA6CBD9}"/>
              </a:ext>
            </a:extLst>
          </p:cNvPr>
          <p:cNvSpPr>
            <a:spLocks noGrp="1"/>
          </p:cNvSpPr>
          <p:nvPr>
            <p:ph type="pic" sz="quarter" idx="20"/>
          </p:nvPr>
        </p:nvSpPr>
        <p:spPr/>
      </p:sp>
    </p:spTree>
    <p:extLst>
      <p:ext uri="{BB962C8B-B14F-4D97-AF65-F5344CB8AC3E}">
        <p14:creationId xmlns:p14="http://schemas.microsoft.com/office/powerpoint/2010/main" val="1927020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5373EC-5C0D-4161-87C0-A188970E8E6A}"/>
              </a:ext>
            </a:extLst>
          </p:cNvPr>
          <p:cNvSpPr/>
          <p:nvPr/>
        </p:nvSpPr>
        <p:spPr>
          <a:xfrm>
            <a:off x="3101867" y="3429000"/>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6" name="TextBox 5">
            <a:extLst>
              <a:ext uri="{FF2B5EF4-FFF2-40B4-BE49-F238E27FC236}">
                <a16:creationId xmlns:a16="http://schemas.microsoft.com/office/drawing/2014/main" id="{EA8C7C7D-A486-4549-A197-9B0C00919A07}"/>
              </a:ext>
            </a:extLst>
          </p:cNvPr>
          <p:cNvSpPr txBox="1"/>
          <p:nvPr/>
        </p:nvSpPr>
        <p:spPr>
          <a:xfrm>
            <a:off x="3101867" y="3162425"/>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grpSp>
        <p:nvGrpSpPr>
          <p:cNvPr id="7" name="Group 6">
            <a:extLst>
              <a:ext uri="{FF2B5EF4-FFF2-40B4-BE49-F238E27FC236}">
                <a16:creationId xmlns:a16="http://schemas.microsoft.com/office/drawing/2014/main" id="{7EC6A6BE-4560-4DBD-901B-6846B53FFFE9}"/>
              </a:ext>
            </a:extLst>
          </p:cNvPr>
          <p:cNvGrpSpPr/>
          <p:nvPr/>
        </p:nvGrpSpPr>
        <p:grpSpPr>
          <a:xfrm>
            <a:off x="1412542" y="2845958"/>
            <a:ext cx="1450228" cy="1377298"/>
            <a:chOff x="3714975" y="2116786"/>
            <a:chExt cx="1686522" cy="1601710"/>
          </a:xfrm>
        </p:grpSpPr>
        <p:sp>
          <p:nvSpPr>
            <p:cNvPr id="8" name="Rectangle: Rounded Corners 7">
              <a:extLst>
                <a:ext uri="{FF2B5EF4-FFF2-40B4-BE49-F238E27FC236}">
                  <a16:creationId xmlns:a16="http://schemas.microsoft.com/office/drawing/2014/main" id="{2C1176BC-9781-41AE-947C-B21BAE002017}"/>
                </a:ext>
              </a:extLst>
            </p:cNvPr>
            <p:cNvSpPr/>
            <p:nvPr/>
          </p:nvSpPr>
          <p:spPr>
            <a:xfrm>
              <a:off x="3714975" y="2116786"/>
              <a:ext cx="1686522" cy="1601710"/>
            </a:xfrm>
            <a:prstGeom prst="roundRect">
              <a:avLst>
                <a:gd name="adj" fmla="val 6787"/>
              </a:avLst>
            </a:prstGeom>
            <a:solidFill>
              <a:schemeClr val="bg1"/>
            </a:solidFill>
            <a:ln>
              <a:noFill/>
            </a:ln>
            <a:effectLst>
              <a:outerShdw blurRad="292100" dist="1524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nvGrpSpPr>
            <p:cNvPr id="9" name="Group 8">
              <a:extLst>
                <a:ext uri="{FF2B5EF4-FFF2-40B4-BE49-F238E27FC236}">
                  <a16:creationId xmlns:a16="http://schemas.microsoft.com/office/drawing/2014/main" id="{A4D06969-1063-4E27-B897-8385BE0A9E2B}"/>
                </a:ext>
              </a:extLst>
            </p:cNvPr>
            <p:cNvGrpSpPr/>
            <p:nvPr/>
          </p:nvGrpSpPr>
          <p:grpSpPr>
            <a:xfrm>
              <a:off x="3970624" y="2309178"/>
              <a:ext cx="1144042" cy="1144036"/>
              <a:chOff x="1575347" y="4697803"/>
              <a:chExt cx="1144042" cy="1144036"/>
            </a:xfrm>
          </p:grpSpPr>
          <p:sp>
            <p:nvSpPr>
              <p:cNvPr id="10" name="Oval 9">
                <a:extLst>
                  <a:ext uri="{FF2B5EF4-FFF2-40B4-BE49-F238E27FC236}">
                    <a16:creationId xmlns:a16="http://schemas.microsoft.com/office/drawing/2014/main" id="{A33D7094-FC84-43E5-91AF-DC00EAC590FF}"/>
                  </a:ext>
                </a:extLst>
              </p:cNvPr>
              <p:cNvSpPr/>
              <p:nvPr/>
            </p:nvSpPr>
            <p:spPr>
              <a:xfrm>
                <a:off x="1668620" y="4791075"/>
                <a:ext cx="957494" cy="957492"/>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AE93F9D4-E1BC-402E-9C74-B40954490F45}"/>
                  </a:ext>
                </a:extLst>
              </p:cNvPr>
              <p:cNvSpPr/>
              <p:nvPr/>
            </p:nvSpPr>
            <p:spPr>
              <a:xfrm>
                <a:off x="1575347" y="4697803"/>
                <a:ext cx="1144042" cy="1144036"/>
              </a:xfrm>
              <a:prstGeom prst="arc">
                <a:avLst>
                  <a:gd name="adj1" fmla="val 20270605"/>
                  <a:gd name="adj2" fmla="val 16108834"/>
                </a:avLst>
              </a:prstGeom>
              <a:ln w="38100" cap="rnd">
                <a:solidFill>
                  <a:schemeClr val="accent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endParaRPr>
              </a:p>
            </p:txBody>
          </p:sp>
          <p:sp>
            <p:nvSpPr>
              <p:cNvPr id="12" name="TextBox 11">
                <a:extLst>
                  <a:ext uri="{FF2B5EF4-FFF2-40B4-BE49-F238E27FC236}">
                    <a16:creationId xmlns:a16="http://schemas.microsoft.com/office/drawing/2014/main" id="{12B449D5-97B2-4137-B5C6-B3F5CF7CFEC5}"/>
                  </a:ext>
                </a:extLst>
              </p:cNvPr>
              <p:cNvSpPr txBox="1"/>
              <p:nvPr/>
            </p:nvSpPr>
            <p:spPr>
              <a:xfrm>
                <a:off x="1668620" y="5069766"/>
                <a:ext cx="957494" cy="465302"/>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83%</a:t>
                </a:r>
                <a:endParaRPr lang="id-ID" sz="2000" b="1" dirty="0">
                  <a:solidFill>
                    <a:schemeClr val="bg1"/>
                  </a:solidFill>
                  <a:latin typeface="Poppins SemiBold" panose="00000700000000000000" pitchFamily="2" charset="0"/>
                  <a:cs typeface="Poppins SemiBold" panose="00000700000000000000" pitchFamily="2" charset="0"/>
                </a:endParaRPr>
              </a:p>
            </p:txBody>
          </p:sp>
        </p:grpSp>
      </p:grpSp>
      <p:sp>
        <p:nvSpPr>
          <p:cNvPr id="13" name="TextBox 12">
            <a:extLst>
              <a:ext uri="{FF2B5EF4-FFF2-40B4-BE49-F238E27FC236}">
                <a16:creationId xmlns:a16="http://schemas.microsoft.com/office/drawing/2014/main" id="{63FA6394-BD01-4D7F-A93C-E95FAF0E0A7C}"/>
              </a:ext>
            </a:extLst>
          </p:cNvPr>
          <p:cNvSpPr txBox="1"/>
          <p:nvPr/>
        </p:nvSpPr>
        <p:spPr>
          <a:xfrm>
            <a:off x="1284294" y="938922"/>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Mobile</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C6DAB3A2-7F28-4AEF-9265-C312026B48D2}"/>
              </a:ext>
            </a:extLst>
          </p:cNvPr>
          <p:cNvSpPr/>
          <p:nvPr/>
        </p:nvSpPr>
        <p:spPr>
          <a:xfrm>
            <a:off x="1284295" y="1603511"/>
            <a:ext cx="5091106"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5" name="Rectangle 14">
            <a:extLst>
              <a:ext uri="{FF2B5EF4-FFF2-40B4-BE49-F238E27FC236}">
                <a16:creationId xmlns:a16="http://schemas.microsoft.com/office/drawing/2014/main" id="{FAB12B74-51B7-4481-AA24-9F73F6EE07FC}"/>
              </a:ext>
            </a:extLst>
          </p:cNvPr>
          <p:cNvSpPr/>
          <p:nvPr/>
        </p:nvSpPr>
        <p:spPr>
          <a:xfrm>
            <a:off x="3101867" y="4950786"/>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6" name="TextBox 15">
            <a:extLst>
              <a:ext uri="{FF2B5EF4-FFF2-40B4-BE49-F238E27FC236}">
                <a16:creationId xmlns:a16="http://schemas.microsoft.com/office/drawing/2014/main" id="{02823D90-38AB-4A15-841F-79194ED2A2FF}"/>
              </a:ext>
            </a:extLst>
          </p:cNvPr>
          <p:cNvSpPr txBox="1"/>
          <p:nvPr/>
        </p:nvSpPr>
        <p:spPr>
          <a:xfrm>
            <a:off x="3101867" y="4684211"/>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grpSp>
        <p:nvGrpSpPr>
          <p:cNvPr id="17" name="Group 16">
            <a:extLst>
              <a:ext uri="{FF2B5EF4-FFF2-40B4-BE49-F238E27FC236}">
                <a16:creationId xmlns:a16="http://schemas.microsoft.com/office/drawing/2014/main" id="{7A54131B-F75D-44FF-A614-F73F7181F58D}"/>
              </a:ext>
            </a:extLst>
          </p:cNvPr>
          <p:cNvGrpSpPr/>
          <p:nvPr/>
        </p:nvGrpSpPr>
        <p:grpSpPr>
          <a:xfrm>
            <a:off x="1412542" y="4367744"/>
            <a:ext cx="1450228" cy="1377298"/>
            <a:chOff x="3714975" y="2116786"/>
            <a:chExt cx="1686522" cy="1601710"/>
          </a:xfrm>
        </p:grpSpPr>
        <p:sp>
          <p:nvSpPr>
            <p:cNvPr id="18" name="Rectangle: Rounded Corners 17">
              <a:extLst>
                <a:ext uri="{FF2B5EF4-FFF2-40B4-BE49-F238E27FC236}">
                  <a16:creationId xmlns:a16="http://schemas.microsoft.com/office/drawing/2014/main" id="{B7746B54-F247-430C-9874-375AA3AE7EC7}"/>
                </a:ext>
              </a:extLst>
            </p:cNvPr>
            <p:cNvSpPr/>
            <p:nvPr/>
          </p:nvSpPr>
          <p:spPr>
            <a:xfrm>
              <a:off x="3714975" y="2116786"/>
              <a:ext cx="1686522" cy="1601710"/>
            </a:xfrm>
            <a:prstGeom prst="roundRect">
              <a:avLst>
                <a:gd name="adj" fmla="val 6787"/>
              </a:avLst>
            </a:prstGeom>
            <a:solidFill>
              <a:schemeClr val="bg1"/>
            </a:solidFill>
            <a:ln>
              <a:noFill/>
            </a:ln>
            <a:effectLst>
              <a:outerShdw blurRad="292100" dist="1524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nvGrpSpPr>
            <p:cNvPr id="19" name="Group 18">
              <a:extLst>
                <a:ext uri="{FF2B5EF4-FFF2-40B4-BE49-F238E27FC236}">
                  <a16:creationId xmlns:a16="http://schemas.microsoft.com/office/drawing/2014/main" id="{B8276890-0B81-4608-B468-55B3EFDA0D8E}"/>
                </a:ext>
              </a:extLst>
            </p:cNvPr>
            <p:cNvGrpSpPr/>
            <p:nvPr/>
          </p:nvGrpSpPr>
          <p:grpSpPr>
            <a:xfrm>
              <a:off x="3970624" y="2309178"/>
              <a:ext cx="1144042" cy="1144036"/>
              <a:chOff x="1575347" y="4697803"/>
              <a:chExt cx="1144042" cy="1144036"/>
            </a:xfrm>
          </p:grpSpPr>
          <p:sp>
            <p:nvSpPr>
              <p:cNvPr id="20" name="Oval 19">
                <a:extLst>
                  <a:ext uri="{FF2B5EF4-FFF2-40B4-BE49-F238E27FC236}">
                    <a16:creationId xmlns:a16="http://schemas.microsoft.com/office/drawing/2014/main" id="{B02796EE-A57C-4FC4-87C9-84DD4727BC53}"/>
                  </a:ext>
                </a:extLst>
              </p:cNvPr>
              <p:cNvSpPr/>
              <p:nvPr/>
            </p:nvSpPr>
            <p:spPr>
              <a:xfrm>
                <a:off x="1668620" y="4791075"/>
                <a:ext cx="957494" cy="957492"/>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97F33ABB-3D8E-437F-A60F-541DE4B3B9D2}"/>
                  </a:ext>
                </a:extLst>
              </p:cNvPr>
              <p:cNvSpPr/>
              <p:nvPr/>
            </p:nvSpPr>
            <p:spPr>
              <a:xfrm>
                <a:off x="1575347" y="4697803"/>
                <a:ext cx="1144042" cy="1144036"/>
              </a:xfrm>
              <a:prstGeom prst="arc">
                <a:avLst>
                  <a:gd name="adj1" fmla="val 10944780"/>
                  <a:gd name="adj2" fmla="val 16108834"/>
                </a:avLst>
              </a:prstGeom>
              <a:ln w="38100" cap="rnd">
                <a:solidFill>
                  <a:schemeClr val="accent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endParaRPr>
              </a:p>
            </p:txBody>
          </p:sp>
          <p:sp>
            <p:nvSpPr>
              <p:cNvPr id="22" name="TextBox 21">
                <a:extLst>
                  <a:ext uri="{FF2B5EF4-FFF2-40B4-BE49-F238E27FC236}">
                    <a16:creationId xmlns:a16="http://schemas.microsoft.com/office/drawing/2014/main" id="{D370647C-F1EF-418C-8404-2AD864E28031}"/>
                  </a:ext>
                </a:extLst>
              </p:cNvPr>
              <p:cNvSpPr txBox="1"/>
              <p:nvPr/>
            </p:nvSpPr>
            <p:spPr>
              <a:xfrm>
                <a:off x="1668620" y="5069766"/>
                <a:ext cx="957494" cy="465302"/>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30%</a:t>
                </a:r>
                <a:endParaRPr lang="id-ID" sz="2000" b="1" dirty="0">
                  <a:solidFill>
                    <a:schemeClr val="bg1"/>
                  </a:solidFill>
                  <a:latin typeface="Poppins SemiBold" panose="00000700000000000000" pitchFamily="2" charset="0"/>
                  <a:cs typeface="Poppins SemiBold" panose="00000700000000000000" pitchFamily="2" charset="0"/>
                </a:endParaRPr>
              </a:p>
            </p:txBody>
          </p:sp>
        </p:grpSp>
      </p:grpSp>
      <p:sp>
        <p:nvSpPr>
          <p:cNvPr id="3" name="Picture Placeholder 2">
            <a:extLst>
              <a:ext uri="{FF2B5EF4-FFF2-40B4-BE49-F238E27FC236}">
                <a16:creationId xmlns:a16="http://schemas.microsoft.com/office/drawing/2014/main" id="{17CAB6C6-C434-4FAC-9206-52C0DB10A373}"/>
              </a:ext>
            </a:extLst>
          </p:cNvPr>
          <p:cNvSpPr>
            <a:spLocks noGrp="1"/>
          </p:cNvSpPr>
          <p:nvPr>
            <p:ph type="pic" sz="quarter" idx="11"/>
          </p:nvPr>
        </p:nvSpPr>
        <p:spPr/>
      </p:sp>
    </p:spTree>
    <p:extLst>
      <p:ext uri="{BB962C8B-B14F-4D97-AF65-F5344CB8AC3E}">
        <p14:creationId xmlns:p14="http://schemas.microsoft.com/office/powerpoint/2010/main" val="375167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38A0CD-FB43-4D38-9ADC-D08EB865AD89}"/>
              </a:ext>
            </a:extLst>
          </p:cNvPr>
          <p:cNvSpPr>
            <a:spLocks noGrp="1"/>
          </p:cNvSpPr>
          <p:nvPr>
            <p:ph type="pic" sz="quarter" idx="14"/>
          </p:nvPr>
        </p:nvSpPr>
        <p:spPr/>
      </p:sp>
      <p:sp>
        <p:nvSpPr>
          <p:cNvPr id="10" name="TextBox 9">
            <a:extLst>
              <a:ext uri="{FF2B5EF4-FFF2-40B4-BE49-F238E27FC236}">
                <a16:creationId xmlns:a16="http://schemas.microsoft.com/office/drawing/2014/main" id="{0B6B5158-1FB5-45E6-97BC-975692EA90C6}"/>
              </a:ext>
            </a:extLst>
          </p:cNvPr>
          <p:cNvSpPr txBox="1"/>
          <p:nvPr/>
        </p:nvSpPr>
        <p:spPr>
          <a:xfrm>
            <a:off x="1539813" y="1604125"/>
            <a:ext cx="6227727" cy="923330"/>
          </a:xfrm>
          <a:prstGeom prst="rect">
            <a:avLst/>
          </a:prstGeom>
          <a:noFill/>
        </p:spPr>
        <p:txBody>
          <a:bodyPr wrap="square" rtlCol="0">
            <a:spAutoFit/>
          </a:bodyPr>
          <a:lstStyle/>
          <a:p>
            <a:r>
              <a:rPr lang="en-US" sz="54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Introduction</a:t>
            </a:r>
            <a:endParaRPr lang="en-US" sz="54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3740D507-EE19-4817-A0BB-8618077BDA6F}"/>
              </a:ext>
            </a:extLst>
          </p:cNvPr>
          <p:cNvSpPr txBox="1"/>
          <p:nvPr/>
        </p:nvSpPr>
        <p:spPr>
          <a:xfrm>
            <a:off x="1539814" y="2527455"/>
            <a:ext cx="2199066" cy="343171"/>
          </a:xfrm>
          <a:prstGeom prst="rect">
            <a:avLst/>
          </a:prstGeom>
          <a:noFill/>
        </p:spPr>
        <p:txBody>
          <a:bodyPr wrap="square" rtlCol="0">
            <a:spAutoFit/>
          </a:bodyPr>
          <a:lstStyle/>
          <a:p>
            <a:pP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3" name="TextBox 12">
            <a:extLst>
              <a:ext uri="{FF2B5EF4-FFF2-40B4-BE49-F238E27FC236}">
                <a16:creationId xmlns:a16="http://schemas.microsoft.com/office/drawing/2014/main" id="{601DDF8E-8C10-4060-8897-FCAEAE065374}"/>
              </a:ext>
            </a:extLst>
          </p:cNvPr>
          <p:cNvSpPr txBox="1"/>
          <p:nvPr/>
        </p:nvSpPr>
        <p:spPr>
          <a:xfrm>
            <a:off x="1539812" y="1260954"/>
            <a:ext cx="1785046" cy="379678"/>
          </a:xfrm>
          <a:prstGeom prst="roundRect">
            <a:avLst/>
          </a:prstGeom>
          <a:solidFill>
            <a:schemeClr val="accent1">
              <a:lumMod val="60000"/>
              <a:lumOff val="40000"/>
            </a:schemeClr>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First Winter 2020</a:t>
            </a:r>
          </a:p>
        </p:txBody>
      </p:sp>
      <p:sp>
        <p:nvSpPr>
          <p:cNvPr id="3" name="Rectangle 2">
            <a:extLst>
              <a:ext uri="{FF2B5EF4-FFF2-40B4-BE49-F238E27FC236}">
                <a16:creationId xmlns:a16="http://schemas.microsoft.com/office/drawing/2014/main" id="{1AD9CB03-6F04-4F70-A4B9-47F5001EFE07}"/>
              </a:ext>
            </a:extLst>
          </p:cNvPr>
          <p:cNvSpPr/>
          <p:nvPr/>
        </p:nvSpPr>
        <p:spPr>
          <a:xfrm>
            <a:off x="1784977" y="4943790"/>
            <a:ext cx="5737397" cy="620170"/>
          </a:xfrm>
          <a:prstGeom prst="rect">
            <a:avLst/>
          </a:prstGeom>
        </p:spPr>
        <p:txBody>
          <a:bodyPr wrap="square">
            <a:spAutoFit/>
          </a:bodyPr>
          <a:lstStyle/>
          <a:p>
            <a:pPr algn="just">
              <a:lnSpc>
                <a:spcPct val="150000"/>
              </a:lnSpc>
            </a:pPr>
            <a:r>
              <a:rPr lang="it-IT" sz="1200">
                <a:solidFill>
                  <a:schemeClr val="bg1"/>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a:t>
            </a:r>
            <a:endParaRPr lang="en-US" sz="120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21" name="Rectangle 20">
            <a:extLst>
              <a:ext uri="{FF2B5EF4-FFF2-40B4-BE49-F238E27FC236}">
                <a16:creationId xmlns:a16="http://schemas.microsoft.com/office/drawing/2014/main" id="{885A9829-D149-4189-B8C3-9FE298155014}"/>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2" name="Group 21">
            <a:extLst>
              <a:ext uri="{FF2B5EF4-FFF2-40B4-BE49-F238E27FC236}">
                <a16:creationId xmlns:a16="http://schemas.microsoft.com/office/drawing/2014/main" id="{C2B09E32-57E0-4380-B8D9-2DCB3FC2839D}"/>
              </a:ext>
            </a:extLst>
          </p:cNvPr>
          <p:cNvGrpSpPr/>
          <p:nvPr/>
        </p:nvGrpSpPr>
        <p:grpSpPr>
          <a:xfrm>
            <a:off x="9954598" y="2527455"/>
            <a:ext cx="1020402" cy="1020402"/>
            <a:chOff x="1014940" y="770253"/>
            <a:chExt cx="1845677" cy="1845677"/>
          </a:xfrm>
        </p:grpSpPr>
        <p:sp>
          <p:nvSpPr>
            <p:cNvPr id="23" name="Oval 22">
              <a:extLst>
                <a:ext uri="{FF2B5EF4-FFF2-40B4-BE49-F238E27FC236}">
                  <a16:creationId xmlns:a16="http://schemas.microsoft.com/office/drawing/2014/main" id="{419A84D4-40C0-4B9F-AB93-AF9B21E3F099}"/>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F180A75D-CFB0-4D9E-9B24-181057CCCEAD}"/>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832408E0-2DB9-49A4-BFFC-531B7F60278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FDF1352C-6D03-4D5E-A024-A55416E1DC04}"/>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7" name="Group 26">
            <a:extLst>
              <a:ext uri="{FF2B5EF4-FFF2-40B4-BE49-F238E27FC236}">
                <a16:creationId xmlns:a16="http://schemas.microsoft.com/office/drawing/2014/main" id="{1AF0A778-B2EC-437F-BB4B-68D4BB675B73}"/>
              </a:ext>
            </a:extLst>
          </p:cNvPr>
          <p:cNvGrpSpPr/>
          <p:nvPr/>
        </p:nvGrpSpPr>
        <p:grpSpPr>
          <a:xfrm>
            <a:off x="568772" y="6070600"/>
            <a:ext cx="513762" cy="513762"/>
            <a:chOff x="1014940" y="770253"/>
            <a:chExt cx="1845677" cy="1845677"/>
          </a:xfrm>
        </p:grpSpPr>
        <p:sp>
          <p:nvSpPr>
            <p:cNvPr id="28" name="Oval 27">
              <a:extLst>
                <a:ext uri="{FF2B5EF4-FFF2-40B4-BE49-F238E27FC236}">
                  <a16:creationId xmlns:a16="http://schemas.microsoft.com/office/drawing/2014/main" id="{6AEFFFE1-7E05-4F00-845D-DE690AA89B89}"/>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F5A9F4B0-6E9A-4CC9-B596-2093D7788CA5}"/>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E2DC072D-B42F-4516-AE3F-2D86D27C06B3}"/>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546EEAA0-1DC0-4081-970F-365E2EB0FCEF}"/>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36411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C4BB47F-7580-4047-8FFD-CB3DB7B96F9E}"/>
              </a:ext>
            </a:extLst>
          </p:cNvPr>
          <p:cNvSpPr>
            <a:spLocks noGrp="1"/>
          </p:cNvSpPr>
          <p:nvPr>
            <p:ph type="pic" sz="quarter" idx="12"/>
          </p:nvPr>
        </p:nvSpPr>
        <p:spPr/>
      </p:sp>
      <p:sp>
        <p:nvSpPr>
          <p:cNvPr id="6" name="TextBox 5">
            <a:extLst>
              <a:ext uri="{FF2B5EF4-FFF2-40B4-BE49-F238E27FC236}">
                <a16:creationId xmlns:a16="http://schemas.microsoft.com/office/drawing/2014/main" id="{6D3F8DA7-FFC0-48AD-BF12-678273D9C27D}"/>
              </a:ext>
            </a:extLst>
          </p:cNvPr>
          <p:cNvSpPr txBox="1"/>
          <p:nvPr/>
        </p:nvSpPr>
        <p:spPr>
          <a:xfrm>
            <a:off x="6870804" y="1890693"/>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Mockup</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D6349449-063D-4233-8D42-065A08A7672E}"/>
              </a:ext>
            </a:extLst>
          </p:cNvPr>
          <p:cNvSpPr txBox="1"/>
          <p:nvPr/>
        </p:nvSpPr>
        <p:spPr>
          <a:xfrm>
            <a:off x="6870804" y="1465665"/>
            <a:ext cx="3002600" cy="379678"/>
          </a:xfrm>
          <a:prstGeom prst="roundRect">
            <a:avLst/>
          </a:prstGeom>
          <a:solidFill>
            <a:schemeClr val="accent1">
              <a:lumMod val="60000"/>
              <a:lumOff val="40000"/>
            </a:schemeClr>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0" name="Oval 9">
            <a:extLst>
              <a:ext uri="{FF2B5EF4-FFF2-40B4-BE49-F238E27FC236}">
                <a16:creationId xmlns:a16="http://schemas.microsoft.com/office/drawing/2014/main" id="{D256F801-521D-4431-91C6-91C29C82B084}"/>
              </a:ext>
            </a:extLst>
          </p:cNvPr>
          <p:cNvSpPr/>
          <p:nvPr/>
        </p:nvSpPr>
        <p:spPr>
          <a:xfrm rot="5400000">
            <a:off x="6869332" y="2656645"/>
            <a:ext cx="564412" cy="561469"/>
          </a:xfrm>
          <a:prstGeom prst="ellipse">
            <a:avLst/>
          </a:prstGeom>
          <a:solidFill>
            <a:schemeClr val="accent1">
              <a:lumMod val="60000"/>
              <a:lumOff val="40000"/>
            </a:schemeClr>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01</a:t>
            </a:r>
          </a:p>
        </p:txBody>
      </p:sp>
      <p:sp>
        <p:nvSpPr>
          <p:cNvPr id="12" name="Rectangle 11">
            <a:extLst>
              <a:ext uri="{FF2B5EF4-FFF2-40B4-BE49-F238E27FC236}">
                <a16:creationId xmlns:a16="http://schemas.microsoft.com/office/drawing/2014/main" id="{663369FC-6033-401F-9295-EC95F7B42354}"/>
              </a:ext>
            </a:extLst>
          </p:cNvPr>
          <p:cNvSpPr/>
          <p:nvPr/>
        </p:nvSpPr>
        <p:spPr>
          <a:xfrm>
            <a:off x="7569501" y="2599415"/>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4" name="Oval 13">
            <a:extLst>
              <a:ext uri="{FF2B5EF4-FFF2-40B4-BE49-F238E27FC236}">
                <a16:creationId xmlns:a16="http://schemas.microsoft.com/office/drawing/2014/main" id="{500E6FE5-BE6A-48A1-B2D0-961643837DBC}"/>
              </a:ext>
            </a:extLst>
          </p:cNvPr>
          <p:cNvSpPr/>
          <p:nvPr/>
        </p:nvSpPr>
        <p:spPr>
          <a:xfrm rot="5400000">
            <a:off x="6869332" y="3451776"/>
            <a:ext cx="564412" cy="561469"/>
          </a:xfrm>
          <a:prstGeom prst="ellipse">
            <a:avLst/>
          </a:prstGeom>
          <a:solidFill>
            <a:schemeClr val="accent3"/>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02</a:t>
            </a:r>
          </a:p>
        </p:txBody>
      </p:sp>
      <p:sp>
        <p:nvSpPr>
          <p:cNvPr id="16" name="Rectangle 15">
            <a:extLst>
              <a:ext uri="{FF2B5EF4-FFF2-40B4-BE49-F238E27FC236}">
                <a16:creationId xmlns:a16="http://schemas.microsoft.com/office/drawing/2014/main" id="{CFD7CEB5-C6B5-41AB-B496-D81180768D34}"/>
              </a:ext>
            </a:extLst>
          </p:cNvPr>
          <p:cNvSpPr/>
          <p:nvPr/>
        </p:nvSpPr>
        <p:spPr>
          <a:xfrm>
            <a:off x="7569501" y="3394546"/>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8" name="Oval 17">
            <a:extLst>
              <a:ext uri="{FF2B5EF4-FFF2-40B4-BE49-F238E27FC236}">
                <a16:creationId xmlns:a16="http://schemas.microsoft.com/office/drawing/2014/main" id="{169B6FA2-10CC-4887-832C-B5001C4FD4EF}"/>
              </a:ext>
            </a:extLst>
          </p:cNvPr>
          <p:cNvSpPr/>
          <p:nvPr/>
        </p:nvSpPr>
        <p:spPr>
          <a:xfrm rot="5400000">
            <a:off x="6869332" y="4216397"/>
            <a:ext cx="564412" cy="561469"/>
          </a:xfrm>
          <a:prstGeom prst="ellipse">
            <a:avLst/>
          </a:prstGeom>
          <a:solidFill>
            <a:schemeClr val="accent1">
              <a:lumMod val="60000"/>
              <a:lumOff val="40000"/>
            </a:schemeClr>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03</a:t>
            </a:r>
          </a:p>
        </p:txBody>
      </p:sp>
      <p:sp>
        <p:nvSpPr>
          <p:cNvPr id="20" name="Rectangle 19">
            <a:extLst>
              <a:ext uri="{FF2B5EF4-FFF2-40B4-BE49-F238E27FC236}">
                <a16:creationId xmlns:a16="http://schemas.microsoft.com/office/drawing/2014/main" id="{99359867-7396-4827-9AB3-445A45A9A9EC}"/>
              </a:ext>
            </a:extLst>
          </p:cNvPr>
          <p:cNvSpPr/>
          <p:nvPr/>
        </p:nvSpPr>
        <p:spPr>
          <a:xfrm>
            <a:off x="7569501" y="4159167"/>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2" name="Rectangle 21">
            <a:extLst>
              <a:ext uri="{FF2B5EF4-FFF2-40B4-BE49-F238E27FC236}">
                <a16:creationId xmlns:a16="http://schemas.microsoft.com/office/drawing/2014/main" id="{7E66FD36-5124-4C33-B360-4C6EA2AD58B2}"/>
              </a:ext>
            </a:extLst>
          </p:cNvPr>
          <p:cNvSpPr/>
          <p:nvPr/>
        </p:nvSpPr>
        <p:spPr>
          <a:xfrm>
            <a:off x="6870803" y="4923788"/>
            <a:ext cx="4533797"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3" name="Rectangle 22">
            <a:extLst>
              <a:ext uri="{FF2B5EF4-FFF2-40B4-BE49-F238E27FC236}">
                <a16:creationId xmlns:a16="http://schemas.microsoft.com/office/drawing/2014/main" id="{2D454C58-1260-4ECC-8826-111C9DBEB51B}"/>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4" name="Group 23">
            <a:extLst>
              <a:ext uri="{FF2B5EF4-FFF2-40B4-BE49-F238E27FC236}">
                <a16:creationId xmlns:a16="http://schemas.microsoft.com/office/drawing/2014/main" id="{11D69DB4-A6B2-4061-B788-E86F619C8A3D}"/>
              </a:ext>
            </a:extLst>
          </p:cNvPr>
          <p:cNvGrpSpPr/>
          <p:nvPr/>
        </p:nvGrpSpPr>
        <p:grpSpPr>
          <a:xfrm>
            <a:off x="852257" y="445263"/>
            <a:ext cx="1020402" cy="1020402"/>
            <a:chOff x="1014940" y="770253"/>
            <a:chExt cx="1845677" cy="1845677"/>
          </a:xfrm>
        </p:grpSpPr>
        <p:sp>
          <p:nvSpPr>
            <p:cNvPr id="25" name="Oval 24">
              <a:extLst>
                <a:ext uri="{FF2B5EF4-FFF2-40B4-BE49-F238E27FC236}">
                  <a16:creationId xmlns:a16="http://schemas.microsoft.com/office/drawing/2014/main" id="{1888B966-43E6-44A5-B0BB-513EE107F11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50C11C75-2AF8-4F41-991D-CF7E87D264CA}"/>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DB1981B8-8017-4663-AAC1-A83EC083911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C73B3890-3A8E-4F5A-9064-2731AB54C180}"/>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9" name="Group 28">
            <a:extLst>
              <a:ext uri="{FF2B5EF4-FFF2-40B4-BE49-F238E27FC236}">
                <a16:creationId xmlns:a16="http://schemas.microsoft.com/office/drawing/2014/main" id="{41EE7D72-302E-4A4E-9B21-606E2647CAA7}"/>
              </a:ext>
            </a:extLst>
          </p:cNvPr>
          <p:cNvGrpSpPr/>
          <p:nvPr/>
        </p:nvGrpSpPr>
        <p:grpSpPr>
          <a:xfrm>
            <a:off x="5080576" y="5218930"/>
            <a:ext cx="481243" cy="481243"/>
            <a:chOff x="1014940" y="770253"/>
            <a:chExt cx="1845677" cy="1845677"/>
          </a:xfrm>
        </p:grpSpPr>
        <p:sp>
          <p:nvSpPr>
            <p:cNvPr id="30" name="Oval 29">
              <a:extLst>
                <a:ext uri="{FF2B5EF4-FFF2-40B4-BE49-F238E27FC236}">
                  <a16:creationId xmlns:a16="http://schemas.microsoft.com/office/drawing/2014/main" id="{BB2DD805-EA16-409D-9490-DCB981A6EDBE}"/>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5A7A4C86-701E-4D01-913A-27402660B4A9}"/>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96570231-A10D-44CA-8753-707C73534015}"/>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DA74CD4E-7A7A-4013-80C6-6C1197D65A08}"/>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589628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F07048-B633-41DC-B98B-EF41DC428210}"/>
              </a:ext>
            </a:extLst>
          </p:cNvPr>
          <p:cNvSpPr txBox="1"/>
          <p:nvPr/>
        </p:nvSpPr>
        <p:spPr>
          <a:xfrm>
            <a:off x="5804004" y="833148"/>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Mobile</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8D9432AB-3B22-4454-A808-94694B1E2106}"/>
              </a:ext>
            </a:extLst>
          </p:cNvPr>
          <p:cNvSpPr txBox="1"/>
          <p:nvPr/>
        </p:nvSpPr>
        <p:spPr>
          <a:xfrm>
            <a:off x="5804004" y="1491065"/>
            <a:ext cx="3002600" cy="379678"/>
          </a:xfrm>
          <a:prstGeom prst="roundRect">
            <a:avLst/>
          </a:prstGeom>
          <a:solidFill>
            <a:schemeClr val="accent3"/>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4" name="Rectangle 13">
            <a:extLst>
              <a:ext uri="{FF2B5EF4-FFF2-40B4-BE49-F238E27FC236}">
                <a16:creationId xmlns:a16="http://schemas.microsoft.com/office/drawing/2014/main" id="{C7AE151B-DC3E-4E8D-8776-B3B739F1C5D4}"/>
              </a:ext>
            </a:extLst>
          </p:cNvPr>
          <p:cNvSpPr/>
          <p:nvPr/>
        </p:nvSpPr>
        <p:spPr>
          <a:xfrm>
            <a:off x="5804004" y="2176231"/>
            <a:ext cx="5091106"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6" name="Rectangle: Rounded Corners 15">
            <a:extLst>
              <a:ext uri="{FF2B5EF4-FFF2-40B4-BE49-F238E27FC236}">
                <a16:creationId xmlns:a16="http://schemas.microsoft.com/office/drawing/2014/main" id="{21C6EDC0-7BEE-437B-A287-738F4F8C6C50}"/>
              </a:ext>
            </a:extLst>
          </p:cNvPr>
          <p:cNvSpPr/>
          <p:nvPr/>
        </p:nvSpPr>
        <p:spPr>
          <a:xfrm>
            <a:off x="5912904" y="3378182"/>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18" name="Oval 17">
            <a:extLst>
              <a:ext uri="{FF2B5EF4-FFF2-40B4-BE49-F238E27FC236}">
                <a16:creationId xmlns:a16="http://schemas.microsoft.com/office/drawing/2014/main" id="{46A89001-96AB-43AD-A1A7-C014AC18C37D}"/>
              </a:ext>
            </a:extLst>
          </p:cNvPr>
          <p:cNvSpPr/>
          <p:nvPr/>
        </p:nvSpPr>
        <p:spPr>
          <a:xfrm rot="5400000">
            <a:off x="5697526" y="3326288"/>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01</a:t>
            </a:r>
          </a:p>
        </p:txBody>
      </p:sp>
      <p:sp>
        <p:nvSpPr>
          <p:cNvPr id="20" name="Rectangle 19">
            <a:extLst>
              <a:ext uri="{FF2B5EF4-FFF2-40B4-BE49-F238E27FC236}">
                <a16:creationId xmlns:a16="http://schemas.microsoft.com/office/drawing/2014/main" id="{6E037A08-68E1-4793-816F-0442AC860337}"/>
              </a:ext>
            </a:extLst>
          </p:cNvPr>
          <p:cNvSpPr/>
          <p:nvPr/>
        </p:nvSpPr>
        <p:spPr>
          <a:xfrm>
            <a:off x="6229908" y="3835860"/>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2" name="TextBox 21">
            <a:extLst>
              <a:ext uri="{FF2B5EF4-FFF2-40B4-BE49-F238E27FC236}">
                <a16:creationId xmlns:a16="http://schemas.microsoft.com/office/drawing/2014/main" id="{649A4AE8-A3F4-4EEB-A151-B32DAE8371F9}"/>
              </a:ext>
            </a:extLst>
          </p:cNvPr>
          <p:cNvSpPr txBox="1"/>
          <p:nvPr/>
        </p:nvSpPr>
        <p:spPr>
          <a:xfrm>
            <a:off x="6229908" y="3642917"/>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sp>
        <p:nvSpPr>
          <p:cNvPr id="23" name="Rectangle: Rounded Corners 22">
            <a:extLst>
              <a:ext uri="{FF2B5EF4-FFF2-40B4-BE49-F238E27FC236}">
                <a16:creationId xmlns:a16="http://schemas.microsoft.com/office/drawing/2014/main" id="{093B3AED-BCF3-4A96-A580-30256817C702}"/>
              </a:ext>
            </a:extLst>
          </p:cNvPr>
          <p:cNvSpPr/>
          <p:nvPr/>
        </p:nvSpPr>
        <p:spPr>
          <a:xfrm>
            <a:off x="5912904" y="4779829"/>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24" name="Oval 23">
            <a:extLst>
              <a:ext uri="{FF2B5EF4-FFF2-40B4-BE49-F238E27FC236}">
                <a16:creationId xmlns:a16="http://schemas.microsoft.com/office/drawing/2014/main" id="{388101EF-F1AE-429A-B24B-3E517A92FBEB}"/>
              </a:ext>
            </a:extLst>
          </p:cNvPr>
          <p:cNvSpPr/>
          <p:nvPr/>
        </p:nvSpPr>
        <p:spPr>
          <a:xfrm rot="5400000">
            <a:off x="5697526" y="4727935"/>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02</a:t>
            </a:r>
          </a:p>
        </p:txBody>
      </p:sp>
      <p:sp>
        <p:nvSpPr>
          <p:cNvPr id="25" name="Rectangle 24">
            <a:extLst>
              <a:ext uri="{FF2B5EF4-FFF2-40B4-BE49-F238E27FC236}">
                <a16:creationId xmlns:a16="http://schemas.microsoft.com/office/drawing/2014/main" id="{0582C1B9-F61D-4249-85A4-ACB44C1399A0}"/>
              </a:ext>
            </a:extLst>
          </p:cNvPr>
          <p:cNvSpPr/>
          <p:nvPr/>
        </p:nvSpPr>
        <p:spPr>
          <a:xfrm>
            <a:off x="6229908" y="5237507"/>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6" name="TextBox 25">
            <a:extLst>
              <a:ext uri="{FF2B5EF4-FFF2-40B4-BE49-F238E27FC236}">
                <a16:creationId xmlns:a16="http://schemas.microsoft.com/office/drawing/2014/main" id="{DCCA6394-C37C-497C-9414-4BDC29B21F35}"/>
              </a:ext>
            </a:extLst>
          </p:cNvPr>
          <p:cNvSpPr txBox="1"/>
          <p:nvPr/>
        </p:nvSpPr>
        <p:spPr>
          <a:xfrm>
            <a:off x="6229908" y="5044564"/>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grpSp>
        <p:nvGrpSpPr>
          <p:cNvPr id="27" name="Group 26">
            <a:extLst>
              <a:ext uri="{FF2B5EF4-FFF2-40B4-BE49-F238E27FC236}">
                <a16:creationId xmlns:a16="http://schemas.microsoft.com/office/drawing/2014/main" id="{2BA51189-E370-4203-B84D-AB5D97287A94}"/>
              </a:ext>
            </a:extLst>
          </p:cNvPr>
          <p:cNvGrpSpPr/>
          <p:nvPr/>
        </p:nvGrpSpPr>
        <p:grpSpPr>
          <a:xfrm>
            <a:off x="737957" y="1417336"/>
            <a:ext cx="475065" cy="475065"/>
            <a:chOff x="1014940" y="770253"/>
            <a:chExt cx="1845677" cy="1845677"/>
          </a:xfrm>
        </p:grpSpPr>
        <p:sp>
          <p:nvSpPr>
            <p:cNvPr id="28" name="Oval 27">
              <a:extLst>
                <a:ext uri="{FF2B5EF4-FFF2-40B4-BE49-F238E27FC236}">
                  <a16:creationId xmlns:a16="http://schemas.microsoft.com/office/drawing/2014/main" id="{7B79DC7E-A272-4707-9237-AFA64812A64D}"/>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11AA9396-883A-4B8F-95DC-5564C702CD85}"/>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9F388A92-A98B-47E2-AE2F-CD92F6959DC3}"/>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E6DFEED8-C438-4903-8F59-E3C07A19BF19}"/>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 name="Group 31">
            <a:extLst>
              <a:ext uri="{FF2B5EF4-FFF2-40B4-BE49-F238E27FC236}">
                <a16:creationId xmlns:a16="http://schemas.microsoft.com/office/drawing/2014/main" id="{F079F699-D860-426C-AC9C-004C45B5F9B7}"/>
              </a:ext>
            </a:extLst>
          </p:cNvPr>
          <p:cNvGrpSpPr/>
          <p:nvPr/>
        </p:nvGrpSpPr>
        <p:grpSpPr>
          <a:xfrm>
            <a:off x="4565445" y="5999823"/>
            <a:ext cx="334985" cy="334985"/>
            <a:chOff x="1014940" y="770253"/>
            <a:chExt cx="1845677" cy="1845677"/>
          </a:xfrm>
        </p:grpSpPr>
        <p:sp>
          <p:nvSpPr>
            <p:cNvPr id="33" name="Oval 32">
              <a:extLst>
                <a:ext uri="{FF2B5EF4-FFF2-40B4-BE49-F238E27FC236}">
                  <a16:creationId xmlns:a16="http://schemas.microsoft.com/office/drawing/2014/main" id="{1156754A-5BC3-42D3-A94A-EE8FB3AAA2D0}"/>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60EC3599-0BD8-4B64-8EE1-789760E1D51F}"/>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BAC7F58D-7330-434B-89EC-95CC994F3907}"/>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17688C6D-6ADC-490D-8DCA-0994D29C683E}"/>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7" name="Group 36">
            <a:extLst>
              <a:ext uri="{FF2B5EF4-FFF2-40B4-BE49-F238E27FC236}">
                <a16:creationId xmlns:a16="http://schemas.microsoft.com/office/drawing/2014/main" id="{51C4E350-CE2D-4F82-B30A-5EA0D33EF75E}"/>
              </a:ext>
            </a:extLst>
          </p:cNvPr>
          <p:cNvGrpSpPr/>
          <p:nvPr/>
        </p:nvGrpSpPr>
        <p:grpSpPr>
          <a:xfrm>
            <a:off x="10895110" y="1051774"/>
            <a:ext cx="334985" cy="334985"/>
            <a:chOff x="1014940" y="770253"/>
            <a:chExt cx="1845677" cy="1845677"/>
          </a:xfrm>
        </p:grpSpPr>
        <p:sp>
          <p:nvSpPr>
            <p:cNvPr id="38" name="Oval 37">
              <a:extLst>
                <a:ext uri="{FF2B5EF4-FFF2-40B4-BE49-F238E27FC236}">
                  <a16:creationId xmlns:a16="http://schemas.microsoft.com/office/drawing/2014/main" id="{FC720EFF-FC69-485B-9358-6326136B5F90}"/>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D33B2AA3-FBDD-4D9C-BF55-FE52683816D9}"/>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9CD88369-E138-4030-9E0C-06DFBF2284AF}"/>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7CC95636-CDED-490B-B4A7-C827A7D52633}"/>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a:extLst>
              <a:ext uri="{FF2B5EF4-FFF2-40B4-BE49-F238E27FC236}">
                <a16:creationId xmlns:a16="http://schemas.microsoft.com/office/drawing/2014/main" id="{22F42AE9-B806-4BEC-B014-07FEE3F5D7FF}"/>
              </a:ext>
            </a:extLst>
          </p:cNvPr>
          <p:cNvSpPr>
            <a:spLocks noGrp="1"/>
          </p:cNvSpPr>
          <p:nvPr>
            <p:ph type="pic" sz="quarter" idx="10"/>
          </p:nvPr>
        </p:nvSpPr>
        <p:spPr/>
      </p:sp>
      <p:pic>
        <p:nvPicPr>
          <p:cNvPr id="4" name="Mockup">
            <a:extLst>
              <a:ext uri="{FF2B5EF4-FFF2-40B4-BE49-F238E27FC236}">
                <a16:creationId xmlns:a16="http://schemas.microsoft.com/office/drawing/2014/main" id="{04E7A18C-EC26-405A-B33B-BA10EF0E7C4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p:blipFill>
        <p:spPr>
          <a:xfrm rot="259735">
            <a:off x="2965952" y="763413"/>
            <a:ext cx="2081926" cy="4097969"/>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spTree>
    <p:extLst>
      <p:ext uri="{BB962C8B-B14F-4D97-AF65-F5344CB8AC3E}">
        <p14:creationId xmlns:p14="http://schemas.microsoft.com/office/powerpoint/2010/main" val="2692201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10F6B1-53BB-40C8-8C85-1CBD34E51C99}"/>
              </a:ext>
            </a:extLst>
          </p:cNvPr>
          <p:cNvSpPr/>
          <p:nvPr/>
        </p:nvSpPr>
        <p:spPr>
          <a:xfrm>
            <a:off x="1032520" y="3123632"/>
            <a:ext cx="6227727"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8" name="TextBox 7">
            <a:extLst>
              <a:ext uri="{FF2B5EF4-FFF2-40B4-BE49-F238E27FC236}">
                <a16:creationId xmlns:a16="http://schemas.microsoft.com/office/drawing/2014/main" id="{49D60E13-CFA9-457A-878C-1B337FCCA59E}"/>
              </a:ext>
            </a:extLst>
          </p:cNvPr>
          <p:cNvSpPr txBox="1"/>
          <p:nvPr/>
        </p:nvSpPr>
        <p:spPr>
          <a:xfrm>
            <a:off x="1032521" y="1728905"/>
            <a:ext cx="6227727" cy="923330"/>
          </a:xfrm>
          <a:prstGeom prst="rect">
            <a:avLst/>
          </a:prstGeom>
          <a:noFill/>
        </p:spPr>
        <p:txBody>
          <a:bodyPr wrap="square" rtlCol="0">
            <a:spAutoFit/>
          </a:bodyPr>
          <a:lstStyle/>
          <a:p>
            <a:r>
              <a:rPr lang="en-US" sz="54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Winter Desktop</a:t>
            </a:r>
            <a:endParaRPr lang="en-US" sz="54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1EF422A5-C59F-4C05-A6A7-BD75860A4E69}"/>
              </a:ext>
            </a:extLst>
          </p:cNvPr>
          <p:cNvSpPr txBox="1"/>
          <p:nvPr/>
        </p:nvSpPr>
        <p:spPr>
          <a:xfrm>
            <a:off x="1032522" y="2652235"/>
            <a:ext cx="2199066" cy="343171"/>
          </a:xfrm>
          <a:prstGeom prst="rect">
            <a:avLst/>
          </a:prstGeom>
          <a:noFill/>
        </p:spPr>
        <p:txBody>
          <a:bodyPr wrap="square" rtlCol="0">
            <a:spAutoFit/>
          </a:bodyPr>
          <a:lstStyle/>
          <a:p>
            <a:pP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3" name="Rectangle 12">
            <a:extLst>
              <a:ext uri="{FF2B5EF4-FFF2-40B4-BE49-F238E27FC236}">
                <a16:creationId xmlns:a16="http://schemas.microsoft.com/office/drawing/2014/main" id="{56058F6D-F556-4BF3-B02D-F2BF9DEF3605}"/>
              </a:ext>
            </a:extLst>
          </p:cNvPr>
          <p:cNvSpPr/>
          <p:nvPr/>
        </p:nvSpPr>
        <p:spPr>
          <a:xfrm>
            <a:off x="1032520" y="4043613"/>
            <a:ext cx="6227727" cy="620170"/>
          </a:xfrm>
          <a:prstGeom prst="rect">
            <a:avLst/>
          </a:prstGeom>
        </p:spPr>
        <p:txBody>
          <a:bodyPr wrap="square">
            <a:spAutoFit/>
          </a:bodyPr>
          <a:lstStyle/>
          <a:p>
            <a:pPr algn="just">
              <a:lnSpc>
                <a:spcPct val="150000"/>
              </a:lnSpc>
            </a:pPr>
            <a:r>
              <a:rPr lang="it-IT" sz="1200" b="1" i="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a:t>
            </a:r>
            <a:endParaRPr lang="en-US" sz="1200" b="1" i="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5" name="TextBox 14">
            <a:extLst>
              <a:ext uri="{FF2B5EF4-FFF2-40B4-BE49-F238E27FC236}">
                <a16:creationId xmlns:a16="http://schemas.microsoft.com/office/drawing/2014/main" id="{3E320558-FD2F-4A65-AA6C-07E9B20B1530}"/>
              </a:ext>
            </a:extLst>
          </p:cNvPr>
          <p:cNvSpPr txBox="1"/>
          <p:nvPr/>
        </p:nvSpPr>
        <p:spPr>
          <a:xfrm>
            <a:off x="2770875" y="4852193"/>
            <a:ext cx="1581418" cy="338614"/>
          </a:xfrm>
          <a:prstGeom prst="roundRect">
            <a:avLst>
              <a:gd name="adj" fmla="val 32207"/>
            </a:avLst>
          </a:prstGeom>
          <a:solidFill>
            <a:schemeClr val="accent1">
              <a:lumMod val="60000"/>
              <a:lumOff val="40000"/>
            </a:schemeClr>
          </a:solidFill>
          <a:effectLst>
            <a:outerShdw blurRad="292100" dist="101600" dir="2700000" algn="ctr" rotWithShape="0">
              <a:srgbClr val="000000">
                <a:alpha val="20000"/>
              </a:srgbClr>
            </a:outerShdw>
          </a:effectLst>
        </p:spPr>
        <p:txBody>
          <a:bodyPr wrap="square" rtlCol="0">
            <a:spAutoFit/>
          </a:bodyPr>
          <a:lstStyle/>
          <a:p>
            <a:pPr algn="ctr"/>
            <a:r>
              <a:rPr lang="en-US" sz="1200">
                <a:solidFill>
                  <a:schemeClr val="bg1"/>
                </a:solidFill>
                <a:latin typeface="Poppins SemiBold" panose="00000700000000000000" pitchFamily="2" charset="0"/>
                <a:cs typeface="Poppins SemiBold" panose="00000700000000000000" pitchFamily="2" charset="0"/>
              </a:rPr>
              <a:t>Discover More</a:t>
            </a:r>
            <a:endParaRPr lang="en-ID" sz="1200">
              <a:solidFill>
                <a:schemeClr val="bg1"/>
              </a:solidFill>
              <a:latin typeface="Poppins SemiBold" panose="00000700000000000000" pitchFamily="2" charset="0"/>
              <a:cs typeface="Poppins SemiBold" panose="00000700000000000000" pitchFamily="2" charset="0"/>
            </a:endParaRPr>
          </a:p>
        </p:txBody>
      </p:sp>
      <p:sp>
        <p:nvSpPr>
          <p:cNvPr id="17" name="TextBox 16">
            <a:extLst>
              <a:ext uri="{FF2B5EF4-FFF2-40B4-BE49-F238E27FC236}">
                <a16:creationId xmlns:a16="http://schemas.microsoft.com/office/drawing/2014/main" id="{185934B9-85B2-4DFE-8AE0-9DEC780A9426}"/>
              </a:ext>
            </a:extLst>
          </p:cNvPr>
          <p:cNvSpPr txBox="1"/>
          <p:nvPr/>
        </p:nvSpPr>
        <p:spPr>
          <a:xfrm>
            <a:off x="1032520" y="4852193"/>
            <a:ext cx="1581418" cy="338614"/>
          </a:xfrm>
          <a:prstGeom prst="roundRect">
            <a:avLst>
              <a:gd name="adj" fmla="val 32207"/>
            </a:avLst>
          </a:prstGeom>
          <a:solidFill>
            <a:schemeClr val="accent3"/>
          </a:solidFill>
          <a:effectLst>
            <a:outerShdw blurRad="292100" dist="101600" dir="2700000" algn="ctr" rotWithShape="0">
              <a:srgbClr val="000000">
                <a:alpha val="20000"/>
              </a:srgbClr>
            </a:outerShdw>
          </a:effectLst>
        </p:spPr>
        <p:txBody>
          <a:bodyPr wrap="square" rtlCol="0">
            <a:spAutoFit/>
          </a:bodyPr>
          <a:lstStyle/>
          <a:p>
            <a:pPr algn="ctr"/>
            <a:r>
              <a:rPr lang="en-US" sz="1200">
                <a:solidFill>
                  <a:schemeClr val="bg1"/>
                </a:solidFill>
                <a:latin typeface="Poppins SemiBold" panose="00000700000000000000" pitchFamily="2" charset="0"/>
                <a:cs typeface="Poppins SemiBold" panose="00000700000000000000" pitchFamily="2" charset="0"/>
              </a:rPr>
              <a:t>Read More</a:t>
            </a:r>
            <a:endParaRPr lang="en-ID" sz="1200">
              <a:solidFill>
                <a:schemeClr val="bg1"/>
              </a:solidFill>
              <a:latin typeface="Poppins SemiBold" panose="00000700000000000000" pitchFamily="2" charset="0"/>
              <a:cs typeface="Poppins SemiBold" panose="00000700000000000000" pitchFamily="2" charset="0"/>
            </a:endParaRPr>
          </a:p>
        </p:txBody>
      </p:sp>
      <p:grpSp>
        <p:nvGrpSpPr>
          <p:cNvPr id="18" name="Group 17">
            <a:extLst>
              <a:ext uri="{FF2B5EF4-FFF2-40B4-BE49-F238E27FC236}">
                <a16:creationId xmlns:a16="http://schemas.microsoft.com/office/drawing/2014/main" id="{CCEA1062-F5FA-4C82-98AC-44A1B7B6114F}"/>
              </a:ext>
            </a:extLst>
          </p:cNvPr>
          <p:cNvGrpSpPr/>
          <p:nvPr/>
        </p:nvGrpSpPr>
        <p:grpSpPr>
          <a:xfrm>
            <a:off x="737957" y="1417336"/>
            <a:ext cx="475065" cy="475065"/>
            <a:chOff x="1014940" y="770253"/>
            <a:chExt cx="1845677" cy="1845677"/>
          </a:xfrm>
        </p:grpSpPr>
        <p:sp>
          <p:nvSpPr>
            <p:cNvPr id="19" name="Oval 18">
              <a:extLst>
                <a:ext uri="{FF2B5EF4-FFF2-40B4-BE49-F238E27FC236}">
                  <a16:creationId xmlns:a16="http://schemas.microsoft.com/office/drawing/2014/main" id="{76612EE8-F05C-4EE6-A490-4686892E045D}"/>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Oval 19">
              <a:extLst>
                <a:ext uri="{FF2B5EF4-FFF2-40B4-BE49-F238E27FC236}">
                  <a16:creationId xmlns:a16="http://schemas.microsoft.com/office/drawing/2014/main" id="{3EB16E8A-CAF5-4922-BFAF-77635DC9B358}"/>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0A5FCA48-4960-43BA-8A97-07E664578A64}"/>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331CF7E8-E2F5-4AA1-853B-FDF41085297B}"/>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a16="http://schemas.microsoft.com/office/drawing/2014/main" id="{69FE7039-3307-4C19-B4E3-0BCCE3D0E66D}"/>
              </a:ext>
            </a:extLst>
          </p:cNvPr>
          <p:cNvGrpSpPr/>
          <p:nvPr/>
        </p:nvGrpSpPr>
        <p:grpSpPr>
          <a:xfrm>
            <a:off x="4565445" y="5999823"/>
            <a:ext cx="334985" cy="334985"/>
            <a:chOff x="1014940" y="770253"/>
            <a:chExt cx="1845677" cy="1845677"/>
          </a:xfrm>
        </p:grpSpPr>
        <p:sp>
          <p:nvSpPr>
            <p:cNvPr id="24" name="Oval 23">
              <a:extLst>
                <a:ext uri="{FF2B5EF4-FFF2-40B4-BE49-F238E27FC236}">
                  <a16:creationId xmlns:a16="http://schemas.microsoft.com/office/drawing/2014/main" id="{28C74027-B0C3-4197-BE8E-4F29889B75EC}"/>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CADCD28D-C8DD-4CD5-8248-91A6CD464054}"/>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A7DF853A-07C0-4085-803C-0CBCEE410FE7}"/>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BC82311C-48F1-410A-B70C-4CE87A3F1B4B}"/>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 name="Group 27">
            <a:extLst>
              <a:ext uri="{FF2B5EF4-FFF2-40B4-BE49-F238E27FC236}">
                <a16:creationId xmlns:a16="http://schemas.microsoft.com/office/drawing/2014/main" id="{7868D792-E640-4488-B267-FA4C47182ACE}"/>
              </a:ext>
            </a:extLst>
          </p:cNvPr>
          <p:cNvGrpSpPr/>
          <p:nvPr/>
        </p:nvGrpSpPr>
        <p:grpSpPr>
          <a:xfrm>
            <a:off x="10895110" y="1051774"/>
            <a:ext cx="334985" cy="334985"/>
            <a:chOff x="1014940" y="770253"/>
            <a:chExt cx="1845677" cy="1845677"/>
          </a:xfrm>
        </p:grpSpPr>
        <p:sp>
          <p:nvSpPr>
            <p:cNvPr id="29" name="Oval 28">
              <a:extLst>
                <a:ext uri="{FF2B5EF4-FFF2-40B4-BE49-F238E27FC236}">
                  <a16:creationId xmlns:a16="http://schemas.microsoft.com/office/drawing/2014/main" id="{71602A64-B078-4C59-818D-D014AF7ED08D}"/>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37A3BBAD-E4E1-49A3-BEF6-AB4B999A45A7}"/>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C62B1D2C-DD59-4A99-9020-B52C223CED8E}"/>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134AFE1D-76A2-4615-AFEB-7C8A9698B363}"/>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a:extLst>
              <a:ext uri="{FF2B5EF4-FFF2-40B4-BE49-F238E27FC236}">
                <a16:creationId xmlns:a16="http://schemas.microsoft.com/office/drawing/2014/main" id="{D84CF50E-4386-4732-B7CF-4277798E4357}"/>
              </a:ext>
            </a:extLst>
          </p:cNvPr>
          <p:cNvSpPr>
            <a:spLocks noGrp="1"/>
          </p:cNvSpPr>
          <p:nvPr>
            <p:ph type="pic" sz="quarter" idx="11"/>
          </p:nvPr>
        </p:nvSpPr>
        <p:spPr/>
      </p:sp>
    </p:spTree>
    <p:extLst>
      <p:ext uri="{BB962C8B-B14F-4D97-AF65-F5344CB8AC3E}">
        <p14:creationId xmlns:p14="http://schemas.microsoft.com/office/powerpoint/2010/main" val="3948268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6C54EA-0DBB-4BA0-9CFC-149FAD31BD19}"/>
              </a:ext>
            </a:extLst>
          </p:cNvPr>
          <p:cNvSpPr>
            <a:spLocks noGrp="1"/>
          </p:cNvSpPr>
          <p:nvPr>
            <p:ph type="pic" sz="quarter" idx="17"/>
          </p:nvPr>
        </p:nvSpPr>
        <p:spPr/>
      </p:sp>
      <p:sp>
        <p:nvSpPr>
          <p:cNvPr id="3" name="TextBox 2">
            <a:extLst>
              <a:ext uri="{FF2B5EF4-FFF2-40B4-BE49-F238E27FC236}">
                <a16:creationId xmlns:a16="http://schemas.microsoft.com/office/drawing/2014/main" id="{BDAD1AB1-3859-47F2-A188-32460CEC4594}"/>
              </a:ext>
            </a:extLst>
          </p:cNvPr>
          <p:cNvSpPr txBox="1"/>
          <p:nvPr/>
        </p:nvSpPr>
        <p:spPr>
          <a:xfrm>
            <a:off x="5854804" y="1789093"/>
            <a:ext cx="4965596" cy="353943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The real test is not whether you avoid this failure, because you won't. It's whether you let it harden or shame you into inaction, or whether you learn from it; whether you choose to persevere</a:t>
            </a:r>
          </a:p>
        </p:txBody>
      </p:sp>
      <p:sp>
        <p:nvSpPr>
          <p:cNvPr id="5" name="TextBox 4">
            <a:extLst>
              <a:ext uri="{FF2B5EF4-FFF2-40B4-BE49-F238E27FC236}">
                <a16:creationId xmlns:a16="http://schemas.microsoft.com/office/drawing/2014/main" id="{D7D005C8-C950-4301-B0DD-C63BF82DC7D3}"/>
              </a:ext>
            </a:extLst>
          </p:cNvPr>
          <p:cNvSpPr txBox="1"/>
          <p:nvPr/>
        </p:nvSpPr>
        <p:spPr>
          <a:xfrm>
            <a:off x="5854804" y="5328523"/>
            <a:ext cx="3002600" cy="379678"/>
          </a:xfrm>
          <a:prstGeom prst="roundRect">
            <a:avLst/>
          </a:prstGeom>
          <a:solidFill>
            <a:schemeClr val="accent3"/>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grpSp>
        <p:nvGrpSpPr>
          <p:cNvPr id="6" name="Group 5">
            <a:extLst>
              <a:ext uri="{FF2B5EF4-FFF2-40B4-BE49-F238E27FC236}">
                <a16:creationId xmlns:a16="http://schemas.microsoft.com/office/drawing/2014/main" id="{CF96B1CC-240E-41BE-B945-193215BE0323}"/>
              </a:ext>
            </a:extLst>
          </p:cNvPr>
          <p:cNvGrpSpPr/>
          <p:nvPr/>
        </p:nvGrpSpPr>
        <p:grpSpPr>
          <a:xfrm rot="20907426">
            <a:off x="3557656" y="635395"/>
            <a:ext cx="993396" cy="1091408"/>
            <a:chOff x="6277354" y="3628247"/>
            <a:chExt cx="993396" cy="1091408"/>
          </a:xfrm>
        </p:grpSpPr>
        <p:sp>
          <p:nvSpPr>
            <p:cNvPr id="7" name="TextBox 6">
              <a:extLst>
                <a:ext uri="{FF2B5EF4-FFF2-40B4-BE49-F238E27FC236}">
                  <a16:creationId xmlns:a16="http://schemas.microsoft.com/office/drawing/2014/main" id="{77F55616-66B7-4BA1-B2BE-180BF7968A79}"/>
                </a:ext>
              </a:extLst>
            </p:cNvPr>
            <p:cNvSpPr txBox="1"/>
            <p:nvPr/>
          </p:nvSpPr>
          <p:spPr>
            <a:xfrm>
              <a:off x="6277354" y="3628247"/>
              <a:ext cx="993396" cy="1091408"/>
            </a:xfrm>
            <a:prstGeom prst="roundRect">
              <a:avLst>
                <a:gd name="adj" fmla="val 6887"/>
              </a:avLst>
            </a:prstGeom>
            <a:solidFill>
              <a:schemeClr val="accent1">
                <a:lumMod val="60000"/>
                <a:lumOff val="40000"/>
              </a:schemeClr>
            </a:solidFill>
            <a:effectLst>
              <a:outerShdw blurRad="292100" dist="101600" dir="2700000" algn="ctr" rotWithShape="0">
                <a:srgbClr val="000000">
                  <a:alpha val="20000"/>
                </a:srgbClr>
              </a:outerShdw>
            </a:effectLst>
          </p:spPr>
          <p:txBody>
            <a:bodyPr wrap="square" rtlCol="0">
              <a:spAutoFit/>
            </a:bodyPr>
            <a:lstStyle/>
            <a:p>
              <a:pPr algn="ctr"/>
              <a:endParaRPr lang="en-ID" sz="1200">
                <a:solidFill>
                  <a:schemeClr val="bg1"/>
                </a:solidFill>
                <a:latin typeface="Poppins SemiBold" panose="00000700000000000000" pitchFamily="2" charset="0"/>
                <a:ea typeface="Roboto Medium" panose="02000000000000000000" pitchFamily="2" charset="0"/>
                <a:cs typeface="Poppins SemiBold" panose="00000700000000000000" pitchFamily="2" charset="0"/>
              </a:endParaRPr>
            </a:p>
          </p:txBody>
        </p:sp>
        <p:sp>
          <p:nvSpPr>
            <p:cNvPr id="8" name="TextBox 7">
              <a:extLst>
                <a:ext uri="{FF2B5EF4-FFF2-40B4-BE49-F238E27FC236}">
                  <a16:creationId xmlns:a16="http://schemas.microsoft.com/office/drawing/2014/main" id="{634A9C42-6CBA-4D2D-9920-94D3F6A5403A}"/>
                </a:ext>
              </a:extLst>
            </p:cNvPr>
            <p:cNvSpPr txBox="1"/>
            <p:nvPr/>
          </p:nvSpPr>
          <p:spPr>
            <a:xfrm>
              <a:off x="6509902" y="3922486"/>
              <a:ext cx="528299" cy="418301"/>
            </a:xfrm>
            <a:custGeom>
              <a:avLst/>
              <a:gdLst/>
              <a:ahLst/>
              <a:cxnLst/>
              <a:rect l="l" t="t" r="r" b="b"/>
              <a:pathLst>
                <a:path w="1243993" h="984980">
                  <a:moveTo>
                    <a:pt x="1203864" y="0"/>
                  </a:moveTo>
                  <a:lnTo>
                    <a:pt x="1203864" y="229828"/>
                  </a:lnTo>
                  <a:cubicBezTo>
                    <a:pt x="1077398" y="229828"/>
                    <a:pt x="1014164" y="312518"/>
                    <a:pt x="1014164" y="477898"/>
                  </a:cubicBezTo>
                  <a:lnTo>
                    <a:pt x="1014164" y="532619"/>
                  </a:lnTo>
                  <a:lnTo>
                    <a:pt x="1243993" y="532619"/>
                  </a:lnTo>
                  <a:lnTo>
                    <a:pt x="1243993" y="984980"/>
                  </a:lnTo>
                  <a:lnTo>
                    <a:pt x="766095" y="984980"/>
                  </a:lnTo>
                  <a:cubicBezTo>
                    <a:pt x="717454" y="836625"/>
                    <a:pt x="693134" y="691918"/>
                    <a:pt x="693134" y="550859"/>
                  </a:cubicBezTo>
                  <a:cubicBezTo>
                    <a:pt x="693134" y="385480"/>
                    <a:pt x="736303" y="252325"/>
                    <a:pt x="822640" y="151395"/>
                  </a:cubicBezTo>
                  <a:cubicBezTo>
                    <a:pt x="908978" y="50465"/>
                    <a:pt x="1036053" y="0"/>
                    <a:pt x="1203864" y="0"/>
                  </a:cubicBezTo>
                  <a:close/>
                  <a:moveTo>
                    <a:pt x="514378" y="0"/>
                  </a:moveTo>
                  <a:lnTo>
                    <a:pt x="514378" y="229828"/>
                  </a:lnTo>
                  <a:cubicBezTo>
                    <a:pt x="385480" y="229828"/>
                    <a:pt x="321030" y="312518"/>
                    <a:pt x="321030" y="477898"/>
                  </a:cubicBezTo>
                  <a:lnTo>
                    <a:pt x="321030" y="532619"/>
                  </a:lnTo>
                  <a:lnTo>
                    <a:pt x="554507" y="532619"/>
                  </a:lnTo>
                  <a:lnTo>
                    <a:pt x="554507" y="984980"/>
                  </a:lnTo>
                  <a:lnTo>
                    <a:pt x="76609" y="984980"/>
                  </a:lnTo>
                  <a:cubicBezTo>
                    <a:pt x="25536" y="839057"/>
                    <a:pt x="0" y="694350"/>
                    <a:pt x="0" y="550859"/>
                  </a:cubicBezTo>
                  <a:cubicBezTo>
                    <a:pt x="0" y="385480"/>
                    <a:pt x="43777" y="252325"/>
                    <a:pt x="131330" y="151395"/>
                  </a:cubicBezTo>
                  <a:cubicBezTo>
                    <a:pt x="218884" y="50465"/>
                    <a:pt x="346567" y="0"/>
                    <a:pt x="51437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fontAlgn="auto" hangingPunct="1">
                <a:spcBef>
                  <a:spcPts val="0"/>
                </a:spcBef>
                <a:spcAft>
                  <a:spcPts val="0"/>
                </a:spcAft>
                <a:defRPr/>
              </a:pPr>
              <a:endParaRPr lang="id-ID" sz="1200" b="1" spc="300" dirty="0">
                <a:solidFill>
                  <a:schemeClr val="bg1"/>
                </a:solidFill>
                <a:latin typeface="Poppins" panose="00000500000000000000" pitchFamily="50" charset="0"/>
                <a:ea typeface="Open Sans" panose="020B0606030504020204" pitchFamily="34" charset="0"/>
                <a:cs typeface="Poppins" panose="00000500000000000000" pitchFamily="50" charset="0"/>
              </a:endParaRPr>
            </a:p>
          </p:txBody>
        </p:sp>
      </p:grpSp>
      <p:sp>
        <p:nvSpPr>
          <p:cNvPr id="11" name="Rectangle 10">
            <a:extLst>
              <a:ext uri="{FF2B5EF4-FFF2-40B4-BE49-F238E27FC236}">
                <a16:creationId xmlns:a16="http://schemas.microsoft.com/office/drawing/2014/main" id="{42785FBE-A380-4BFF-8FF3-E87F00601D14}"/>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3024436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70403A4-79B2-4DCA-B38D-62AAC1C0ADA3}"/>
              </a:ext>
            </a:extLst>
          </p:cNvPr>
          <p:cNvGrpSpPr/>
          <p:nvPr/>
        </p:nvGrpSpPr>
        <p:grpSpPr>
          <a:xfrm>
            <a:off x="2202613" y="2188931"/>
            <a:ext cx="644401" cy="3398739"/>
            <a:chOff x="2806139" y="1973706"/>
            <a:chExt cx="644401" cy="3398739"/>
          </a:xfrm>
          <a:solidFill>
            <a:schemeClr val="accent1">
              <a:lumMod val="75000"/>
            </a:schemeClr>
          </a:solidFill>
        </p:grpSpPr>
        <p:grpSp>
          <p:nvGrpSpPr>
            <p:cNvPr id="4" name="组合 7749">
              <a:extLst>
                <a:ext uri="{FF2B5EF4-FFF2-40B4-BE49-F238E27FC236}">
                  <a16:creationId xmlns:a16="http://schemas.microsoft.com/office/drawing/2014/main" id="{61A2054B-D2FA-45CE-B24E-C06721FF1E38}"/>
                </a:ext>
              </a:extLst>
            </p:cNvPr>
            <p:cNvGrpSpPr/>
            <p:nvPr/>
          </p:nvGrpSpPr>
          <p:grpSpPr>
            <a:xfrm rot="16200000">
              <a:off x="1250478" y="3629209"/>
              <a:ext cx="3199055" cy="87733"/>
              <a:chOff x="1377915" y="1296988"/>
              <a:chExt cx="4202428" cy="152400"/>
            </a:xfrm>
            <a:grpFill/>
          </p:grpSpPr>
          <p:cxnSp>
            <p:nvCxnSpPr>
              <p:cNvPr id="38" name="直接连接符 7750">
                <a:extLst>
                  <a:ext uri="{FF2B5EF4-FFF2-40B4-BE49-F238E27FC236}">
                    <a16:creationId xmlns:a16="http://schemas.microsoft.com/office/drawing/2014/main" id="{75239362-8D8E-4FB9-84A6-020CF448AEB6}"/>
                  </a:ext>
                </a:extLst>
              </p:cNvPr>
              <p:cNvCxnSpPr/>
              <p:nvPr/>
            </p:nvCxnSpPr>
            <p:spPr>
              <a:xfrm>
                <a:off x="1377915"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7751">
                <a:extLst>
                  <a:ext uri="{FF2B5EF4-FFF2-40B4-BE49-F238E27FC236}">
                    <a16:creationId xmlns:a16="http://schemas.microsoft.com/office/drawing/2014/main" id="{27221FBF-6913-4430-95D0-7E38323EF627}"/>
                  </a:ext>
                </a:extLst>
              </p:cNvPr>
              <p:cNvCxnSpPr/>
              <p:nvPr/>
            </p:nvCxnSpPr>
            <p:spPr>
              <a:xfrm>
                <a:off x="152793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7752">
                <a:extLst>
                  <a:ext uri="{FF2B5EF4-FFF2-40B4-BE49-F238E27FC236}">
                    <a16:creationId xmlns:a16="http://schemas.microsoft.com/office/drawing/2014/main" id="{E0D9182F-DFEA-4383-AFE9-52DE13F5850C}"/>
                  </a:ext>
                </a:extLst>
              </p:cNvPr>
              <p:cNvCxnSpPr/>
              <p:nvPr/>
            </p:nvCxnSpPr>
            <p:spPr>
              <a:xfrm>
                <a:off x="166366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7753">
                <a:extLst>
                  <a:ext uri="{FF2B5EF4-FFF2-40B4-BE49-F238E27FC236}">
                    <a16:creationId xmlns:a16="http://schemas.microsoft.com/office/drawing/2014/main" id="{8BA1DBBF-7078-43AF-B20B-8C478C0C11D7}"/>
                  </a:ext>
                </a:extLst>
              </p:cNvPr>
              <p:cNvCxnSpPr/>
              <p:nvPr/>
            </p:nvCxnSpPr>
            <p:spPr>
              <a:xfrm>
                <a:off x="179939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7754">
                <a:extLst>
                  <a:ext uri="{FF2B5EF4-FFF2-40B4-BE49-F238E27FC236}">
                    <a16:creationId xmlns:a16="http://schemas.microsoft.com/office/drawing/2014/main" id="{34140D45-A13B-4DA0-B939-027D027CAC0A}"/>
                  </a:ext>
                </a:extLst>
              </p:cNvPr>
              <p:cNvCxnSpPr/>
              <p:nvPr/>
            </p:nvCxnSpPr>
            <p:spPr>
              <a:xfrm>
                <a:off x="1935130"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7755">
                <a:extLst>
                  <a:ext uri="{FF2B5EF4-FFF2-40B4-BE49-F238E27FC236}">
                    <a16:creationId xmlns:a16="http://schemas.microsoft.com/office/drawing/2014/main" id="{34BEFBC7-FCAB-4158-896A-A072E0E76AA2}"/>
                  </a:ext>
                </a:extLst>
              </p:cNvPr>
              <p:cNvCxnSpPr/>
              <p:nvPr/>
            </p:nvCxnSpPr>
            <p:spPr>
              <a:xfrm>
                <a:off x="2078002"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7756">
                <a:extLst>
                  <a:ext uri="{FF2B5EF4-FFF2-40B4-BE49-F238E27FC236}">
                    <a16:creationId xmlns:a16="http://schemas.microsoft.com/office/drawing/2014/main" id="{564FDEC0-71D3-4D77-B8F3-750513F003DB}"/>
                  </a:ext>
                </a:extLst>
              </p:cNvPr>
              <p:cNvCxnSpPr/>
              <p:nvPr/>
            </p:nvCxnSpPr>
            <p:spPr>
              <a:xfrm>
                <a:off x="2228021"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7757">
                <a:extLst>
                  <a:ext uri="{FF2B5EF4-FFF2-40B4-BE49-F238E27FC236}">
                    <a16:creationId xmlns:a16="http://schemas.microsoft.com/office/drawing/2014/main" id="{6D51D863-E14C-44A9-847A-09E944DA6F3A}"/>
                  </a:ext>
                </a:extLst>
              </p:cNvPr>
              <p:cNvCxnSpPr/>
              <p:nvPr/>
            </p:nvCxnSpPr>
            <p:spPr>
              <a:xfrm>
                <a:off x="2363753"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7758">
                <a:extLst>
                  <a:ext uri="{FF2B5EF4-FFF2-40B4-BE49-F238E27FC236}">
                    <a16:creationId xmlns:a16="http://schemas.microsoft.com/office/drawing/2014/main" id="{0EC847DB-2A1B-4910-BCEF-42A7D210F81B}"/>
                  </a:ext>
                </a:extLst>
              </p:cNvPr>
              <p:cNvCxnSpPr/>
              <p:nvPr/>
            </p:nvCxnSpPr>
            <p:spPr>
              <a:xfrm>
                <a:off x="2499485"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7759">
                <a:extLst>
                  <a:ext uri="{FF2B5EF4-FFF2-40B4-BE49-F238E27FC236}">
                    <a16:creationId xmlns:a16="http://schemas.microsoft.com/office/drawing/2014/main" id="{EF20FFFB-F491-430F-A2D3-5D96943533B4}"/>
                  </a:ext>
                </a:extLst>
              </p:cNvPr>
              <p:cNvCxnSpPr/>
              <p:nvPr/>
            </p:nvCxnSpPr>
            <p:spPr>
              <a:xfrm>
                <a:off x="2635217"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7760">
                <a:extLst>
                  <a:ext uri="{FF2B5EF4-FFF2-40B4-BE49-F238E27FC236}">
                    <a16:creationId xmlns:a16="http://schemas.microsoft.com/office/drawing/2014/main" id="{BD78FB16-BB60-4F2C-B2D1-F1BAE07172D4}"/>
                  </a:ext>
                </a:extLst>
              </p:cNvPr>
              <p:cNvCxnSpPr/>
              <p:nvPr/>
            </p:nvCxnSpPr>
            <p:spPr>
              <a:xfrm>
                <a:off x="2778089"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7761">
                <a:extLst>
                  <a:ext uri="{FF2B5EF4-FFF2-40B4-BE49-F238E27FC236}">
                    <a16:creationId xmlns:a16="http://schemas.microsoft.com/office/drawing/2014/main" id="{9BF18C5A-A5BF-4E8D-8685-C96B7753BA52}"/>
                  </a:ext>
                </a:extLst>
              </p:cNvPr>
              <p:cNvCxnSpPr/>
              <p:nvPr/>
            </p:nvCxnSpPr>
            <p:spPr>
              <a:xfrm>
                <a:off x="292810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7762">
                <a:extLst>
                  <a:ext uri="{FF2B5EF4-FFF2-40B4-BE49-F238E27FC236}">
                    <a16:creationId xmlns:a16="http://schemas.microsoft.com/office/drawing/2014/main" id="{72A1E7E5-48EB-4DFB-AF7D-ED3FF5077186}"/>
                  </a:ext>
                </a:extLst>
              </p:cNvPr>
              <p:cNvCxnSpPr/>
              <p:nvPr/>
            </p:nvCxnSpPr>
            <p:spPr>
              <a:xfrm>
                <a:off x="3063840"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7763">
                <a:extLst>
                  <a:ext uri="{FF2B5EF4-FFF2-40B4-BE49-F238E27FC236}">
                    <a16:creationId xmlns:a16="http://schemas.microsoft.com/office/drawing/2014/main" id="{0816FD67-21E8-4869-A321-60A7B0A3370C}"/>
                  </a:ext>
                </a:extLst>
              </p:cNvPr>
              <p:cNvCxnSpPr/>
              <p:nvPr/>
            </p:nvCxnSpPr>
            <p:spPr>
              <a:xfrm>
                <a:off x="319957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7764">
                <a:extLst>
                  <a:ext uri="{FF2B5EF4-FFF2-40B4-BE49-F238E27FC236}">
                    <a16:creationId xmlns:a16="http://schemas.microsoft.com/office/drawing/2014/main" id="{3E46AD56-2B29-449B-883A-7823E44D3BEF}"/>
                  </a:ext>
                </a:extLst>
              </p:cNvPr>
              <p:cNvCxnSpPr/>
              <p:nvPr/>
            </p:nvCxnSpPr>
            <p:spPr>
              <a:xfrm>
                <a:off x="333530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7765">
                <a:extLst>
                  <a:ext uri="{FF2B5EF4-FFF2-40B4-BE49-F238E27FC236}">
                    <a16:creationId xmlns:a16="http://schemas.microsoft.com/office/drawing/2014/main" id="{531EBDCB-A8FC-438A-9648-EDEF7930AEF2}"/>
                  </a:ext>
                </a:extLst>
              </p:cNvPr>
              <p:cNvCxnSpPr/>
              <p:nvPr/>
            </p:nvCxnSpPr>
            <p:spPr>
              <a:xfrm>
                <a:off x="3478176"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7766">
                <a:extLst>
                  <a:ext uri="{FF2B5EF4-FFF2-40B4-BE49-F238E27FC236}">
                    <a16:creationId xmlns:a16="http://schemas.microsoft.com/office/drawing/2014/main" id="{4C69DA81-324C-4748-8FEB-01E03E52915D}"/>
                  </a:ext>
                </a:extLst>
              </p:cNvPr>
              <p:cNvCxnSpPr/>
              <p:nvPr/>
            </p:nvCxnSpPr>
            <p:spPr>
              <a:xfrm>
                <a:off x="3628195"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7767">
                <a:extLst>
                  <a:ext uri="{FF2B5EF4-FFF2-40B4-BE49-F238E27FC236}">
                    <a16:creationId xmlns:a16="http://schemas.microsoft.com/office/drawing/2014/main" id="{242B16CC-8164-4104-931B-6B2BC7A588CE}"/>
                  </a:ext>
                </a:extLst>
              </p:cNvPr>
              <p:cNvCxnSpPr/>
              <p:nvPr/>
            </p:nvCxnSpPr>
            <p:spPr>
              <a:xfrm>
                <a:off x="3763927"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7768">
                <a:extLst>
                  <a:ext uri="{FF2B5EF4-FFF2-40B4-BE49-F238E27FC236}">
                    <a16:creationId xmlns:a16="http://schemas.microsoft.com/office/drawing/2014/main" id="{5AABA373-9F27-4726-9D30-43DB2069F0D6}"/>
                  </a:ext>
                </a:extLst>
              </p:cNvPr>
              <p:cNvCxnSpPr/>
              <p:nvPr/>
            </p:nvCxnSpPr>
            <p:spPr>
              <a:xfrm>
                <a:off x="3899659"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7769">
                <a:extLst>
                  <a:ext uri="{FF2B5EF4-FFF2-40B4-BE49-F238E27FC236}">
                    <a16:creationId xmlns:a16="http://schemas.microsoft.com/office/drawing/2014/main" id="{47B438B8-29C1-4B1F-A79A-A98A7C2EEC67}"/>
                  </a:ext>
                </a:extLst>
              </p:cNvPr>
              <p:cNvCxnSpPr/>
              <p:nvPr/>
            </p:nvCxnSpPr>
            <p:spPr>
              <a:xfrm>
                <a:off x="4035391"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7770">
                <a:extLst>
                  <a:ext uri="{FF2B5EF4-FFF2-40B4-BE49-F238E27FC236}">
                    <a16:creationId xmlns:a16="http://schemas.microsoft.com/office/drawing/2014/main" id="{DD475D84-BEED-4C0A-B2F0-20E16050C068}"/>
                  </a:ext>
                </a:extLst>
              </p:cNvPr>
              <p:cNvCxnSpPr/>
              <p:nvPr/>
            </p:nvCxnSpPr>
            <p:spPr>
              <a:xfrm>
                <a:off x="417826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7771">
                <a:extLst>
                  <a:ext uri="{FF2B5EF4-FFF2-40B4-BE49-F238E27FC236}">
                    <a16:creationId xmlns:a16="http://schemas.microsoft.com/office/drawing/2014/main" id="{6268A88D-7B65-4EFA-A9D4-143E81EC0613}"/>
                  </a:ext>
                </a:extLst>
              </p:cNvPr>
              <p:cNvCxnSpPr/>
              <p:nvPr/>
            </p:nvCxnSpPr>
            <p:spPr>
              <a:xfrm>
                <a:off x="432828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7772">
                <a:extLst>
                  <a:ext uri="{FF2B5EF4-FFF2-40B4-BE49-F238E27FC236}">
                    <a16:creationId xmlns:a16="http://schemas.microsoft.com/office/drawing/2014/main" id="{5E85000D-9545-4D25-963F-F8C15B88CFE9}"/>
                  </a:ext>
                </a:extLst>
              </p:cNvPr>
              <p:cNvCxnSpPr/>
              <p:nvPr/>
            </p:nvCxnSpPr>
            <p:spPr>
              <a:xfrm>
                <a:off x="446401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7773">
                <a:extLst>
                  <a:ext uri="{FF2B5EF4-FFF2-40B4-BE49-F238E27FC236}">
                    <a16:creationId xmlns:a16="http://schemas.microsoft.com/office/drawing/2014/main" id="{B98A2654-7F4C-4667-AF73-32022726F2B9}"/>
                  </a:ext>
                </a:extLst>
              </p:cNvPr>
              <p:cNvCxnSpPr/>
              <p:nvPr/>
            </p:nvCxnSpPr>
            <p:spPr>
              <a:xfrm>
                <a:off x="459974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7774">
                <a:extLst>
                  <a:ext uri="{FF2B5EF4-FFF2-40B4-BE49-F238E27FC236}">
                    <a16:creationId xmlns:a16="http://schemas.microsoft.com/office/drawing/2014/main" id="{D56E90CA-CA69-43B1-9D91-7FC138D68D05}"/>
                  </a:ext>
                </a:extLst>
              </p:cNvPr>
              <p:cNvCxnSpPr/>
              <p:nvPr/>
            </p:nvCxnSpPr>
            <p:spPr>
              <a:xfrm>
                <a:off x="473547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7775">
                <a:extLst>
                  <a:ext uri="{FF2B5EF4-FFF2-40B4-BE49-F238E27FC236}">
                    <a16:creationId xmlns:a16="http://schemas.microsoft.com/office/drawing/2014/main" id="{CFCF0505-A0AC-4262-B2CD-D9717A52FEF0}"/>
                  </a:ext>
                </a:extLst>
              </p:cNvPr>
              <p:cNvCxnSpPr/>
              <p:nvPr/>
            </p:nvCxnSpPr>
            <p:spPr>
              <a:xfrm>
                <a:off x="487930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7776">
                <a:extLst>
                  <a:ext uri="{FF2B5EF4-FFF2-40B4-BE49-F238E27FC236}">
                    <a16:creationId xmlns:a16="http://schemas.microsoft.com/office/drawing/2014/main" id="{F640AFE6-C317-42F0-9AAC-20D4BED32AEB}"/>
                  </a:ext>
                </a:extLst>
              </p:cNvPr>
              <p:cNvCxnSpPr/>
              <p:nvPr/>
            </p:nvCxnSpPr>
            <p:spPr>
              <a:xfrm>
                <a:off x="502932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7777">
                <a:extLst>
                  <a:ext uri="{FF2B5EF4-FFF2-40B4-BE49-F238E27FC236}">
                    <a16:creationId xmlns:a16="http://schemas.microsoft.com/office/drawing/2014/main" id="{20E82E8C-EDD1-4380-94F9-04E1B5D23987}"/>
                  </a:ext>
                </a:extLst>
              </p:cNvPr>
              <p:cNvCxnSpPr/>
              <p:nvPr/>
            </p:nvCxnSpPr>
            <p:spPr>
              <a:xfrm>
                <a:off x="516505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7778">
                <a:extLst>
                  <a:ext uri="{FF2B5EF4-FFF2-40B4-BE49-F238E27FC236}">
                    <a16:creationId xmlns:a16="http://schemas.microsoft.com/office/drawing/2014/main" id="{5423A987-4516-41AD-A72A-84B957C1F58C}"/>
                  </a:ext>
                </a:extLst>
              </p:cNvPr>
              <p:cNvCxnSpPr/>
              <p:nvPr/>
            </p:nvCxnSpPr>
            <p:spPr>
              <a:xfrm>
                <a:off x="530078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7779">
                <a:extLst>
                  <a:ext uri="{FF2B5EF4-FFF2-40B4-BE49-F238E27FC236}">
                    <a16:creationId xmlns:a16="http://schemas.microsoft.com/office/drawing/2014/main" id="{218AE962-C80D-4F35-8D9D-7F5CADDFAE02}"/>
                  </a:ext>
                </a:extLst>
              </p:cNvPr>
              <p:cNvCxnSpPr/>
              <p:nvPr/>
            </p:nvCxnSpPr>
            <p:spPr>
              <a:xfrm>
                <a:off x="543651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7780">
                <a:extLst>
                  <a:ext uri="{FF2B5EF4-FFF2-40B4-BE49-F238E27FC236}">
                    <a16:creationId xmlns:a16="http://schemas.microsoft.com/office/drawing/2014/main" id="{BCD2DAA7-96F6-4ABD-A39B-CD39BCDA5895}"/>
                  </a:ext>
                </a:extLst>
              </p:cNvPr>
              <p:cNvCxnSpPr/>
              <p:nvPr/>
            </p:nvCxnSpPr>
            <p:spPr>
              <a:xfrm>
                <a:off x="558034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1566">
              <a:extLst>
                <a:ext uri="{FF2B5EF4-FFF2-40B4-BE49-F238E27FC236}">
                  <a16:creationId xmlns:a16="http://schemas.microsoft.com/office/drawing/2014/main" id="{8EA42E91-1F9B-42FF-BB1A-31044AE0DDAD}"/>
                </a:ext>
              </a:extLst>
            </p:cNvPr>
            <p:cNvGrpSpPr/>
            <p:nvPr/>
          </p:nvGrpSpPr>
          <p:grpSpPr>
            <a:xfrm rot="5400000">
              <a:off x="1807146" y="3629209"/>
              <a:ext cx="3199055" cy="87733"/>
              <a:chOff x="1377915" y="1296988"/>
              <a:chExt cx="4202428" cy="152400"/>
            </a:xfrm>
            <a:grpFill/>
          </p:grpSpPr>
          <p:cxnSp>
            <p:nvCxnSpPr>
              <p:cNvPr id="7" name="直接连接符 1561">
                <a:extLst>
                  <a:ext uri="{FF2B5EF4-FFF2-40B4-BE49-F238E27FC236}">
                    <a16:creationId xmlns:a16="http://schemas.microsoft.com/office/drawing/2014/main" id="{55FF7176-BDFF-4CD8-B535-9C81967D9954}"/>
                  </a:ext>
                </a:extLst>
              </p:cNvPr>
              <p:cNvCxnSpPr/>
              <p:nvPr/>
            </p:nvCxnSpPr>
            <p:spPr>
              <a:xfrm>
                <a:off x="1377915"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6500">
                <a:extLst>
                  <a:ext uri="{FF2B5EF4-FFF2-40B4-BE49-F238E27FC236}">
                    <a16:creationId xmlns:a16="http://schemas.microsoft.com/office/drawing/2014/main" id="{83DA06EC-A000-4365-B26D-CE1A9BFE208F}"/>
                  </a:ext>
                </a:extLst>
              </p:cNvPr>
              <p:cNvCxnSpPr/>
              <p:nvPr/>
            </p:nvCxnSpPr>
            <p:spPr>
              <a:xfrm>
                <a:off x="152793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6575">
                <a:extLst>
                  <a:ext uri="{FF2B5EF4-FFF2-40B4-BE49-F238E27FC236}">
                    <a16:creationId xmlns:a16="http://schemas.microsoft.com/office/drawing/2014/main" id="{D5BA3FD2-1415-4D2A-BDAA-082B7575290E}"/>
                  </a:ext>
                </a:extLst>
              </p:cNvPr>
              <p:cNvCxnSpPr/>
              <p:nvPr/>
            </p:nvCxnSpPr>
            <p:spPr>
              <a:xfrm>
                <a:off x="166366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6576">
                <a:extLst>
                  <a:ext uri="{FF2B5EF4-FFF2-40B4-BE49-F238E27FC236}">
                    <a16:creationId xmlns:a16="http://schemas.microsoft.com/office/drawing/2014/main" id="{49533D0F-014C-4258-837C-74E5EFDAF9B4}"/>
                  </a:ext>
                </a:extLst>
              </p:cNvPr>
              <p:cNvCxnSpPr/>
              <p:nvPr/>
            </p:nvCxnSpPr>
            <p:spPr>
              <a:xfrm>
                <a:off x="179939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6577">
                <a:extLst>
                  <a:ext uri="{FF2B5EF4-FFF2-40B4-BE49-F238E27FC236}">
                    <a16:creationId xmlns:a16="http://schemas.microsoft.com/office/drawing/2014/main" id="{E73EAA2C-E207-46CC-8595-FA0399436B74}"/>
                  </a:ext>
                </a:extLst>
              </p:cNvPr>
              <p:cNvCxnSpPr/>
              <p:nvPr/>
            </p:nvCxnSpPr>
            <p:spPr>
              <a:xfrm>
                <a:off x="1935130"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6578">
                <a:extLst>
                  <a:ext uri="{FF2B5EF4-FFF2-40B4-BE49-F238E27FC236}">
                    <a16:creationId xmlns:a16="http://schemas.microsoft.com/office/drawing/2014/main" id="{7CAB56DE-FB3E-4AF8-B204-033A8DD43CC4}"/>
                  </a:ext>
                </a:extLst>
              </p:cNvPr>
              <p:cNvCxnSpPr/>
              <p:nvPr/>
            </p:nvCxnSpPr>
            <p:spPr>
              <a:xfrm>
                <a:off x="2078002"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6579">
                <a:extLst>
                  <a:ext uri="{FF2B5EF4-FFF2-40B4-BE49-F238E27FC236}">
                    <a16:creationId xmlns:a16="http://schemas.microsoft.com/office/drawing/2014/main" id="{7C7D1606-8FB1-4131-A68F-79AF9F1A392E}"/>
                  </a:ext>
                </a:extLst>
              </p:cNvPr>
              <p:cNvCxnSpPr/>
              <p:nvPr/>
            </p:nvCxnSpPr>
            <p:spPr>
              <a:xfrm>
                <a:off x="2228021"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6585">
                <a:extLst>
                  <a:ext uri="{FF2B5EF4-FFF2-40B4-BE49-F238E27FC236}">
                    <a16:creationId xmlns:a16="http://schemas.microsoft.com/office/drawing/2014/main" id="{DD391BB4-3EFF-4D7C-8C9F-26BDFA2F383F}"/>
                  </a:ext>
                </a:extLst>
              </p:cNvPr>
              <p:cNvCxnSpPr/>
              <p:nvPr/>
            </p:nvCxnSpPr>
            <p:spPr>
              <a:xfrm>
                <a:off x="2363753"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6587">
                <a:extLst>
                  <a:ext uri="{FF2B5EF4-FFF2-40B4-BE49-F238E27FC236}">
                    <a16:creationId xmlns:a16="http://schemas.microsoft.com/office/drawing/2014/main" id="{ADC7FF76-4AB6-4F15-9953-A7FB2C44D6A9}"/>
                  </a:ext>
                </a:extLst>
              </p:cNvPr>
              <p:cNvCxnSpPr/>
              <p:nvPr/>
            </p:nvCxnSpPr>
            <p:spPr>
              <a:xfrm>
                <a:off x="2499485"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6588">
                <a:extLst>
                  <a:ext uri="{FF2B5EF4-FFF2-40B4-BE49-F238E27FC236}">
                    <a16:creationId xmlns:a16="http://schemas.microsoft.com/office/drawing/2014/main" id="{4013AE64-7EAB-473F-B075-A9EA0617A7F0}"/>
                  </a:ext>
                </a:extLst>
              </p:cNvPr>
              <p:cNvCxnSpPr/>
              <p:nvPr/>
            </p:nvCxnSpPr>
            <p:spPr>
              <a:xfrm>
                <a:off x="2635217"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6595">
                <a:extLst>
                  <a:ext uri="{FF2B5EF4-FFF2-40B4-BE49-F238E27FC236}">
                    <a16:creationId xmlns:a16="http://schemas.microsoft.com/office/drawing/2014/main" id="{F239681A-406C-4FD5-BC69-CB96F8AC7BB8}"/>
                  </a:ext>
                </a:extLst>
              </p:cNvPr>
              <p:cNvCxnSpPr/>
              <p:nvPr/>
            </p:nvCxnSpPr>
            <p:spPr>
              <a:xfrm>
                <a:off x="2778089"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6596">
                <a:extLst>
                  <a:ext uri="{FF2B5EF4-FFF2-40B4-BE49-F238E27FC236}">
                    <a16:creationId xmlns:a16="http://schemas.microsoft.com/office/drawing/2014/main" id="{42559C69-F03F-45B3-AB09-A571438F733C}"/>
                  </a:ext>
                </a:extLst>
              </p:cNvPr>
              <p:cNvCxnSpPr/>
              <p:nvPr/>
            </p:nvCxnSpPr>
            <p:spPr>
              <a:xfrm>
                <a:off x="292810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6603">
                <a:extLst>
                  <a:ext uri="{FF2B5EF4-FFF2-40B4-BE49-F238E27FC236}">
                    <a16:creationId xmlns:a16="http://schemas.microsoft.com/office/drawing/2014/main" id="{AA37FDD5-5055-4242-A1A0-9E8A60B12427}"/>
                  </a:ext>
                </a:extLst>
              </p:cNvPr>
              <p:cNvCxnSpPr/>
              <p:nvPr/>
            </p:nvCxnSpPr>
            <p:spPr>
              <a:xfrm>
                <a:off x="3063840"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6604">
                <a:extLst>
                  <a:ext uri="{FF2B5EF4-FFF2-40B4-BE49-F238E27FC236}">
                    <a16:creationId xmlns:a16="http://schemas.microsoft.com/office/drawing/2014/main" id="{3898F215-606A-4235-9BB0-203B79D50A01}"/>
                  </a:ext>
                </a:extLst>
              </p:cNvPr>
              <p:cNvCxnSpPr/>
              <p:nvPr/>
            </p:nvCxnSpPr>
            <p:spPr>
              <a:xfrm>
                <a:off x="319957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6611">
                <a:extLst>
                  <a:ext uri="{FF2B5EF4-FFF2-40B4-BE49-F238E27FC236}">
                    <a16:creationId xmlns:a16="http://schemas.microsoft.com/office/drawing/2014/main" id="{3946782D-9AA9-4F3F-A76B-4A205CC57440}"/>
                  </a:ext>
                </a:extLst>
              </p:cNvPr>
              <p:cNvCxnSpPr/>
              <p:nvPr/>
            </p:nvCxnSpPr>
            <p:spPr>
              <a:xfrm>
                <a:off x="333530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6612">
                <a:extLst>
                  <a:ext uri="{FF2B5EF4-FFF2-40B4-BE49-F238E27FC236}">
                    <a16:creationId xmlns:a16="http://schemas.microsoft.com/office/drawing/2014/main" id="{BEA2650E-9DB8-4DD4-A26E-8FC3D9E77035}"/>
                  </a:ext>
                </a:extLst>
              </p:cNvPr>
              <p:cNvCxnSpPr/>
              <p:nvPr/>
            </p:nvCxnSpPr>
            <p:spPr>
              <a:xfrm>
                <a:off x="3478176"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6786">
                <a:extLst>
                  <a:ext uri="{FF2B5EF4-FFF2-40B4-BE49-F238E27FC236}">
                    <a16:creationId xmlns:a16="http://schemas.microsoft.com/office/drawing/2014/main" id="{D1E9DCF7-F7C4-41BE-92B5-E95E21829475}"/>
                  </a:ext>
                </a:extLst>
              </p:cNvPr>
              <p:cNvCxnSpPr/>
              <p:nvPr/>
            </p:nvCxnSpPr>
            <p:spPr>
              <a:xfrm>
                <a:off x="3628195"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6987">
                <a:extLst>
                  <a:ext uri="{FF2B5EF4-FFF2-40B4-BE49-F238E27FC236}">
                    <a16:creationId xmlns:a16="http://schemas.microsoft.com/office/drawing/2014/main" id="{1ECF22B5-C38E-448C-8B8F-C6E0E370CB3B}"/>
                  </a:ext>
                </a:extLst>
              </p:cNvPr>
              <p:cNvCxnSpPr/>
              <p:nvPr/>
            </p:nvCxnSpPr>
            <p:spPr>
              <a:xfrm>
                <a:off x="3763927"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7188">
                <a:extLst>
                  <a:ext uri="{FF2B5EF4-FFF2-40B4-BE49-F238E27FC236}">
                    <a16:creationId xmlns:a16="http://schemas.microsoft.com/office/drawing/2014/main" id="{02B138C8-A4B6-4CEB-81F1-181A58D7FD68}"/>
                  </a:ext>
                </a:extLst>
              </p:cNvPr>
              <p:cNvCxnSpPr/>
              <p:nvPr/>
            </p:nvCxnSpPr>
            <p:spPr>
              <a:xfrm>
                <a:off x="3899659"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7389">
                <a:extLst>
                  <a:ext uri="{FF2B5EF4-FFF2-40B4-BE49-F238E27FC236}">
                    <a16:creationId xmlns:a16="http://schemas.microsoft.com/office/drawing/2014/main" id="{6F5CAA0F-BB40-4726-A34D-66884D259C2E}"/>
                  </a:ext>
                </a:extLst>
              </p:cNvPr>
              <p:cNvCxnSpPr/>
              <p:nvPr/>
            </p:nvCxnSpPr>
            <p:spPr>
              <a:xfrm>
                <a:off x="4035391"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7502">
                <a:extLst>
                  <a:ext uri="{FF2B5EF4-FFF2-40B4-BE49-F238E27FC236}">
                    <a16:creationId xmlns:a16="http://schemas.microsoft.com/office/drawing/2014/main" id="{8D713C0B-BF09-4E63-B045-7C9DCD035E51}"/>
                  </a:ext>
                </a:extLst>
              </p:cNvPr>
              <p:cNvCxnSpPr/>
              <p:nvPr/>
            </p:nvCxnSpPr>
            <p:spPr>
              <a:xfrm>
                <a:off x="417826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7503">
                <a:extLst>
                  <a:ext uri="{FF2B5EF4-FFF2-40B4-BE49-F238E27FC236}">
                    <a16:creationId xmlns:a16="http://schemas.microsoft.com/office/drawing/2014/main" id="{E0F78519-415C-4616-A2B5-336F4B40624F}"/>
                  </a:ext>
                </a:extLst>
              </p:cNvPr>
              <p:cNvCxnSpPr/>
              <p:nvPr/>
            </p:nvCxnSpPr>
            <p:spPr>
              <a:xfrm>
                <a:off x="432828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7504">
                <a:extLst>
                  <a:ext uri="{FF2B5EF4-FFF2-40B4-BE49-F238E27FC236}">
                    <a16:creationId xmlns:a16="http://schemas.microsoft.com/office/drawing/2014/main" id="{8A407929-4EAC-49EA-979F-B44C109E737B}"/>
                  </a:ext>
                </a:extLst>
              </p:cNvPr>
              <p:cNvCxnSpPr/>
              <p:nvPr/>
            </p:nvCxnSpPr>
            <p:spPr>
              <a:xfrm>
                <a:off x="446401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7505">
                <a:extLst>
                  <a:ext uri="{FF2B5EF4-FFF2-40B4-BE49-F238E27FC236}">
                    <a16:creationId xmlns:a16="http://schemas.microsoft.com/office/drawing/2014/main" id="{83B6DF60-3213-4017-96C0-2F10B96AFFAB}"/>
                  </a:ext>
                </a:extLst>
              </p:cNvPr>
              <p:cNvCxnSpPr/>
              <p:nvPr/>
            </p:nvCxnSpPr>
            <p:spPr>
              <a:xfrm>
                <a:off x="459974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7506">
                <a:extLst>
                  <a:ext uri="{FF2B5EF4-FFF2-40B4-BE49-F238E27FC236}">
                    <a16:creationId xmlns:a16="http://schemas.microsoft.com/office/drawing/2014/main" id="{80FFD4B4-DDFE-4FAC-8DAA-ED1722A6CBB7}"/>
                  </a:ext>
                </a:extLst>
              </p:cNvPr>
              <p:cNvCxnSpPr/>
              <p:nvPr/>
            </p:nvCxnSpPr>
            <p:spPr>
              <a:xfrm>
                <a:off x="473547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7739">
                <a:extLst>
                  <a:ext uri="{FF2B5EF4-FFF2-40B4-BE49-F238E27FC236}">
                    <a16:creationId xmlns:a16="http://schemas.microsoft.com/office/drawing/2014/main" id="{3E93E1E1-DFFB-461D-A071-DBF254DAA98B}"/>
                  </a:ext>
                </a:extLst>
              </p:cNvPr>
              <p:cNvCxnSpPr/>
              <p:nvPr/>
            </p:nvCxnSpPr>
            <p:spPr>
              <a:xfrm>
                <a:off x="487930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7740">
                <a:extLst>
                  <a:ext uri="{FF2B5EF4-FFF2-40B4-BE49-F238E27FC236}">
                    <a16:creationId xmlns:a16="http://schemas.microsoft.com/office/drawing/2014/main" id="{1DD7BCB1-3EC1-491D-BFF1-71C1EA397BD9}"/>
                  </a:ext>
                </a:extLst>
              </p:cNvPr>
              <p:cNvCxnSpPr/>
              <p:nvPr/>
            </p:nvCxnSpPr>
            <p:spPr>
              <a:xfrm>
                <a:off x="502932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7741">
                <a:extLst>
                  <a:ext uri="{FF2B5EF4-FFF2-40B4-BE49-F238E27FC236}">
                    <a16:creationId xmlns:a16="http://schemas.microsoft.com/office/drawing/2014/main" id="{46592B5A-62FB-4210-8C45-3700FC0498D3}"/>
                  </a:ext>
                </a:extLst>
              </p:cNvPr>
              <p:cNvCxnSpPr/>
              <p:nvPr/>
            </p:nvCxnSpPr>
            <p:spPr>
              <a:xfrm>
                <a:off x="516505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7742">
                <a:extLst>
                  <a:ext uri="{FF2B5EF4-FFF2-40B4-BE49-F238E27FC236}">
                    <a16:creationId xmlns:a16="http://schemas.microsoft.com/office/drawing/2014/main" id="{8F401133-B31D-470D-B901-F7B4A4485E86}"/>
                  </a:ext>
                </a:extLst>
              </p:cNvPr>
              <p:cNvCxnSpPr/>
              <p:nvPr/>
            </p:nvCxnSpPr>
            <p:spPr>
              <a:xfrm>
                <a:off x="530078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7743">
                <a:extLst>
                  <a:ext uri="{FF2B5EF4-FFF2-40B4-BE49-F238E27FC236}">
                    <a16:creationId xmlns:a16="http://schemas.microsoft.com/office/drawing/2014/main" id="{B69E3F9B-3954-4603-99FB-E5837153235B}"/>
                  </a:ext>
                </a:extLst>
              </p:cNvPr>
              <p:cNvCxnSpPr/>
              <p:nvPr/>
            </p:nvCxnSpPr>
            <p:spPr>
              <a:xfrm>
                <a:off x="543651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7744">
                <a:extLst>
                  <a:ext uri="{FF2B5EF4-FFF2-40B4-BE49-F238E27FC236}">
                    <a16:creationId xmlns:a16="http://schemas.microsoft.com/office/drawing/2014/main" id="{A0572A39-2331-4B3B-92FC-5D6DA0667286}"/>
                  </a:ext>
                </a:extLst>
              </p:cNvPr>
              <p:cNvCxnSpPr/>
              <p:nvPr/>
            </p:nvCxnSpPr>
            <p:spPr>
              <a:xfrm>
                <a:off x="558034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Freeform 325">
              <a:extLst>
                <a:ext uri="{FF2B5EF4-FFF2-40B4-BE49-F238E27FC236}">
                  <a16:creationId xmlns:a16="http://schemas.microsoft.com/office/drawing/2014/main" id="{F1D893B7-76E2-4138-8DBF-058F819A0359}"/>
                </a:ext>
              </a:extLst>
            </p:cNvPr>
            <p:cNvSpPr>
              <a:spLocks/>
            </p:cNvSpPr>
            <p:nvPr/>
          </p:nvSpPr>
          <p:spPr bwMode="auto">
            <a:xfrm>
              <a:off x="2965639" y="1973706"/>
              <a:ext cx="331091" cy="3398739"/>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gr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sz="1100" dirty="0">
                <a:solidFill>
                  <a:srgbClr val="B81D2B"/>
                </a:solidFill>
                <a:latin typeface="Poppins SemiBold" panose="00000700000000000000" pitchFamily="2" charset="0"/>
              </a:endParaRPr>
            </a:p>
          </p:txBody>
        </p:sp>
      </p:grpSp>
      <p:grpSp>
        <p:nvGrpSpPr>
          <p:cNvPr id="75" name="Group 74">
            <a:extLst>
              <a:ext uri="{FF2B5EF4-FFF2-40B4-BE49-F238E27FC236}">
                <a16:creationId xmlns:a16="http://schemas.microsoft.com/office/drawing/2014/main" id="{2C6EE9A2-44C0-4527-9224-1FA9EFDFAFB7}"/>
              </a:ext>
            </a:extLst>
          </p:cNvPr>
          <p:cNvGrpSpPr/>
          <p:nvPr/>
        </p:nvGrpSpPr>
        <p:grpSpPr>
          <a:xfrm>
            <a:off x="1096974" y="2190327"/>
            <a:ext cx="644400" cy="3398738"/>
            <a:chOff x="1700500" y="1975102"/>
            <a:chExt cx="644400" cy="3398738"/>
          </a:xfrm>
        </p:grpSpPr>
        <p:grpSp>
          <p:nvGrpSpPr>
            <p:cNvPr id="76" name="组合 7783">
              <a:extLst>
                <a:ext uri="{FF2B5EF4-FFF2-40B4-BE49-F238E27FC236}">
                  <a16:creationId xmlns:a16="http://schemas.microsoft.com/office/drawing/2014/main" id="{644F6A07-8090-4EB2-BDD7-863A9F1DA58D}"/>
                </a:ext>
              </a:extLst>
            </p:cNvPr>
            <p:cNvGrpSpPr/>
            <p:nvPr/>
          </p:nvGrpSpPr>
          <p:grpSpPr>
            <a:xfrm rot="16200000">
              <a:off x="144839" y="3630604"/>
              <a:ext cx="3199055" cy="87733"/>
              <a:chOff x="1377915" y="1296988"/>
              <a:chExt cx="4202428" cy="152400"/>
            </a:xfrm>
          </p:grpSpPr>
          <p:cxnSp>
            <p:nvCxnSpPr>
              <p:cNvPr id="110" name="直接连接符 7824">
                <a:extLst>
                  <a:ext uri="{FF2B5EF4-FFF2-40B4-BE49-F238E27FC236}">
                    <a16:creationId xmlns:a16="http://schemas.microsoft.com/office/drawing/2014/main" id="{C8BDB771-E8D5-4BE6-B761-19170D7ED087}"/>
                  </a:ext>
                </a:extLst>
              </p:cNvPr>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7825">
                <a:extLst>
                  <a:ext uri="{FF2B5EF4-FFF2-40B4-BE49-F238E27FC236}">
                    <a16:creationId xmlns:a16="http://schemas.microsoft.com/office/drawing/2014/main" id="{613AF019-E17B-418D-9CDE-DE04333A89BC}"/>
                  </a:ext>
                </a:extLst>
              </p:cNvPr>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7826">
                <a:extLst>
                  <a:ext uri="{FF2B5EF4-FFF2-40B4-BE49-F238E27FC236}">
                    <a16:creationId xmlns:a16="http://schemas.microsoft.com/office/drawing/2014/main" id="{25885056-E85F-4A18-AD75-2E74CE86F835}"/>
                  </a:ext>
                </a:extLst>
              </p:cNvPr>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7827">
                <a:extLst>
                  <a:ext uri="{FF2B5EF4-FFF2-40B4-BE49-F238E27FC236}">
                    <a16:creationId xmlns:a16="http://schemas.microsoft.com/office/drawing/2014/main" id="{19232740-1904-4136-BAB4-A98B8EF92486}"/>
                  </a:ext>
                </a:extLst>
              </p:cNvPr>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7828">
                <a:extLst>
                  <a:ext uri="{FF2B5EF4-FFF2-40B4-BE49-F238E27FC236}">
                    <a16:creationId xmlns:a16="http://schemas.microsoft.com/office/drawing/2014/main" id="{4668A5BC-D054-47A0-A5BA-EA177D9814E4}"/>
                  </a:ext>
                </a:extLst>
              </p:cNvPr>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7829">
                <a:extLst>
                  <a:ext uri="{FF2B5EF4-FFF2-40B4-BE49-F238E27FC236}">
                    <a16:creationId xmlns:a16="http://schemas.microsoft.com/office/drawing/2014/main" id="{B333ADB3-8D79-4CE0-ACFB-C2262839366F}"/>
                  </a:ext>
                </a:extLst>
              </p:cNvPr>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7830">
                <a:extLst>
                  <a:ext uri="{FF2B5EF4-FFF2-40B4-BE49-F238E27FC236}">
                    <a16:creationId xmlns:a16="http://schemas.microsoft.com/office/drawing/2014/main" id="{675328B0-7802-4105-9F8A-2DE3937A7895}"/>
                  </a:ext>
                </a:extLst>
              </p:cNvPr>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7831">
                <a:extLst>
                  <a:ext uri="{FF2B5EF4-FFF2-40B4-BE49-F238E27FC236}">
                    <a16:creationId xmlns:a16="http://schemas.microsoft.com/office/drawing/2014/main" id="{CCC02426-6603-4715-A5EE-12BFEC2BA8E9}"/>
                  </a:ext>
                </a:extLst>
              </p:cNvPr>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7832">
                <a:extLst>
                  <a:ext uri="{FF2B5EF4-FFF2-40B4-BE49-F238E27FC236}">
                    <a16:creationId xmlns:a16="http://schemas.microsoft.com/office/drawing/2014/main" id="{3F7CE8B1-77A6-4A64-A1F1-5738986B4E51}"/>
                  </a:ext>
                </a:extLst>
              </p:cNvPr>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7833">
                <a:extLst>
                  <a:ext uri="{FF2B5EF4-FFF2-40B4-BE49-F238E27FC236}">
                    <a16:creationId xmlns:a16="http://schemas.microsoft.com/office/drawing/2014/main" id="{1FE7AC1F-EB75-4813-9403-AA626C745778}"/>
                  </a:ext>
                </a:extLst>
              </p:cNvPr>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7834">
                <a:extLst>
                  <a:ext uri="{FF2B5EF4-FFF2-40B4-BE49-F238E27FC236}">
                    <a16:creationId xmlns:a16="http://schemas.microsoft.com/office/drawing/2014/main" id="{5C984FF7-7111-4EAE-8BD2-043334A8312E}"/>
                  </a:ext>
                </a:extLst>
              </p:cNvPr>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7835">
                <a:extLst>
                  <a:ext uri="{FF2B5EF4-FFF2-40B4-BE49-F238E27FC236}">
                    <a16:creationId xmlns:a16="http://schemas.microsoft.com/office/drawing/2014/main" id="{68DEA36A-ED00-4BE4-9F6F-73F98ECC82E5}"/>
                  </a:ext>
                </a:extLst>
              </p:cNvPr>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7836">
                <a:extLst>
                  <a:ext uri="{FF2B5EF4-FFF2-40B4-BE49-F238E27FC236}">
                    <a16:creationId xmlns:a16="http://schemas.microsoft.com/office/drawing/2014/main" id="{1EB2506A-C680-4EF6-A144-A9CCE8DBE3CF}"/>
                  </a:ext>
                </a:extLst>
              </p:cNvPr>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7837">
                <a:extLst>
                  <a:ext uri="{FF2B5EF4-FFF2-40B4-BE49-F238E27FC236}">
                    <a16:creationId xmlns:a16="http://schemas.microsoft.com/office/drawing/2014/main" id="{8888C9F2-65DB-4F25-AE86-D9A824CE3847}"/>
                  </a:ext>
                </a:extLst>
              </p:cNvPr>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7838">
                <a:extLst>
                  <a:ext uri="{FF2B5EF4-FFF2-40B4-BE49-F238E27FC236}">
                    <a16:creationId xmlns:a16="http://schemas.microsoft.com/office/drawing/2014/main" id="{1EFC3005-215B-44C1-98C0-8101FAA5891C}"/>
                  </a:ext>
                </a:extLst>
              </p:cNvPr>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7839">
                <a:extLst>
                  <a:ext uri="{FF2B5EF4-FFF2-40B4-BE49-F238E27FC236}">
                    <a16:creationId xmlns:a16="http://schemas.microsoft.com/office/drawing/2014/main" id="{2FB6944B-70B5-47C7-A6DB-EA0A809209CC}"/>
                  </a:ext>
                </a:extLst>
              </p:cNvPr>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7840">
                <a:extLst>
                  <a:ext uri="{FF2B5EF4-FFF2-40B4-BE49-F238E27FC236}">
                    <a16:creationId xmlns:a16="http://schemas.microsoft.com/office/drawing/2014/main" id="{57EBD876-4305-4D87-9E9E-8FF5BC0A8497}"/>
                  </a:ext>
                </a:extLst>
              </p:cNvPr>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7841">
                <a:extLst>
                  <a:ext uri="{FF2B5EF4-FFF2-40B4-BE49-F238E27FC236}">
                    <a16:creationId xmlns:a16="http://schemas.microsoft.com/office/drawing/2014/main" id="{1769D497-61B2-4CEB-B1A5-47829E3C8A13}"/>
                  </a:ext>
                </a:extLst>
              </p:cNvPr>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7842">
                <a:extLst>
                  <a:ext uri="{FF2B5EF4-FFF2-40B4-BE49-F238E27FC236}">
                    <a16:creationId xmlns:a16="http://schemas.microsoft.com/office/drawing/2014/main" id="{8DAB8FEA-6841-4DDD-8320-BFB7FB10247B}"/>
                  </a:ext>
                </a:extLst>
              </p:cNvPr>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7843">
                <a:extLst>
                  <a:ext uri="{FF2B5EF4-FFF2-40B4-BE49-F238E27FC236}">
                    <a16:creationId xmlns:a16="http://schemas.microsoft.com/office/drawing/2014/main" id="{20A7E1F9-2130-433A-B858-FBF784E2B83C}"/>
                  </a:ext>
                </a:extLst>
              </p:cNvPr>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7844">
                <a:extLst>
                  <a:ext uri="{FF2B5EF4-FFF2-40B4-BE49-F238E27FC236}">
                    <a16:creationId xmlns:a16="http://schemas.microsoft.com/office/drawing/2014/main" id="{3A7881A0-CDF4-4A66-A235-A5C7B1C1D5FD}"/>
                  </a:ext>
                </a:extLst>
              </p:cNvPr>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7845">
                <a:extLst>
                  <a:ext uri="{FF2B5EF4-FFF2-40B4-BE49-F238E27FC236}">
                    <a16:creationId xmlns:a16="http://schemas.microsoft.com/office/drawing/2014/main" id="{4D1BE70C-16D6-44F5-BB19-F77BD3609EB1}"/>
                  </a:ext>
                </a:extLst>
              </p:cNvPr>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7846">
                <a:extLst>
                  <a:ext uri="{FF2B5EF4-FFF2-40B4-BE49-F238E27FC236}">
                    <a16:creationId xmlns:a16="http://schemas.microsoft.com/office/drawing/2014/main" id="{96FD887C-9E3E-496D-83C5-82118936A9E1}"/>
                  </a:ext>
                </a:extLst>
              </p:cNvPr>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7847">
                <a:extLst>
                  <a:ext uri="{FF2B5EF4-FFF2-40B4-BE49-F238E27FC236}">
                    <a16:creationId xmlns:a16="http://schemas.microsoft.com/office/drawing/2014/main" id="{39599A2C-8B1E-4E66-8993-0D479FE3DF78}"/>
                  </a:ext>
                </a:extLst>
              </p:cNvPr>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7848">
                <a:extLst>
                  <a:ext uri="{FF2B5EF4-FFF2-40B4-BE49-F238E27FC236}">
                    <a16:creationId xmlns:a16="http://schemas.microsoft.com/office/drawing/2014/main" id="{48DF4F6D-8FF0-4221-82F8-29B8DB6FD98F}"/>
                  </a:ext>
                </a:extLst>
              </p:cNvPr>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7849">
                <a:extLst>
                  <a:ext uri="{FF2B5EF4-FFF2-40B4-BE49-F238E27FC236}">
                    <a16:creationId xmlns:a16="http://schemas.microsoft.com/office/drawing/2014/main" id="{CABC04A6-4ACE-459D-BBB7-E934995C41D3}"/>
                  </a:ext>
                </a:extLst>
              </p:cNvPr>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7850">
                <a:extLst>
                  <a:ext uri="{FF2B5EF4-FFF2-40B4-BE49-F238E27FC236}">
                    <a16:creationId xmlns:a16="http://schemas.microsoft.com/office/drawing/2014/main" id="{874B1AEC-F42D-4775-839D-6066E0E4123A}"/>
                  </a:ext>
                </a:extLst>
              </p:cNvPr>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7851">
                <a:extLst>
                  <a:ext uri="{FF2B5EF4-FFF2-40B4-BE49-F238E27FC236}">
                    <a16:creationId xmlns:a16="http://schemas.microsoft.com/office/drawing/2014/main" id="{3AF09184-1E14-4C11-A02C-5652EA491639}"/>
                  </a:ext>
                </a:extLst>
              </p:cNvPr>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7852">
                <a:extLst>
                  <a:ext uri="{FF2B5EF4-FFF2-40B4-BE49-F238E27FC236}">
                    <a16:creationId xmlns:a16="http://schemas.microsoft.com/office/drawing/2014/main" id="{F2659F2E-4F72-41C2-8D47-7672B7A34C73}"/>
                  </a:ext>
                </a:extLst>
              </p:cNvPr>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7853">
                <a:extLst>
                  <a:ext uri="{FF2B5EF4-FFF2-40B4-BE49-F238E27FC236}">
                    <a16:creationId xmlns:a16="http://schemas.microsoft.com/office/drawing/2014/main" id="{9FD1207C-DE62-47A6-81FB-75B063CB0F55}"/>
                  </a:ext>
                </a:extLst>
              </p:cNvPr>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7854">
                <a:extLst>
                  <a:ext uri="{FF2B5EF4-FFF2-40B4-BE49-F238E27FC236}">
                    <a16:creationId xmlns:a16="http://schemas.microsoft.com/office/drawing/2014/main" id="{40945340-BBFE-43DE-9813-B51EB6510F00}"/>
                  </a:ext>
                </a:extLst>
              </p:cNvPr>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7" name="组合 7784">
              <a:extLst>
                <a:ext uri="{FF2B5EF4-FFF2-40B4-BE49-F238E27FC236}">
                  <a16:creationId xmlns:a16="http://schemas.microsoft.com/office/drawing/2014/main" id="{908A1898-B2B0-4F0C-9A24-CBFFF6D4B9F2}"/>
                </a:ext>
              </a:extLst>
            </p:cNvPr>
            <p:cNvGrpSpPr/>
            <p:nvPr/>
          </p:nvGrpSpPr>
          <p:grpSpPr>
            <a:xfrm rot="5400000">
              <a:off x="701506" y="3630604"/>
              <a:ext cx="3199055" cy="87733"/>
              <a:chOff x="1377915" y="1296988"/>
              <a:chExt cx="4202428" cy="152400"/>
            </a:xfrm>
          </p:grpSpPr>
          <p:cxnSp>
            <p:nvCxnSpPr>
              <p:cNvPr id="79" name="直接连接符 7793">
                <a:extLst>
                  <a:ext uri="{FF2B5EF4-FFF2-40B4-BE49-F238E27FC236}">
                    <a16:creationId xmlns:a16="http://schemas.microsoft.com/office/drawing/2014/main" id="{4037D916-B642-416D-9D7B-4FFD0FB631BB}"/>
                  </a:ext>
                </a:extLst>
              </p:cNvPr>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794">
                <a:extLst>
                  <a:ext uri="{FF2B5EF4-FFF2-40B4-BE49-F238E27FC236}">
                    <a16:creationId xmlns:a16="http://schemas.microsoft.com/office/drawing/2014/main" id="{8F8A3C1C-DA8F-44E6-9B61-559A0F5B558E}"/>
                  </a:ext>
                </a:extLst>
              </p:cNvPr>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7795">
                <a:extLst>
                  <a:ext uri="{FF2B5EF4-FFF2-40B4-BE49-F238E27FC236}">
                    <a16:creationId xmlns:a16="http://schemas.microsoft.com/office/drawing/2014/main" id="{5816BF7C-E721-4D95-8270-E61681459625}"/>
                  </a:ext>
                </a:extLst>
              </p:cNvPr>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7796">
                <a:extLst>
                  <a:ext uri="{FF2B5EF4-FFF2-40B4-BE49-F238E27FC236}">
                    <a16:creationId xmlns:a16="http://schemas.microsoft.com/office/drawing/2014/main" id="{14BB08E8-501B-4674-A08D-583B6C491232}"/>
                  </a:ext>
                </a:extLst>
              </p:cNvPr>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7797">
                <a:extLst>
                  <a:ext uri="{FF2B5EF4-FFF2-40B4-BE49-F238E27FC236}">
                    <a16:creationId xmlns:a16="http://schemas.microsoft.com/office/drawing/2014/main" id="{73F09935-A1E6-4C23-9046-A71A37403724}"/>
                  </a:ext>
                </a:extLst>
              </p:cNvPr>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7798">
                <a:extLst>
                  <a:ext uri="{FF2B5EF4-FFF2-40B4-BE49-F238E27FC236}">
                    <a16:creationId xmlns:a16="http://schemas.microsoft.com/office/drawing/2014/main" id="{EA05551C-7289-4C10-8DA4-BCD78E593E1E}"/>
                  </a:ext>
                </a:extLst>
              </p:cNvPr>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7799">
                <a:extLst>
                  <a:ext uri="{FF2B5EF4-FFF2-40B4-BE49-F238E27FC236}">
                    <a16:creationId xmlns:a16="http://schemas.microsoft.com/office/drawing/2014/main" id="{CE32D0CA-52E0-42C2-A7F8-0591A9B9AC6C}"/>
                  </a:ext>
                </a:extLst>
              </p:cNvPr>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7800">
                <a:extLst>
                  <a:ext uri="{FF2B5EF4-FFF2-40B4-BE49-F238E27FC236}">
                    <a16:creationId xmlns:a16="http://schemas.microsoft.com/office/drawing/2014/main" id="{75023024-A3C6-46D6-B49D-55796AD12FA5}"/>
                  </a:ext>
                </a:extLst>
              </p:cNvPr>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7801">
                <a:extLst>
                  <a:ext uri="{FF2B5EF4-FFF2-40B4-BE49-F238E27FC236}">
                    <a16:creationId xmlns:a16="http://schemas.microsoft.com/office/drawing/2014/main" id="{ECB16E6C-EA1D-4916-B8B4-C07E1FAE889E}"/>
                  </a:ext>
                </a:extLst>
              </p:cNvPr>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7802">
                <a:extLst>
                  <a:ext uri="{FF2B5EF4-FFF2-40B4-BE49-F238E27FC236}">
                    <a16:creationId xmlns:a16="http://schemas.microsoft.com/office/drawing/2014/main" id="{59D6B678-8B53-4C87-9CA8-A999015F04E5}"/>
                  </a:ext>
                </a:extLst>
              </p:cNvPr>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7803">
                <a:extLst>
                  <a:ext uri="{FF2B5EF4-FFF2-40B4-BE49-F238E27FC236}">
                    <a16:creationId xmlns:a16="http://schemas.microsoft.com/office/drawing/2014/main" id="{B49F5E77-6552-4F3E-8628-4F8C2D896FD6}"/>
                  </a:ext>
                </a:extLst>
              </p:cNvPr>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7804">
                <a:extLst>
                  <a:ext uri="{FF2B5EF4-FFF2-40B4-BE49-F238E27FC236}">
                    <a16:creationId xmlns:a16="http://schemas.microsoft.com/office/drawing/2014/main" id="{B1232144-AF1A-492C-B094-66A8EA8BB4CA}"/>
                  </a:ext>
                </a:extLst>
              </p:cNvPr>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7805">
                <a:extLst>
                  <a:ext uri="{FF2B5EF4-FFF2-40B4-BE49-F238E27FC236}">
                    <a16:creationId xmlns:a16="http://schemas.microsoft.com/office/drawing/2014/main" id="{8299DA32-6E50-4E1D-ABC0-F77481FB22CA}"/>
                  </a:ext>
                </a:extLst>
              </p:cNvPr>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7806">
                <a:extLst>
                  <a:ext uri="{FF2B5EF4-FFF2-40B4-BE49-F238E27FC236}">
                    <a16:creationId xmlns:a16="http://schemas.microsoft.com/office/drawing/2014/main" id="{8A099F0E-44B6-4DC8-B750-F40B126B7C6E}"/>
                  </a:ext>
                </a:extLst>
              </p:cNvPr>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7807">
                <a:extLst>
                  <a:ext uri="{FF2B5EF4-FFF2-40B4-BE49-F238E27FC236}">
                    <a16:creationId xmlns:a16="http://schemas.microsoft.com/office/drawing/2014/main" id="{C048A53D-D838-473B-BD64-AA5B55A3D7C5}"/>
                  </a:ext>
                </a:extLst>
              </p:cNvPr>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7808">
                <a:extLst>
                  <a:ext uri="{FF2B5EF4-FFF2-40B4-BE49-F238E27FC236}">
                    <a16:creationId xmlns:a16="http://schemas.microsoft.com/office/drawing/2014/main" id="{48D3F693-B7F8-43A5-9BF7-2A34663C221B}"/>
                  </a:ext>
                </a:extLst>
              </p:cNvPr>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7809">
                <a:extLst>
                  <a:ext uri="{FF2B5EF4-FFF2-40B4-BE49-F238E27FC236}">
                    <a16:creationId xmlns:a16="http://schemas.microsoft.com/office/drawing/2014/main" id="{9DE59C7B-1328-4EBF-9351-43D21CA6DFE7}"/>
                  </a:ext>
                </a:extLst>
              </p:cNvPr>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7810">
                <a:extLst>
                  <a:ext uri="{FF2B5EF4-FFF2-40B4-BE49-F238E27FC236}">
                    <a16:creationId xmlns:a16="http://schemas.microsoft.com/office/drawing/2014/main" id="{EC4CF996-BDB7-4788-933B-382000489F7E}"/>
                  </a:ext>
                </a:extLst>
              </p:cNvPr>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7811">
                <a:extLst>
                  <a:ext uri="{FF2B5EF4-FFF2-40B4-BE49-F238E27FC236}">
                    <a16:creationId xmlns:a16="http://schemas.microsoft.com/office/drawing/2014/main" id="{777C63C0-FD94-4F34-B862-EBC05F028DA8}"/>
                  </a:ext>
                </a:extLst>
              </p:cNvPr>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7812">
                <a:extLst>
                  <a:ext uri="{FF2B5EF4-FFF2-40B4-BE49-F238E27FC236}">
                    <a16:creationId xmlns:a16="http://schemas.microsoft.com/office/drawing/2014/main" id="{F29F3BB0-421F-478E-A2FA-A46514B6429B}"/>
                  </a:ext>
                </a:extLst>
              </p:cNvPr>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7813">
                <a:extLst>
                  <a:ext uri="{FF2B5EF4-FFF2-40B4-BE49-F238E27FC236}">
                    <a16:creationId xmlns:a16="http://schemas.microsoft.com/office/drawing/2014/main" id="{7B5B1213-81ED-4414-8F04-E440242CF99C}"/>
                  </a:ext>
                </a:extLst>
              </p:cNvPr>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7814">
                <a:extLst>
                  <a:ext uri="{FF2B5EF4-FFF2-40B4-BE49-F238E27FC236}">
                    <a16:creationId xmlns:a16="http://schemas.microsoft.com/office/drawing/2014/main" id="{3A99D777-143E-4635-BA68-D2178D024C01}"/>
                  </a:ext>
                </a:extLst>
              </p:cNvPr>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7815">
                <a:extLst>
                  <a:ext uri="{FF2B5EF4-FFF2-40B4-BE49-F238E27FC236}">
                    <a16:creationId xmlns:a16="http://schemas.microsoft.com/office/drawing/2014/main" id="{CB591CAE-0808-47F9-B3E5-AE809F973B20}"/>
                  </a:ext>
                </a:extLst>
              </p:cNvPr>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7816">
                <a:extLst>
                  <a:ext uri="{FF2B5EF4-FFF2-40B4-BE49-F238E27FC236}">
                    <a16:creationId xmlns:a16="http://schemas.microsoft.com/office/drawing/2014/main" id="{FDE07B59-B014-42F9-B60E-16B66631A74A}"/>
                  </a:ext>
                </a:extLst>
              </p:cNvPr>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7817">
                <a:extLst>
                  <a:ext uri="{FF2B5EF4-FFF2-40B4-BE49-F238E27FC236}">
                    <a16:creationId xmlns:a16="http://schemas.microsoft.com/office/drawing/2014/main" id="{185DA0E9-5CE8-4E1A-984B-5A2FA03B6D81}"/>
                  </a:ext>
                </a:extLst>
              </p:cNvPr>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7818">
                <a:extLst>
                  <a:ext uri="{FF2B5EF4-FFF2-40B4-BE49-F238E27FC236}">
                    <a16:creationId xmlns:a16="http://schemas.microsoft.com/office/drawing/2014/main" id="{8DE6F12F-74A5-4C6C-A597-F0B98BBB8D9A}"/>
                  </a:ext>
                </a:extLst>
              </p:cNvPr>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7819">
                <a:extLst>
                  <a:ext uri="{FF2B5EF4-FFF2-40B4-BE49-F238E27FC236}">
                    <a16:creationId xmlns:a16="http://schemas.microsoft.com/office/drawing/2014/main" id="{44E1FE0D-4CD6-42C7-B0E6-04F2535DC327}"/>
                  </a:ext>
                </a:extLst>
              </p:cNvPr>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7820">
                <a:extLst>
                  <a:ext uri="{FF2B5EF4-FFF2-40B4-BE49-F238E27FC236}">
                    <a16:creationId xmlns:a16="http://schemas.microsoft.com/office/drawing/2014/main" id="{E9179F6C-B55C-4C98-8676-E660AA467025}"/>
                  </a:ext>
                </a:extLst>
              </p:cNvPr>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7821">
                <a:extLst>
                  <a:ext uri="{FF2B5EF4-FFF2-40B4-BE49-F238E27FC236}">
                    <a16:creationId xmlns:a16="http://schemas.microsoft.com/office/drawing/2014/main" id="{3CF941B0-B08C-41A4-876C-A5D295A0A1BA}"/>
                  </a:ext>
                </a:extLst>
              </p:cNvPr>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7822">
                <a:extLst>
                  <a:ext uri="{FF2B5EF4-FFF2-40B4-BE49-F238E27FC236}">
                    <a16:creationId xmlns:a16="http://schemas.microsoft.com/office/drawing/2014/main" id="{839CB261-27B4-4C01-A241-F6C1E4E88838}"/>
                  </a:ext>
                </a:extLst>
              </p:cNvPr>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7823">
                <a:extLst>
                  <a:ext uri="{FF2B5EF4-FFF2-40B4-BE49-F238E27FC236}">
                    <a16:creationId xmlns:a16="http://schemas.microsoft.com/office/drawing/2014/main" id="{0B1686A6-323C-4954-82CA-35E6F2B10496}"/>
                  </a:ext>
                </a:extLst>
              </p:cNvPr>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8" name="Freeform 325">
              <a:extLst>
                <a:ext uri="{FF2B5EF4-FFF2-40B4-BE49-F238E27FC236}">
                  <a16:creationId xmlns:a16="http://schemas.microsoft.com/office/drawing/2014/main" id="{C7F4479D-B0A4-435F-B249-3F163BB0A082}"/>
                </a:ext>
              </a:extLst>
            </p:cNvPr>
            <p:cNvSpPr>
              <a:spLocks/>
            </p:cNvSpPr>
            <p:nvPr/>
          </p:nvSpPr>
          <p:spPr bwMode="auto">
            <a:xfrm>
              <a:off x="1859999" y="1975102"/>
              <a:ext cx="331091" cy="3398738"/>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chemeClr val="accent1">
                <a:lumMod val="60000"/>
                <a:lumOff val="40000"/>
              </a:schemeClr>
            </a:solid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sz="1100" dirty="0">
                <a:solidFill>
                  <a:srgbClr val="B81D2B"/>
                </a:solidFill>
                <a:latin typeface="Poppins SemiBold" panose="00000700000000000000" pitchFamily="2" charset="0"/>
              </a:endParaRPr>
            </a:p>
          </p:txBody>
        </p:sp>
      </p:grpSp>
      <p:grpSp>
        <p:nvGrpSpPr>
          <p:cNvPr id="147" name="Group 146">
            <a:extLst>
              <a:ext uri="{FF2B5EF4-FFF2-40B4-BE49-F238E27FC236}">
                <a16:creationId xmlns:a16="http://schemas.microsoft.com/office/drawing/2014/main" id="{C2F5D746-2646-41C7-A0D8-A67F0841AFAD}"/>
              </a:ext>
            </a:extLst>
          </p:cNvPr>
          <p:cNvGrpSpPr/>
          <p:nvPr/>
        </p:nvGrpSpPr>
        <p:grpSpPr>
          <a:xfrm>
            <a:off x="3292885" y="2188206"/>
            <a:ext cx="644401" cy="3398738"/>
            <a:chOff x="3896411" y="1972981"/>
            <a:chExt cx="644401" cy="3398738"/>
          </a:xfrm>
          <a:solidFill>
            <a:schemeClr val="accent1">
              <a:lumMod val="50000"/>
            </a:schemeClr>
          </a:solidFill>
        </p:grpSpPr>
        <p:grpSp>
          <p:nvGrpSpPr>
            <p:cNvPr id="148" name="组合 7929">
              <a:extLst>
                <a:ext uri="{FF2B5EF4-FFF2-40B4-BE49-F238E27FC236}">
                  <a16:creationId xmlns:a16="http://schemas.microsoft.com/office/drawing/2014/main" id="{B50ED891-D959-4D45-82D5-C686787EEEC3}"/>
                </a:ext>
              </a:extLst>
            </p:cNvPr>
            <p:cNvGrpSpPr/>
            <p:nvPr/>
          </p:nvGrpSpPr>
          <p:grpSpPr>
            <a:xfrm rot="16200000">
              <a:off x="2340750" y="3628484"/>
              <a:ext cx="3199055" cy="87733"/>
              <a:chOff x="1377915" y="1296988"/>
              <a:chExt cx="4202428" cy="152400"/>
            </a:xfrm>
            <a:grpFill/>
          </p:grpSpPr>
          <p:cxnSp>
            <p:nvCxnSpPr>
              <p:cNvPr id="182" name="直接连接符 7970">
                <a:extLst>
                  <a:ext uri="{FF2B5EF4-FFF2-40B4-BE49-F238E27FC236}">
                    <a16:creationId xmlns:a16="http://schemas.microsoft.com/office/drawing/2014/main" id="{850E655F-FAB7-4395-8D32-7107B0C8FE9F}"/>
                  </a:ext>
                </a:extLst>
              </p:cNvPr>
              <p:cNvCxnSpPr/>
              <p:nvPr/>
            </p:nvCxnSpPr>
            <p:spPr>
              <a:xfrm>
                <a:off x="1377915"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7971">
                <a:extLst>
                  <a:ext uri="{FF2B5EF4-FFF2-40B4-BE49-F238E27FC236}">
                    <a16:creationId xmlns:a16="http://schemas.microsoft.com/office/drawing/2014/main" id="{1040CF36-368A-471D-AE54-30F191BCA98B}"/>
                  </a:ext>
                </a:extLst>
              </p:cNvPr>
              <p:cNvCxnSpPr/>
              <p:nvPr/>
            </p:nvCxnSpPr>
            <p:spPr>
              <a:xfrm>
                <a:off x="152793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7972">
                <a:extLst>
                  <a:ext uri="{FF2B5EF4-FFF2-40B4-BE49-F238E27FC236}">
                    <a16:creationId xmlns:a16="http://schemas.microsoft.com/office/drawing/2014/main" id="{27B4136D-A822-4DCB-96EB-6DDD1F0304C7}"/>
                  </a:ext>
                </a:extLst>
              </p:cNvPr>
              <p:cNvCxnSpPr/>
              <p:nvPr/>
            </p:nvCxnSpPr>
            <p:spPr>
              <a:xfrm>
                <a:off x="166366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7973">
                <a:extLst>
                  <a:ext uri="{FF2B5EF4-FFF2-40B4-BE49-F238E27FC236}">
                    <a16:creationId xmlns:a16="http://schemas.microsoft.com/office/drawing/2014/main" id="{3667B056-2904-4343-841A-3C8207254FA5}"/>
                  </a:ext>
                </a:extLst>
              </p:cNvPr>
              <p:cNvCxnSpPr/>
              <p:nvPr/>
            </p:nvCxnSpPr>
            <p:spPr>
              <a:xfrm>
                <a:off x="179939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7974">
                <a:extLst>
                  <a:ext uri="{FF2B5EF4-FFF2-40B4-BE49-F238E27FC236}">
                    <a16:creationId xmlns:a16="http://schemas.microsoft.com/office/drawing/2014/main" id="{7E2DC2B9-AB87-47FE-9FDB-63B45E5C5E59}"/>
                  </a:ext>
                </a:extLst>
              </p:cNvPr>
              <p:cNvCxnSpPr/>
              <p:nvPr/>
            </p:nvCxnSpPr>
            <p:spPr>
              <a:xfrm>
                <a:off x="1935130"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7975">
                <a:extLst>
                  <a:ext uri="{FF2B5EF4-FFF2-40B4-BE49-F238E27FC236}">
                    <a16:creationId xmlns:a16="http://schemas.microsoft.com/office/drawing/2014/main" id="{ACC25BC8-463E-4565-8E3B-A2DFCADCE126}"/>
                  </a:ext>
                </a:extLst>
              </p:cNvPr>
              <p:cNvCxnSpPr/>
              <p:nvPr/>
            </p:nvCxnSpPr>
            <p:spPr>
              <a:xfrm>
                <a:off x="2078002"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7976">
                <a:extLst>
                  <a:ext uri="{FF2B5EF4-FFF2-40B4-BE49-F238E27FC236}">
                    <a16:creationId xmlns:a16="http://schemas.microsoft.com/office/drawing/2014/main" id="{8997CE98-514B-47FA-86E9-54377F9CD4C0}"/>
                  </a:ext>
                </a:extLst>
              </p:cNvPr>
              <p:cNvCxnSpPr/>
              <p:nvPr/>
            </p:nvCxnSpPr>
            <p:spPr>
              <a:xfrm>
                <a:off x="2228021"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7977">
                <a:extLst>
                  <a:ext uri="{FF2B5EF4-FFF2-40B4-BE49-F238E27FC236}">
                    <a16:creationId xmlns:a16="http://schemas.microsoft.com/office/drawing/2014/main" id="{4DD296CA-9313-452F-8B05-DD879B6C4927}"/>
                  </a:ext>
                </a:extLst>
              </p:cNvPr>
              <p:cNvCxnSpPr/>
              <p:nvPr/>
            </p:nvCxnSpPr>
            <p:spPr>
              <a:xfrm>
                <a:off x="2363753"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7978">
                <a:extLst>
                  <a:ext uri="{FF2B5EF4-FFF2-40B4-BE49-F238E27FC236}">
                    <a16:creationId xmlns:a16="http://schemas.microsoft.com/office/drawing/2014/main" id="{BF7D7FA3-5F98-437A-A1F2-A30A2832D6DC}"/>
                  </a:ext>
                </a:extLst>
              </p:cNvPr>
              <p:cNvCxnSpPr/>
              <p:nvPr/>
            </p:nvCxnSpPr>
            <p:spPr>
              <a:xfrm>
                <a:off x="2499485"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7979">
                <a:extLst>
                  <a:ext uri="{FF2B5EF4-FFF2-40B4-BE49-F238E27FC236}">
                    <a16:creationId xmlns:a16="http://schemas.microsoft.com/office/drawing/2014/main" id="{C6418BD1-AFE1-4657-ABB2-0453FAB23635}"/>
                  </a:ext>
                </a:extLst>
              </p:cNvPr>
              <p:cNvCxnSpPr/>
              <p:nvPr/>
            </p:nvCxnSpPr>
            <p:spPr>
              <a:xfrm>
                <a:off x="2635217"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7980">
                <a:extLst>
                  <a:ext uri="{FF2B5EF4-FFF2-40B4-BE49-F238E27FC236}">
                    <a16:creationId xmlns:a16="http://schemas.microsoft.com/office/drawing/2014/main" id="{E19DFE1B-3F58-4053-BF93-7FE8119CD452}"/>
                  </a:ext>
                </a:extLst>
              </p:cNvPr>
              <p:cNvCxnSpPr/>
              <p:nvPr/>
            </p:nvCxnSpPr>
            <p:spPr>
              <a:xfrm>
                <a:off x="2778089"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7981">
                <a:extLst>
                  <a:ext uri="{FF2B5EF4-FFF2-40B4-BE49-F238E27FC236}">
                    <a16:creationId xmlns:a16="http://schemas.microsoft.com/office/drawing/2014/main" id="{7FCE024B-098F-4C4C-9252-277EEA28F90F}"/>
                  </a:ext>
                </a:extLst>
              </p:cNvPr>
              <p:cNvCxnSpPr/>
              <p:nvPr/>
            </p:nvCxnSpPr>
            <p:spPr>
              <a:xfrm>
                <a:off x="292810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7982">
                <a:extLst>
                  <a:ext uri="{FF2B5EF4-FFF2-40B4-BE49-F238E27FC236}">
                    <a16:creationId xmlns:a16="http://schemas.microsoft.com/office/drawing/2014/main" id="{43DC4774-C750-46A4-92EC-0B0FA165976D}"/>
                  </a:ext>
                </a:extLst>
              </p:cNvPr>
              <p:cNvCxnSpPr/>
              <p:nvPr/>
            </p:nvCxnSpPr>
            <p:spPr>
              <a:xfrm>
                <a:off x="3063840"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7983">
                <a:extLst>
                  <a:ext uri="{FF2B5EF4-FFF2-40B4-BE49-F238E27FC236}">
                    <a16:creationId xmlns:a16="http://schemas.microsoft.com/office/drawing/2014/main" id="{B8DAB331-8A92-4E54-A741-342028ED5783}"/>
                  </a:ext>
                </a:extLst>
              </p:cNvPr>
              <p:cNvCxnSpPr/>
              <p:nvPr/>
            </p:nvCxnSpPr>
            <p:spPr>
              <a:xfrm>
                <a:off x="319957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7984">
                <a:extLst>
                  <a:ext uri="{FF2B5EF4-FFF2-40B4-BE49-F238E27FC236}">
                    <a16:creationId xmlns:a16="http://schemas.microsoft.com/office/drawing/2014/main" id="{0014E095-8C68-4D08-AEE2-2E6B86BCAA88}"/>
                  </a:ext>
                </a:extLst>
              </p:cNvPr>
              <p:cNvCxnSpPr/>
              <p:nvPr/>
            </p:nvCxnSpPr>
            <p:spPr>
              <a:xfrm>
                <a:off x="333530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7985">
                <a:extLst>
                  <a:ext uri="{FF2B5EF4-FFF2-40B4-BE49-F238E27FC236}">
                    <a16:creationId xmlns:a16="http://schemas.microsoft.com/office/drawing/2014/main" id="{F8E074D4-DA5D-44B1-820B-FADF0596B6ED}"/>
                  </a:ext>
                </a:extLst>
              </p:cNvPr>
              <p:cNvCxnSpPr/>
              <p:nvPr/>
            </p:nvCxnSpPr>
            <p:spPr>
              <a:xfrm>
                <a:off x="3478176"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7986">
                <a:extLst>
                  <a:ext uri="{FF2B5EF4-FFF2-40B4-BE49-F238E27FC236}">
                    <a16:creationId xmlns:a16="http://schemas.microsoft.com/office/drawing/2014/main" id="{C2E18C51-C248-43DB-A2B6-4905D7897F64}"/>
                  </a:ext>
                </a:extLst>
              </p:cNvPr>
              <p:cNvCxnSpPr/>
              <p:nvPr/>
            </p:nvCxnSpPr>
            <p:spPr>
              <a:xfrm>
                <a:off x="3628195"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7987">
                <a:extLst>
                  <a:ext uri="{FF2B5EF4-FFF2-40B4-BE49-F238E27FC236}">
                    <a16:creationId xmlns:a16="http://schemas.microsoft.com/office/drawing/2014/main" id="{4E8BCD5D-B1FD-416A-9DCA-2CDD518881D8}"/>
                  </a:ext>
                </a:extLst>
              </p:cNvPr>
              <p:cNvCxnSpPr/>
              <p:nvPr/>
            </p:nvCxnSpPr>
            <p:spPr>
              <a:xfrm>
                <a:off x="3763927"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7988">
                <a:extLst>
                  <a:ext uri="{FF2B5EF4-FFF2-40B4-BE49-F238E27FC236}">
                    <a16:creationId xmlns:a16="http://schemas.microsoft.com/office/drawing/2014/main" id="{27899B81-2ECE-42AA-9DBA-A86E8B631B0B}"/>
                  </a:ext>
                </a:extLst>
              </p:cNvPr>
              <p:cNvCxnSpPr/>
              <p:nvPr/>
            </p:nvCxnSpPr>
            <p:spPr>
              <a:xfrm>
                <a:off x="3899659"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7989">
                <a:extLst>
                  <a:ext uri="{FF2B5EF4-FFF2-40B4-BE49-F238E27FC236}">
                    <a16:creationId xmlns:a16="http://schemas.microsoft.com/office/drawing/2014/main" id="{66FD414A-C890-4E96-B810-0FBB4B965468}"/>
                  </a:ext>
                </a:extLst>
              </p:cNvPr>
              <p:cNvCxnSpPr/>
              <p:nvPr/>
            </p:nvCxnSpPr>
            <p:spPr>
              <a:xfrm>
                <a:off x="4035391"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7990">
                <a:extLst>
                  <a:ext uri="{FF2B5EF4-FFF2-40B4-BE49-F238E27FC236}">
                    <a16:creationId xmlns:a16="http://schemas.microsoft.com/office/drawing/2014/main" id="{2D1DFE2D-C7FA-4880-B590-64C81B136D27}"/>
                  </a:ext>
                </a:extLst>
              </p:cNvPr>
              <p:cNvCxnSpPr/>
              <p:nvPr/>
            </p:nvCxnSpPr>
            <p:spPr>
              <a:xfrm>
                <a:off x="417826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7991">
                <a:extLst>
                  <a:ext uri="{FF2B5EF4-FFF2-40B4-BE49-F238E27FC236}">
                    <a16:creationId xmlns:a16="http://schemas.microsoft.com/office/drawing/2014/main" id="{23B88B95-D581-40EE-A00E-14CA69ADA9B1}"/>
                  </a:ext>
                </a:extLst>
              </p:cNvPr>
              <p:cNvCxnSpPr/>
              <p:nvPr/>
            </p:nvCxnSpPr>
            <p:spPr>
              <a:xfrm>
                <a:off x="432828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7992">
                <a:extLst>
                  <a:ext uri="{FF2B5EF4-FFF2-40B4-BE49-F238E27FC236}">
                    <a16:creationId xmlns:a16="http://schemas.microsoft.com/office/drawing/2014/main" id="{CC3F247E-427F-428E-90F5-BED2D7F7E630}"/>
                  </a:ext>
                </a:extLst>
              </p:cNvPr>
              <p:cNvCxnSpPr/>
              <p:nvPr/>
            </p:nvCxnSpPr>
            <p:spPr>
              <a:xfrm>
                <a:off x="446401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7993">
                <a:extLst>
                  <a:ext uri="{FF2B5EF4-FFF2-40B4-BE49-F238E27FC236}">
                    <a16:creationId xmlns:a16="http://schemas.microsoft.com/office/drawing/2014/main" id="{73C38C65-F7B8-4B20-8DB9-21ED60AB6BA0}"/>
                  </a:ext>
                </a:extLst>
              </p:cNvPr>
              <p:cNvCxnSpPr/>
              <p:nvPr/>
            </p:nvCxnSpPr>
            <p:spPr>
              <a:xfrm>
                <a:off x="459974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7994">
                <a:extLst>
                  <a:ext uri="{FF2B5EF4-FFF2-40B4-BE49-F238E27FC236}">
                    <a16:creationId xmlns:a16="http://schemas.microsoft.com/office/drawing/2014/main" id="{1414ED07-7FF1-48A9-818D-234F9DEA0BB1}"/>
                  </a:ext>
                </a:extLst>
              </p:cNvPr>
              <p:cNvCxnSpPr/>
              <p:nvPr/>
            </p:nvCxnSpPr>
            <p:spPr>
              <a:xfrm>
                <a:off x="473547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7995">
                <a:extLst>
                  <a:ext uri="{FF2B5EF4-FFF2-40B4-BE49-F238E27FC236}">
                    <a16:creationId xmlns:a16="http://schemas.microsoft.com/office/drawing/2014/main" id="{08ADAABB-C276-4C9A-A7A0-A05EEB39BD19}"/>
                  </a:ext>
                </a:extLst>
              </p:cNvPr>
              <p:cNvCxnSpPr/>
              <p:nvPr/>
            </p:nvCxnSpPr>
            <p:spPr>
              <a:xfrm>
                <a:off x="487930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7996">
                <a:extLst>
                  <a:ext uri="{FF2B5EF4-FFF2-40B4-BE49-F238E27FC236}">
                    <a16:creationId xmlns:a16="http://schemas.microsoft.com/office/drawing/2014/main" id="{7EF709F6-15D5-470D-9C2B-F233F454913B}"/>
                  </a:ext>
                </a:extLst>
              </p:cNvPr>
              <p:cNvCxnSpPr/>
              <p:nvPr/>
            </p:nvCxnSpPr>
            <p:spPr>
              <a:xfrm>
                <a:off x="502932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7997">
                <a:extLst>
                  <a:ext uri="{FF2B5EF4-FFF2-40B4-BE49-F238E27FC236}">
                    <a16:creationId xmlns:a16="http://schemas.microsoft.com/office/drawing/2014/main" id="{8AB82CDC-BA75-45AC-A5BC-34FD13D24E45}"/>
                  </a:ext>
                </a:extLst>
              </p:cNvPr>
              <p:cNvCxnSpPr/>
              <p:nvPr/>
            </p:nvCxnSpPr>
            <p:spPr>
              <a:xfrm>
                <a:off x="516505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7998">
                <a:extLst>
                  <a:ext uri="{FF2B5EF4-FFF2-40B4-BE49-F238E27FC236}">
                    <a16:creationId xmlns:a16="http://schemas.microsoft.com/office/drawing/2014/main" id="{37DEDD62-8C98-4FD2-BF90-42C5F7117811}"/>
                  </a:ext>
                </a:extLst>
              </p:cNvPr>
              <p:cNvCxnSpPr/>
              <p:nvPr/>
            </p:nvCxnSpPr>
            <p:spPr>
              <a:xfrm>
                <a:off x="530078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7999">
                <a:extLst>
                  <a:ext uri="{FF2B5EF4-FFF2-40B4-BE49-F238E27FC236}">
                    <a16:creationId xmlns:a16="http://schemas.microsoft.com/office/drawing/2014/main" id="{A9CB6654-8AC2-4442-A6F9-04C86CE9D15F}"/>
                  </a:ext>
                </a:extLst>
              </p:cNvPr>
              <p:cNvCxnSpPr/>
              <p:nvPr/>
            </p:nvCxnSpPr>
            <p:spPr>
              <a:xfrm>
                <a:off x="543651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8000">
                <a:extLst>
                  <a:ext uri="{FF2B5EF4-FFF2-40B4-BE49-F238E27FC236}">
                    <a16:creationId xmlns:a16="http://schemas.microsoft.com/office/drawing/2014/main" id="{747CE851-2219-4FF2-B207-A5D83B972398}"/>
                  </a:ext>
                </a:extLst>
              </p:cNvPr>
              <p:cNvCxnSpPr/>
              <p:nvPr/>
            </p:nvCxnSpPr>
            <p:spPr>
              <a:xfrm>
                <a:off x="558034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组合 7930">
              <a:extLst>
                <a:ext uri="{FF2B5EF4-FFF2-40B4-BE49-F238E27FC236}">
                  <a16:creationId xmlns:a16="http://schemas.microsoft.com/office/drawing/2014/main" id="{B4F5D56B-0EBE-4CF7-B66C-F0E4F76F1D22}"/>
                </a:ext>
              </a:extLst>
            </p:cNvPr>
            <p:cNvGrpSpPr/>
            <p:nvPr/>
          </p:nvGrpSpPr>
          <p:grpSpPr>
            <a:xfrm rot="5400000">
              <a:off x="2897418" y="3628484"/>
              <a:ext cx="3199055" cy="87733"/>
              <a:chOff x="1377915" y="1296988"/>
              <a:chExt cx="4202428" cy="152400"/>
            </a:xfrm>
            <a:grpFill/>
          </p:grpSpPr>
          <p:cxnSp>
            <p:nvCxnSpPr>
              <p:cNvPr id="151" name="直接连接符 7939">
                <a:extLst>
                  <a:ext uri="{FF2B5EF4-FFF2-40B4-BE49-F238E27FC236}">
                    <a16:creationId xmlns:a16="http://schemas.microsoft.com/office/drawing/2014/main" id="{4E05B5E2-81B7-4140-A6C2-9941CC04D8F1}"/>
                  </a:ext>
                </a:extLst>
              </p:cNvPr>
              <p:cNvCxnSpPr/>
              <p:nvPr/>
            </p:nvCxnSpPr>
            <p:spPr>
              <a:xfrm>
                <a:off x="1377915"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7940">
                <a:extLst>
                  <a:ext uri="{FF2B5EF4-FFF2-40B4-BE49-F238E27FC236}">
                    <a16:creationId xmlns:a16="http://schemas.microsoft.com/office/drawing/2014/main" id="{025AED15-880F-4B9F-9312-E9596775E0F7}"/>
                  </a:ext>
                </a:extLst>
              </p:cNvPr>
              <p:cNvCxnSpPr/>
              <p:nvPr/>
            </p:nvCxnSpPr>
            <p:spPr>
              <a:xfrm>
                <a:off x="152793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7941">
                <a:extLst>
                  <a:ext uri="{FF2B5EF4-FFF2-40B4-BE49-F238E27FC236}">
                    <a16:creationId xmlns:a16="http://schemas.microsoft.com/office/drawing/2014/main" id="{211F877B-927A-4535-9770-3D83C028C47C}"/>
                  </a:ext>
                </a:extLst>
              </p:cNvPr>
              <p:cNvCxnSpPr/>
              <p:nvPr/>
            </p:nvCxnSpPr>
            <p:spPr>
              <a:xfrm>
                <a:off x="166366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7942">
                <a:extLst>
                  <a:ext uri="{FF2B5EF4-FFF2-40B4-BE49-F238E27FC236}">
                    <a16:creationId xmlns:a16="http://schemas.microsoft.com/office/drawing/2014/main" id="{2A115B9D-A9C3-41A2-82FF-C048586E4061}"/>
                  </a:ext>
                </a:extLst>
              </p:cNvPr>
              <p:cNvCxnSpPr/>
              <p:nvPr/>
            </p:nvCxnSpPr>
            <p:spPr>
              <a:xfrm>
                <a:off x="179939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7943">
                <a:extLst>
                  <a:ext uri="{FF2B5EF4-FFF2-40B4-BE49-F238E27FC236}">
                    <a16:creationId xmlns:a16="http://schemas.microsoft.com/office/drawing/2014/main" id="{4022FA39-28B0-493C-8F43-CE1D13DE310F}"/>
                  </a:ext>
                </a:extLst>
              </p:cNvPr>
              <p:cNvCxnSpPr/>
              <p:nvPr/>
            </p:nvCxnSpPr>
            <p:spPr>
              <a:xfrm>
                <a:off x="1935130"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7944">
                <a:extLst>
                  <a:ext uri="{FF2B5EF4-FFF2-40B4-BE49-F238E27FC236}">
                    <a16:creationId xmlns:a16="http://schemas.microsoft.com/office/drawing/2014/main" id="{0E8ACDB2-CD2B-42E3-96CE-BED5913931A3}"/>
                  </a:ext>
                </a:extLst>
              </p:cNvPr>
              <p:cNvCxnSpPr/>
              <p:nvPr/>
            </p:nvCxnSpPr>
            <p:spPr>
              <a:xfrm>
                <a:off x="2078002"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7945">
                <a:extLst>
                  <a:ext uri="{FF2B5EF4-FFF2-40B4-BE49-F238E27FC236}">
                    <a16:creationId xmlns:a16="http://schemas.microsoft.com/office/drawing/2014/main" id="{63E63886-43C2-4C40-8763-A699DFCAD087}"/>
                  </a:ext>
                </a:extLst>
              </p:cNvPr>
              <p:cNvCxnSpPr/>
              <p:nvPr/>
            </p:nvCxnSpPr>
            <p:spPr>
              <a:xfrm>
                <a:off x="2228021"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7946">
                <a:extLst>
                  <a:ext uri="{FF2B5EF4-FFF2-40B4-BE49-F238E27FC236}">
                    <a16:creationId xmlns:a16="http://schemas.microsoft.com/office/drawing/2014/main" id="{DFE970CF-16F7-40A8-9A12-127C84024FED}"/>
                  </a:ext>
                </a:extLst>
              </p:cNvPr>
              <p:cNvCxnSpPr/>
              <p:nvPr/>
            </p:nvCxnSpPr>
            <p:spPr>
              <a:xfrm>
                <a:off x="2363753"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7947">
                <a:extLst>
                  <a:ext uri="{FF2B5EF4-FFF2-40B4-BE49-F238E27FC236}">
                    <a16:creationId xmlns:a16="http://schemas.microsoft.com/office/drawing/2014/main" id="{F2C1D497-4E0E-4BCD-96B7-D22D84E6ADDA}"/>
                  </a:ext>
                </a:extLst>
              </p:cNvPr>
              <p:cNvCxnSpPr/>
              <p:nvPr/>
            </p:nvCxnSpPr>
            <p:spPr>
              <a:xfrm>
                <a:off x="2499485"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7948">
                <a:extLst>
                  <a:ext uri="{FF2B5EF4-FFF2-40B4-BE49-F238E27FC236}">
                    <a16:creationId xmlns:a16="http://schemas.microsoft.com/office/drawing/2014/main" id="{79A648FE-A46F-4593-AE68-971269CF5C0B}"/>
                  </a:ext>
                </a:extLst>
              </p:cNvPr>
              <p:cNvCxnSpPr/>
              <p:nvPr/>
            </p:nvCxnSpPr>
            <p:spPr>
              <a:xfrm>
                <a:off x="2635217"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7949">
                <a:extLst>
                  <a:ext uri="{FF2B5EF4-FFF2-40B4-BE49-F238E27FC236}">
                    <a16:creationId xmlns:a16="http://schemas.microsoft.com/office/drawing/2014/main" id="{06D48E72-ACA8-4E82-A7BA-04AB7E544BCB}"/>
                  </a:ext>
                </a:extLst>
              </p:cNvPr>
              <p:cNvCxnSpPr/>
              <p:nvPr/>
            </p:nvCxnSpPr>
            <p:spPr>
              <a:xfrm>
                <a:off x="2778089"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7950">
                <a:extLst>
                  <a:ext uri="{FF2B5EF4-FFF2-40B4-BE49-F238E27FC236}">
                    <a16:creationId xmlns:a16="http://schemas.microsoft.com/office/drawing/2014/main" id="{45DBC022-2E46-40CB-B5B5-EAB74A8F9C7C}"/>
                  </a:ext>
                </a:extLst>
              </p:cNvPr>
              <p:cNvCxnSpPr/>
              <p:nvPr/>
            </p:nvCxnSpPr>
            <p:spPr>
              <a:xfrm>
                <a:off x="292810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7951">
                <a:extLst>
                  <a:ext uri="{FF2B5EF4-FFF2-40B4-BE49-F238E27FC236}">
                    <a16:creationId xmlns:a16="http://schemas.microsoft.com/office/drawing/2014/main" id="{45FF8D07-8847-4396-AEDB-653D51E3BE08}"/>
                  </a:ext>
                </a:extLst>
              </p:cNvPr>
              <p:cNvCxnSpPr/>
              <p:nvPr/>
            </p:nvCxnSpPr>
            <p:spPr>
              <a:xfrm>
                <a:off x="3063840"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7952">
                <a:extLst>
                  <a:ext uri="{FF2B5EF4-FFF2-40B4-BE49-F238E27FC236}">
                    <a16:creationId xmlns:a16="http://schemas.microsoft.com/office/drawing/2014/main" id="{64E21EEC-0A1B-4F58-A4DD-61126C4ACB50}"/>
                  </a:ext>
                </a:extLst>
              </p:cNvPr>
              <p:cNvCxnSpPr/>
              <p:nvPr/>
            </p:nvCxnSpPr>
            <p:spPr>
              <a:xfrm>
                <a:off x="319957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7953">
                <a:extLst>
                  <a:ext uri="{FF2B5EF4-FFF2-40B4-BE49-F238E27FC236}">
                    <a16:creationId xmlns:a16="http://schemas.microsoft.com/office/drawing/2014/main" id="{5CD04E6D-46B8-4DFD-85E5-F6F376950F7A}"/>
                  </a:ext>
                </a:extLst>
              </p:cNvPr>
              <p:cNvCxnSpPr/>
              <p:nvPr/>
            </p:nvCxnSpPr>
            <p:spPr>
              <a:xfrm>
                <a:off x="333530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7954">
                <a:extLst>
                  <a:ext uri="{FF2B5EF4-FFF2-40B4-BE49-F238E27FC236}">
                    <a16:creationId xmlns:a16="http://schemas.microsoft.com/office/drawing/2014/main" id="{C7260AF5-D1C4-4B03-9E5E-ACD8E3C3F259}"/>
                  </a:ext>
                </a:extLst>
              </p:cNvPr>
              <p:cNvCxnSpPr/>
              <p:nvPr/>
            </p:nvCxnSpPr>
            <p:spPr>
              <a:xfrm>
                <a:off x="3478176"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7955">
                <a:extLst>
                  <a:ext uri="{FF2B5EF4-FFF2-40B4-BE49-F238E27FC236}">
                    <a16:creationId xmlns:a16="http://schemas.microsoft.com/office/drawing/2014/main" id="{C6A91FC7-5005-48DB-A3C5-1558450F6828}"/>
                  </a:ext>
                </a:extLst>
              </p:cNvPr>
              <p:cNvCxnSpPr/>
              <p:nvPr/>
            </p:nvCxnSpPr>
            <p:spPr>
              <a:xfrm>
                <a:off x="3628195"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7956">
                <a:extLst>
                  <a:ext uri="{FF2B5EF4-FFF2-40B4-BE49-F238E27FC236}">
                    <a16:creationId xmlns:a16="http://schemas.microsoft.com/office/drawing/2014/main" id="{3475E794-A25B-49D9-B336-5A9AE5E22A1D}"/>
                  </a:ext>
                </a:extLst>
              </p:cNvPr>
              <p:cNvCxnSpPr/>
              <p:nvPr/>
            </p:nvCxnSpPr>
            <p:spPr>
              <a:xfrm>
                <a:off x="3763927"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7957">
                <a:extLst>
                  <a:ext uri="{FF2B5EF4-FFF2-40B4-BE49-F238E27FC236}">
                    <a16:creationId xmlns:a16="http://schemas.microsoft.com/office/drawing/2014/main" id="{6D04C8EF-3A22-4938-975E-A9801D96FD08}"/>
                  </a:ext>
                </a:extLst>
              </p:cNvPr>
              <p:cNvCxnSpPr/>
              <p:nvPr/>
            </p:nvCxnSpPr>
            <p:spPr>
              <a:xfrm>
                <a:off x="3899659"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7958">
                <a:extLst>
                  <a:ext uri="{FF2B5EF4-FFF2-40B4-BE49-F238E27FC236}">
                    <a16:creationId xmlns:a16="http://schemas.microsoft.com/office/drawing/2014/main" id="{FD7D69D9-6F79-46D9-AD7F-8E2D7434E70D}"/>
                  </a:ext>
                </a:extLst>
              </p:cNvPr>
              <p:cNvCxnSpPr/>
              <p:nvPr/>
            </p:nvCxnSpPr>
            <p:spPr>
              <a:xfrm>
                <a:off x="4035391"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7959">
                <a:extLst>
                  <a:ext uri="{FF2B5EF4-FFF2-40B4-BE49-F238E27FC236}">
                    <a16:creationId xmlns:a16="http://schemas.microsoft.com/office/drawing/2014/main" id="{C4563F0E-C017-491F-BE03-1DA2DF5B0D5A}"/>
                  </a:ext>
                </a:extLst>
              </p:cNvPr>
              <p:cNvCxnSpPr/>
              <p:nvPr/>
            </p:nvCxnSpPr>
            <p:spPr>
              <a:xfrm>
                <a:off x="417826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7960">
                <a:extLst>
                  <a:ext uri="{FF2B5EF4-FFF2-40B4-BE49-F238E27FC236}">
                    <a16:creationId xmlns:a16="http://schemas.microsoft.com/office/drawing/2014/main" id="{5E60BCA3-4FF3-4F05-AA3B-AF80B2340FE6}"/>
                  </a:ext>
                </a:extLst>
              </p:cNvPr>
              <p:cNvCxnSpPr/>
              <p:nvPr/>
            </p:nvCxnSpPr>
            <p:spPr>
              <a:xfrm>
                <a:off x="432828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7961">
                <a:extLst>
                  <a:ext uri="{FF2B5EF4-FFF2-40B4-BE49-F238E27FC236}">
                    <a16:creationId xmlns:a16="http://schemas.microsoft.com/office/drawing/2014/main" id="{113EE96B-4A5C-4D74-8175-A7B5F5C2808A}"/>
                  </a:ext>
                </a:extLst>
              </p:cNvPr>
              <p:cNvCxnSpPr/>
              <p:nvPr/>
            </p:nvCxnSpPr>
            <p:spPr>
              <a:xfrm>
                <a:off x="446401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7962">
                <a:extLst>
                  <a:ext uri="{FF2B5EF4-FFF2-40B4-BE49-F238E27FC236}">
                    <a16:creationId xmlns:a16="http://schemas.microsoft.com/office/drawing/2014/main" id="{4CE098AD-6E7F-4D99-937B-1C2FACC36D7A}"/>
                  </a:ext>
                </a:extLst>
              </p:cNvPr>
              <p:cNvCxnSpPr/>
              <p:nvPr/>
            </p:nvCxnSpPr>
            <p:spPr>
              <a:xfrm>
                <a:off x="459974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7963">
                <a:extLst>
                  <a:ext uri="{FF2B5EF4-FFF2-40B4-BE49-F238E27FC236}">
                    <a16:creationId xmlns:a16="http://schemas.microsoft.com/office/drawing/2014/main" id="{8A6565E3-4886-4D91-890D-7E0D09E891AE}"/>
                  </a:ext>
                </a:extLst>
              </p:cNvPr>
              <p:cNvCxnSpPr/>
              <p:nvPr/>
            </p:nvCxnSpPr>
            <p:spPr>
              <a:xfrm>
                <a:off x="473547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7964">
                <a:extLst>
                  <a:ext uri="{FF2B5EF4-FFF2-40B4-BE49-F238E27FC236}">
                    <a16:creationId xmlns:a16="http://schemas.microsoft.com/office/drawing/2014/main" id="{D48F6A74-C727-43D0-AB9D-2BA6DC8FA750}"/>
                  </a:ext>
                </a:extLst>
              </p:cNvPr>
              <p:cNvCxnSpPr/>
              <p:nvPr/>
            </p:nvCxnSpPr>
            <p:spPr>
              <a:xfrm>
                <a:off x="487930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7965">
                <a:extLst>
                  <a:ext uri="{FF2B5EF4-FFF2-40B4-BE49-F238E27FC236}">
                    <a16:creationId xmlns:a16="http://schemas.microsoft.com/office/drawing/2014/main" id="{1DE73A22-B366-46EA-B9C6-CAFF3CFB0176}"/>
                  </a:ext>
                </a:extLst>
              </p:cNvPr>
              <p:cNvCxnSpPr/>
              <p:nvPr/>
            </p:nvCxnSpPr>
            <p:spPr>
              <a:xfrm>
                <a:off x="5029322"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7966">
                <a:extLst>
                  <a:ext uri="{FF2B5EF4-FFF2-40B4-BE49-F238E27FC236}">
                    <a16:creationId xmlns:a16="http://schemas.microsoft.com/office/drawing/2014/main" id="{50A65E00-986E-4160-9EBB-6F1576079715}"/>
                  </a:ext>
                </a:extLst>
              </p:cNvPr>
              <p:cNvCxnSpPr/>
              <p:nvPr/>
            </p:nvCxnSpPr>
            <p:spPr>
              <a:xfrm>
                <a:off x="5165054"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7967">
                <a:extLst>
                  <a:ext uri="{FF2B5EF4-FFF2-40B4-BE49-F238E27FC236}">
                    <a16:creationId xmlns:a16="http://schemas.microsoft.com/office/drawing/2014/main" id="{50A1EB6E-60BE-4911-A10C-84E94C54F0F9}"/>
                  </a:ext>
                </a:extLst>
              </p:cNvPr>
              <p:cNvCxnSpPr/>
              <p:nvPr/>
            </p:nvCxnSpPr>
            <p:spPr>
              <a:xfrm>
                <a:off x="5300786"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7968">
                <a:extLst>
                  <a:ext uri="{FF2B5EF4-FFF2-40B4-BE49-F238E27FC236}">
                    <a16:creationId xmlns:a16="http://schemas.microsoft.com/office/drawing/2014/main" id="{82883A87-2582-470B-923F-7D3E73ABC4A0}"/>
                  </a:ext>
                </a:extLst>
              </p:cNvPr>
              <p:cNvCxnSpPr/>
              <p:nvPr/>
            </p:nvCxnSpPr>
            <p:spPr>
              <a:xfrm>
                <a:off x="5436518" y="1351757"/>
                <a:ext cx="0" cy="97631"/>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7969">
                <a:extLst>
                  <a:ext uri="{FF2B5EF4-FFF2-40B4-BE49-F238E27FC236}">
                    <a16:creationId xmlns:a16="http://schemas.microsoft.com/office/drawing/2014/main" id="{0BEBFA7A-A299-4CFE-BE98-1185BF4F69A8}"/>
                  </a:ext>
                </a:extLst>
              </p:cNvPr>
              <p:cNvCxnSpPr/>
              <p:nvPr/>
            </p:nvCxnSpPr>
            <p:spPr>
              <a:xfrm>
                <a:off x="5580343" y="1296988"/>
                <a:ext cx="0" cy="152400"/>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0" name="Freeform 325">
              <a:extLst>
                <a:ext uri="{FF2B5EF4-FFF2-40B4-BE49-F238E27FC236}">
                  <a16:creationId xmlns:a16="http://schemas.microsoft.com/office/drawing/2014/main" id="{FAD7CA76-8CAD-4993-B8E0-B1113768D32C}"/>
                </a:ext>
              </a:extLst>
            </p:cNvPr>
            <p:cNvSpPr>
              <a:spLocks/>
            </p:cNvSpPr>
            <p:nvPr/>
          </p:nvSpPr>
          <p:spPr bwMode="auto">
            <a:xfrm>
              <a:off x="4055911" y="1972981"/>
              <a:ext cx="331091" cy="3398738"/>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gr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sz="1100" dirty="0">
                <a:solidFill>
                  <a:srgbClr val="B81D2B"/>
                </a:solidFill>
                <a:latin typeface="Poppins SemiBold" panose="00000700000000000000" pitchFamily="2" charset="0"/>
              </a:endParaRPr>
            </a:p>
          </p:txBody>
        </p:sp>
      </p:grpSp>
      <p:grpSp>
        <p:nvGrpSpPr>
          <p:cNvPr id="219" name="Group 218">
            <a:extLst>
              <a:ext uri="{FF2B5EF4-FFF2-40B4-BE49-F238E27FC236}">
                <a16:creationId xmlns:a16="http://schemas.microsoft.com/office/drawing/2014/main" id="{86940AC6-82DE-4F83-9EEE-010AE84EEBD3}"/>
              </a:ext>
            </a:extLst>
          </p:cNvPr>
          <p:cNvGrpSpPr/>
          <p:nvPr/>
        </p:nvGrpSpPr>
        <p:grpSpPr>
          <a:xfrm>
            <a:off x="4380749" y="2187265"/>
            <a:ext cx="644401" cy="3398738"/>
            <a:chOff x="4984275" y="1972040"/>
            <a:chExt cx="644401" cy="3398738"/>
          </a:xfrm>
        </p:grpSpPr>
        <p:grpSp>
          <p:nvGrpSpPr>
            <p:cNvPr id="220" name="组合 8002">
              <a:extLst>
                <a:ext uri="{FF2B5EF4-FFF2-40B4-BE49-F238E27FC236}">
                  <a16:creationId xmlns:a16="http://schemas.microsoft.com/office/drawing/2014/main" id="{BA6F3061-5ED3-40B1-9904-D613BCEB68D0}"/>
                </a:ext>
              </a:extLst>
            </p:cNvPr>
            <p:cNvGrpSpPr/>
            <p:nvPr/>
          </p:nvGrpSpPr>
          <p:grpSpPr>
            <a:xfrm rot="16200000">
              <a:off x="3428614" y="3627542"/>
              <a:ext cx="3199055" cy="87733"/>
              <a:chOff x="1377915" y="1296988"/>
              <a:chExt cx="4202428" cy="152400"/>
            </a:xfrm>
          </p:grpSpPr>
          <p:cxnSp>
            <p:nvCxnSpPr>
              <p:cNvPr id="254" name="直接连接符 8043">
                <a:extLst>
                  <a:ext uri="{FF2B5EF4-FFF2-40B4-BE49-F238E27FC236}">
                    <a16:creationId xmlns:a16="http://schemas.microsoft.com/office/drawing/2014/main" id="{51C88B2D-BDA2-468B-A4AC-755DCE823253}"/>
                  </a:ext>
                </a:extLst>
              </p:cNvPr>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8044">
                <a:extLst>
                  <a:ext uri="{FF2B5EF4-FFF2-40B4-BE49-F238E27FC236}">
                    <a16:creationId xmlns:a16="http://schemas.microsoft.com/office/drawing/2014/main" id="{13B43BD1-B4B1-4934-B3BF-3465A557A54D}"/>
                  </a:ext>
                </a:extLst>
              </p:cNvPr>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8045">
                <a:extLst>
                  <a:ext uri="{FF2B5EF4-FFF2-40B4-BE49-F238E27FC236}">
                    <a16:creationId xmlns:a16="http://schemas.microsoft.com/office/drawing/2014/main" id="{629B80B1-69D4-49FC-9BEF-748EE7115158}"/>
                  </a:ext>
                </a:extLst>
              </p:cNvPr>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8046">
                <a:extLst>
                  <a:ext uri="{FF2B5EF4-FFF2-40B4-BE49-F238E27FC236}">
                    <a16:creationId xmlns:a16="http://schemas.microsoft.com/office/drawing/2014/main" id="{8E41ECE0-274E-4BD8-B49C-47F1B81B52F1}"/>
                  </a:ext>
                </a:extLst>
              </p:cNvPr>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8047">
                <a:extLst>
                  <a:ext uri="{FF2B5EF4-FFF2-40B4-BE49-F238E27FC236}">
                    <a16:creationId xmlns:a16="http://schemas.microsoft.com/office/drawing/2014/main" id="{BC9B8F65-4959-4B8D-92C2-2FF8F47D163D}"/>
                  </a:ext>
                </a:extLst>
              </p:cNvPr>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8048">
                <a:extLst>
                  <a:ext uri="{FF2B5EF4-FFF2-40B4-BE49-F238E27FC236}">
                    <a16:creationId xmlns:a16="http://schemas.microsoft.com/office/drawing/2014/main" id="{9A1280BD-CB9B-410D-88A5-E53444ABFA1B}"/>
                  </a:ext>
                </a:extLst>
              </p:cNvPr>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8049">
                <a:extLst>
                  <a:ext uri="{FF2B5EF4-FFF2-40B4-BE49-F238E27FC236}">
                    <a16:creationId xmlns:a16="http://schemas.microsoft.com/office/drawing/2014/main" id="{1FCC86D0-C1B9-403A-AD5D-22A1C3E69132}"/>
                  </a:ext>
                </a:extLst>
              </p:cNvPr>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8050">
                <a:extLst>
                  <a:ext uri="{FF2B5EF4-FFF2-40B4-BE49-F238E27FC236}">
                    <a16:creationId xmlns:a16="http://schemas.microsoft.com/office/drawing/2014/main" id="{4081E128-61A7-4BFC-9948-E1063B4CD759}"/>
                  </a:ext>
                </a:extLst>
              </p:cNvPr>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8051">
                <a:extLst>
                  <a:ext uri="{FF2B5EF4-FFF2-40B4-BE49-F238E27FC236}">
                    <a16:creationId xmlns:a16="http://schemas.microsoft.com/office/drawing/2014/main" id="{CD075240-F610-4082-B33E-ABC9D39105F3}"/>
                  </a:ext>
                </a:extLst>
              </p:cNvPr>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8052">
                <a:extLst>
                  <a:ext uri="{FF2B5EF4-FFF2-40B4-BE49-F238E27FC236}">
                    <a16:creationId xmlns:a16="http://schemas.microsoft.com/office/drawing/2014/main" id="{60F06FB0-1D97-4810-8E06-695B95CB087D}"/>
                  </a:ext>
                </a:extLst>
              </p:cNvPr>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8053">
                <a:extLst>
                  <a:ext uri="{FF2B5EF4-FFF2-40B4-BE49-F238E27FC236}">
                    <a16:creationId xmlns:a16="http://schemas.microsoft.com/office/drawing/2014/main" id="{D78E8D80-969D-48CF-9D63-ACB89C107703}"/>
                  </a:ext>
                </a:extLst>
              </p:cNvPr>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8054">
                <a:extLst>
                  <a:ext uri="{FF2B5EF4-FFF2-40B4-BE49-F238E27FC236}">
                    <a16:creationId xmlns:a16="http://schemas.microsoft.com/office/drawing/2014/main" id="{392A9855-4ACE-44BA-9226-C5D0A2BE754C}"/>
                  </a:ext>
                </a:extLst>
              </p:cNvPr>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直接连接符 8055">
                <a:extLst>
                  <a:ext uri="{FF2B5EF4-FFF2-40B4-BE49-F238E27FC236}">
                    <a16:creationId xmlns:a16="http://schemas.microsoft.com/office/drawing/2014/main" id="{72767AD6-BD2E-4758-898D-0DB6C16B7A0E}"/>
                  </a:ext>
                </a:extLst>
              </p:cNvPr>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7" name="直接连接符 8056">
                <a:extLst>
                  <a:ext uri="{FF2B5EF4-FFF2-40B4-BE49-F238E27FC236}">
                    <a16:creationId xmlns:a16="http://schemas.microsoft.com/office/drawing/2014/main" id="{8F6DD9B6-29D5-450F-931E-91FFAEBBE508}"/>
                  </a:ext>
                </a:extLst>
              </p:cNvPr>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8" name="直接连接符 8057">
                <a:extLst>
                  <a:ext uri="{FF2B5EF4-FFF2-40B4-BE49-F238E27FC236}">
                    <a16:creationId xmlns:a16="http://schemas.microsoft.com/office/drawing/2014/main" id="{DFBBDEF3-4405-4534-BB47-4037CB8426D0}"/>
                  </a:ext>
                </a:extLst>
              </p:cNvPr>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8058">
                <a:extLst>
                  <a:ext uri="{FF2B5EF4-FFF2-40B4-BE49-F238E27FC236}">
                    <a16:creationId xmlns:a16="http://schemas.microsoft.com/office/drawing/2014/main" id="{749C7185-17C2-467E-BDF6-95A9EB81984C}"/>
                  </a:ext>
                </a:extLst>
              </p:cNvPr>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直接连接符 8059">
                <a:extLst>
                  <a:ext uri="{FF2B5EF4-FFF2-40B4-BE49-F238E27FC236}">
                    <a16:creationId xmlns:a16="http://schemas.microsoft.com/office/drawing/2014/main" id="{A161DD8D-5401-4D66-8CC7-F564AA0C6A08}"/>
                  </a:ext>
                </a:extLst>
              </p:cNvPr>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直接连接符 8060">
                <a:extLst>
                  <a:ext uri="{FF2B5EF4-FFF2-40B4-BE49-F238E27FC236}">
                    <a16:creationId xmlns:a16="http://schemas.microsoft.com/office/drawing/2014/main" id="{F390A47A-626F-4E75-8242-381C77372D86}"/>
                  </a:ext>
                </a:extLst>
              </p:cNvPr>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直接连接符 8061">
                <a:extLst>
                  <a:ext uri="{FF2B5EF4-FFF2-40B4-BE49-F238E27FC236}">
                    <a16:creationId xmlns:a16="http://schemas.microsoft.com/office/drawing/2014/main" id="{95449147-3AED-4E69-9F25-BD707A513097}"/>
                  </a:ext>
                </a:extLst>
              </p:cNvPr>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3" name="直接连接符 8062">
                <a:extLst>
                  <a:ext uri="{FF2B5EF4-FFF2-40B4-BE49-F238E27FC236}">
                    <a16:creationId xmlns:a16="http://schemas.microsoft.com/office/drawing/2014/main" id="{95DAF60C-C3CB-433F-9F2B-29BA8300C62C}"/>
                  </a:ext>
                </a:extLst>
              </p:cNvPr>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4" name="直接连接符 8063">
                <a:extLst>
                  <a:ext uri="{FF2B5EF4-FFF2-40B4-BE49-F238E27FC236}">
                    <a16:creationId xmlns:a16="http://schemas.microsoft.com/office/drawing/2014/main" id="{198DEC0D-338B-407C-A754-972EAA64369E}"/>
                  </a:ext>
                </a:extLst>
              </p:cNvPr>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8064">
                <a:extLst>
                  <a:ext uri="{FF2B5EF4-FFF2-40B4-BE49-F238E27FC236}">
                    <a16:creationId xmlns:a16="http://schemas.microsoft.com/office/drawing/2014/main" id="{A31FE929-849D-477E-B9C6-16B5844E2230}"/>
                  </a:ext>
                </a:extLst>
              </p:cNvPr>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6" name="直接连接符 8065">
                <a:extLst>
                  <a:ext uri="{FF2B5EF4-FFF2-40B4-BE49-F238E27FC236}">
                    <a16:creationId xmlns:a16="http://schemas.microsoft.com/office/drawing/2014/main" id="{FF19F9C0-0D59-419C-8F84-E88FA3D67D66}"/>
                  </a:ext>
                </a:extLst>
              </p:cNvPr>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7" name="直接连接符 8066">
                <a:extLst>
                  <a:ext uri="{FF2B5EF4-FFF2-40B4-BE49-F238E27FC236}">
                    <a16:creationId xmlns:a16="http://schemas.microsoft.com/office/drawing/2014/main" id="{9C713348-C0C9-4BBE-B136-FFDDEBD6E1EE}"/>
                  </a:ext>
                </a:extLst>
              </p:cNvPr>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8" name="直接连接符 8067">
                <a:extLst>
                  <a:ext uri="{FF2B5EF4-FFF2-40B4-BE49-F238E27FC236}">
                    <a16:creationId xmlns:a16="http://schemas.microsoft.com/office/drawing/2014/main" id="{7E9882BF-D1C3-42DD-8243-1117720347FF}"/>
                  </a:ext>
                </a:extLst>
              </p:cNvPr>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8068">
                <a:extLst>
                  <a:ext uri="{FF2B5EF4-FFF2-40B4-BE49-F238E27FC236}">
                    <a16:creationId xmlns:a16="http://schemas.microsoft.com/office/drawing/2014/main" id="{64913DDF-859C-458E-BFE5-EBB53845CC07}"/>
                  </a:ext>
                </a:extLst>
              </p:cNvPr>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0" name="直接连接符 8069">
                <a:extLst>
                  <a:ext uri="{FF2B5EF4-FFF2-40B4-BE49-F238E27FC236}">
                    <a16:creationId xmlns:a16="http://schemas.microsoft.com/office/drawing/2014/main" id="{96E7DD9E-E709-4824-A210-49C602546E30}"/>
                  </a:ext>
                </a:extLst>
              </p:cNvPr>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1" name="直接连接符 8070">
                <a:extLst>
                  <a:ext uri="{FF2B5EF4-FFF2-40B4-BE49-F238E27FC236}">
                    <a16:creationId xmlns:a16="http://schemas.microsoft.com/office/drawing/2014/main" id="{5BFE40D5-7BAD-4503-B9D9-388FEB639EDB}"/>
                  </a:ext>
                </a:extLst>
              </p:cNvPr>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8071">
                <a:extLst>
                  <a:ext uri="{FF2B5EF4-FFF2-40B4-BE49-F238E27FC236}">
                    <a16:creationId xmlns:a16="http://schemas.microsoft.com/office/drawing/2014/main" id="{B1D578CA-135A-4A26-BA91-8B1FEE34C2E6}"/>
                  </a:ext>
                </a:extLst>
              </p:cNvPr>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3" name="直接连接符 8072">
                <a:extLst>
                  <a:ext uri="{FF2B5EF4-FFF2-40B4-BE49-F238E27FC236}">
                    <a16:creationId xmlns:a16="http://schemas.microsoft.com/office/drawing/2014/main" id="{02C0B4B8-B837-4047-925A-F33256574086}"/>
                  </a:ext>
                </a:extLst>
              </p:cNvPr>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4" name="直接连接符 8073">
                <a:extLst>
                  <a:ext uri="{FF2B5EF4-FFF2-40B4-BE49-F238E27FC236}">
                    <a16:creationId xmlns:a16="http://schemas.microsoft.com/office/drawing/2014/main" id="{6DE742E0-8784-4617-9440-646C03658D15}"/>
                  </a:ext>
                </a:extLst>
              </p:cNvPr>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1" name="组合 8003">
              <a:extLst>
                <a:ext uri="{FF2B5EF4-FFF2-40B4-BE49-F238E27FC236}">
                  <a16:creationId xmlns:a16="http://schemas.microsoft.com/office/drawing/2014/main" id="{EA4B1F20-5798-4D3E-9E39-A8918AD14D44}"/>
                </a:ext>
              </a:extLst>
            </p:cNvPr>
            <p:cNvGrpSpPr/>
            <p:nvPr/>
          </p:nvGrpSpPr>
          <p:grpSpPr>
            <a:xfrm rot="5400000">
              <a:off x="3985282" y="3627542"/>
              <a:ext cx="3199055" cy="87733"/>
              <a:chOff x="1377915" y="1296988"/>
              <a:chExt cx="4202428" cy="152400"/>
            </a:xfrm>
          </p:grpSpPr>
          <p:cxnSp>
            <p:nvCxnSpPr>
              <p:cNvPr id="223" name="直接连接符 8012">
                <a:extLst>
                  <a:ext uri="{FF2B5EF4-FFF2-40B4-BE49-F238E27FC236}">
                    <a16:creationId xmlns:a16="http://schemas.microsoft.com/office/drawing/2014/main" id="{652B3D87-9E4E-4AE4-8812-9A7BC5988502}"/>
                  </a:ext>
                </a:extLst>
              </p:cNvPr>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8013">
                <a:extLst>
                  <a:ext uri="{FF2B5EF4-FFF2-40B4-BE49-F238E27FC236}">
                    <a16:creationId xmlns:a16="http://schemas.microsoft.com/office/drawing/2014/main" id="{5016063B-F0BD-4391-A87E-33EDDDB81595}"/>
                  </a:ext>
                </a:extLst>
              </p:cNvPr>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8014">
                <a:extLst>
                  <a:ext uri="{FF2B5EF4-FFF2-40B4-BE49-F238E27FC236}">
                    <a16:creationId xmlns:a16="http://schemas.microsoft.com/office/drawing/2014/main" id="{0FDCCC63-3FC7-4114-9E9F-E0EE849F7774}"/>
                  </a:ext>
                </a:extLst>
              </p:cNvPr>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8015">
                <a:extLst>
                  <a:ext uri="{FF2B5EF4-FFF2-40B4-BE49-F238E27FC236}">
                    <a16:creationId xmlns:a16="http://schemas.microsoft.com/office/drawing/2014/main" id="{EC4D4D12-4341-4B8E-8225-2CD672F1597E}"/>
                  </a:ext>
                </a:extLst>
              </p:cNvPr>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8016">
                <a:extLst>
                  <a:ext uri="{FF2B5EF4-FFF2-40B4-BE49-F238E27FC236}">
                    <a16:creationId xmlns:a16="http://schemas.microsoft.com/office/drawing/2014/main" id="{3F5AFEEE-CD13-4741-91FE-05C704A2D313}"/>
                  </a:ext>
                </a:extLst>
              </p:cNvPr>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8017">
                <a:extLst>
                  <a:ext uri="{FF2B5EF4-FFF2-40B4-BE49-F238E27FC236}">
                    <a16:creationId xmlns:a16="http://schemas.microsoft.com/office/drawing/2014/main" id="{967F320B-CD79-45D3-9E44-2D7B5EBE3CE2}"/>
                  </a:ext>
                </a:extLst>
              </p:cNvPr>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8018">
                <a:extLst>
                  <a:ext uri="{FF2B5EF4-FFF2-40B4-BE49-F238E27FC236}">
                    <a16:creationId xmlns:a16="http://schemas.microsoft.com/office/drawing/2014/main" id="{3555838B-3CBE-465C-A276-57A580151947}"/>
                  </a:ext>
                </a:extLst>
              </p:cNvPr>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8019">
                <a:extLst>
                  <a:ext uri="{FF2B5EF4-FFF2-40B4-BE49-F238E27FC236}">
                    <a16:creationId xmlns:a16="http://schemas.microsoft.com/office/drawing/2014/main" id="{C84EB4B3-ADF5-4E57-94F0-15E7AA00A14E}"/>
                  </a:ext>
                </a:extLst>
              </p:cNvPr>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8020">
                <a:extLst>
                  <a:ext uri="{FF2B5EF4-FFF2-40B4-BE49-F238E27FC236}">
                    <a16:creationId xmlns:a16="http://schemas.microsoft.com/office/drawing/2014/main" id="{70C3556E-9EC0-4F49-B2F8-D03595FF2E66}"/>
                  </a:ext>
                </a:extLst>
              </p:cNvPr>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8021">
                <a:extLst>
                  <a:ext uri="{FF2B5EF4-FFF2-40B4-BE49-F238E27FC236}">
                    <a16:creationId xmlns:a16="http://schemas.microsoft.com/office/drawing/2014/main" id="{4FCD6E9C-B6BD-44AE-B7E6-D78BEE8F0C41}"/>
                  </a:ext>
                </a:extLst>
              </p:cNvPr>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8022">
                <a:extLst>
                  <a:ext uri="{FF2B5EF4-FFF2-40B4-BE49-F238E27FC236}">
                    <a16:creationId xmlns:a16="http://schemas.microsoft.com/office/drawing/2014/main" id="{F4EED202-301A-4EA0-8E33-355F74AA6715}"/>
                  </a:ext>
                </a:extLst>
              </p:cNvPr>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8023">
                <a:extLst>
                  <a:ext uri="{FF2B5EF4-FFF2-40B4-BE49-F238E27FC236}">
                    <a16:creationId xmlns:a16="http://schemas.microsoft.com/office/drawing/2014/main" id="{B004C32F-7B09-47FF-8427-AF2858DDF2D0}"/>
                  </a:ext>
                </a:extLst>
              </p:cNvPr>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8024">
                <a:extLst>
                  <a:ext uri="{FF2B5EF4-FFF2-40B4-BE49-F238E27FC236}">
                    <a16:creationId xmlns:a16="http://schemas.microsoft.com/office/drawing/2014/main" id="{D684213F-4706-478E-BA36-08DA849EE898}"/>
                  </a:ext>
                </a:extLst>
              </p:cNvPr>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6" name="直接连接符 8025">
                <a:extLst>
                  <a:ext uri="{FF2B5EF4-FFF2-40B4-BE49-F238E27FC236}">
                    <a16:creationId xmlns:a16="http://schemas.microsoft.com/office/drawing/2014/main" id="{E9D71850-17B7-4ACA-9323-D309B96AFDCB}"/>
                  </a:ext>
                </a:extLst>
              </p:cNvPr>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8026">
                <a:extLst>
                  <a:ext uri="{FF2B5EF4-FFF2-40B4-BE49-F238E27FC236}">
                    <a16:creationId xmlns:a16="http://schemas.microsoft.com/office/drawing/2014/main" id="{2E615329-7342-4F4E-B48C-4700BD9444D5}"/>
                  </a:ext>
                </a:extLst>
              </p:cNvPr>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8027">
                <a:extLst>
                  <a:ext uri="{FF2B5EF4-FFF2-40B4-BE49-F238E27FC236}">
                    <a16:creationId xmlns:a16="http://schemas.microsoft.com/office/drawing/2014/main" id="{6051FA6D-E138-4D0B-B55F-C6275D65DE8A}"/>
                  </a:ext>
                </a:extLst>
              </p:cNvPr>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直接连接符 8028">
                <a:extLst>
                  <a:ext uri="{FF2B5EF4-FFF2-40B4-BE49-F238E27FC236}">
                    <a16:creationId xmlns:a16="http://schemas.microsoft.com/office/drawing/2014/main" id="{676F315E-AFBE-49F6-80A2-53838E6B34B7}"/>
                  </a:ext>
                </a:extLst>
              </p:cNvPr>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直接连接符 8029">
                <a:extLst>
                  <a:ext uri="{FF2B5EF4-FFF2-40B4-BE49-F238E27FC236}">
                    <a16:creationId xmlns:a16="http://schemas.microsoft.com/office/drawing/2014/main" id="{026CCB85-CBB3-4170-9D0B-28CB3C34D05B}"/>
                  </a:ext>
                </a:extLst>
              </p:cNvPr>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8030">
                <a:extLst>
                  <a:ext uri="{FF2B5EF4-FFF2-40B4-BE49-F238E27FC236}">
                    <a16:creationId xmlns:a16="http://schemas.microsoft.com/office/drawing/2014/main" id="{17AE406D-1AF4-4394-B567-BBC6D747D847}"/>
                  </a:ext>
                </a:extLst>
              </p:cNvPr>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8031">
                <a:extLst>
                  <a:ext uri="{FF2B5EF4-FFF2-40B4-BE49-F238E27FC236}">
                    <a16:creationId xmlns:a16="http://schemas.microsoft.com/office/drawing/2014/main" id="{D5951E28-4101-4D83-B115-B3823E496BFA}"/>
                  </a:ext>
                </a:extLst>
              </p:cNvPr>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直接连接符 8032">
                <a:extLst>
                  <a:ext uri="{FF2B5EF4-FFF2-40B4-BE49-F238E27FC236}">
                    <a16:creationId xmlns:a16="http://schemas.microsoft.com/office/drawing/2014/main" id="{F3544DA8-889A-456F-9856-37318A64CBB3}"/>
                  </a:ext>
                </a:extLst>
              </p:cNvPr>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4" name="直接连接符 8033">
                <a:extLst>
                  <a:ext uri="{FF2B5EF4-FFF2-40B4-BE49-F238E27FC236}">
                    <a16:creationId xmlns:a16="http://schemas.microsoft.com/office/drawing/2014/main" id="{46FCAB2C-46E7-4370-BA6F-87AB7A49CDEC}"/>
                  </a:ext>
                </a:extLst>
              </p:cNvPr>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5" name="直接连接符 8034">
                <a:extLst>
                  <a:ext uri="{FF2B5EF4-FFF2-40B4-BE49-F238E27FC236}">
                    <a16:creationId xmlns:a16="http://schemas.microsoft.com/office/drawing/2014/main" id="{8B448C91-E9B4-47FB-9A66-4C6B45BA2AFC}"/>
                  </a:ext>
                </a:extLst>
              </p:cNvPr>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8035">
                <a:extLst>
                  <a:ext uri="{FF2B5EF4-FFF2-40B4-BE49-F238E27FC236}">
                    <a16:creationId xmlns:a16="http://schemas.microsoft.com/office/drawing/2014/main" id="{54DE69C6-925F-47CF-9658-082949CC8C67}"/>
                  </a:ext>
                </a:extLst>
              </p:cNvPr>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8036">
                <a:extLst>
                  <a:ext uri="{FF2B5EF4-FFF2-40B4-BE49-F238E27FC236}">
                    <a16:creationId xmlns:a16="http://schemas.microsoft.com/office/drawing/2014/main" id="{70E2A2B9-D530-4F2A-A947-0C8B9735175C}"/>
                  </a:ext>
                </a:extLst>
              </p:cNvPr>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8037">
                <a:extLst>
                  <a:ext uri="{FF2B5EF4-FFF2-40B4-BE49-F238E27FC236}">
                    <a16:creationId xmlns:a16="http://schemas.microsoft.com/office/drawing/2014/main" id="{50FB58A0-4AA1-426E-B576-9BB80FAE8A9C}"/>
                  </a:ext>
                </a:extLst>
              </p:cNvPr>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8038">
                <a:extLst>
                  <a:ext uri="{FF2B5EF4-FFF2-40B4-BE49-F238E27FC236}">
                    <a16:creationId xmlns:a16="http://schemas.microsoft.com/office/drawing/2014/main" id="{4614826B-5EF2-4798-8B73-E80A68993F6C}"/>
                  </a:ext>
                </a:extLst>
              </p:cNvPr>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8039">
                <a:extLst>
                  <a:ext uri="{FF2B5EF4-FFF2-40B4-BE49-F238E27FC236}">
                    <a16:creationId xmlns:a16="http://schemas.microsoft.com/office/drawing/2014/main" id="{BC9973EF-BBA6-478C-8F46-E9CC361A9DCA}"/>
                  </a:ext>
                </a:extLst>
              </p:cNvPr>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8040">
                <a:extLst>
                  <a:ext uri="{FF2B5EF4-FFF2-40B4-BE49-F238E27FC236}">
                    <a16:creationId xmlns:a16="http://schemas.microsoft.com/office/drawing/2014/main" id="{7E483673-9D36-4D15-8040-F51038500189}"/>
                  </a:ext>
                </a:extLst>
              </p:cNvPr>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8041">
                <a:extLst>
                  <a:ext uri="{FF2B5EF4-FFF2-40B4-BE49-F238E27FC236}">
                    <a16:creationId xmlns:a16="http://schemas.microsoft.com/office/drawing/2014/main" id="{32529E10-D400-4A25-9A83-47339BD1E92D}"/>
                  </a:ext>
                </a:extLst>
              </p:cNvPr>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8042">
                <a:extLst>
                  <a:ext uri="{FF2B5EF4-FFF2-40B4-BE49-F238E27FC236}">
                    <a16:creationId xmlns:a16="http://schemas.microsoft.com/office/drawing/2014/main" id="{0130F0DE-2ABA-440C-90C4-6954B6338FA7}"/>
                  </a:ext>
                </a:extLst>
              </p:cNvPr>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22" name="Freeform 325">
              <a:extLst>
                <a:ext uri="{FF2B5EF4-FFF2-40B4-BE49-F238E27FC236}">
                  <a16:creationId xmlns:a16="http://schemas.microsoft.com/office/drawing/2014/main" id="{A31E161B-371B-4418-9719-F2B033CD33EE}"/>
                </a:ext>
              </a:extLst>
            </p:cNvPr>
            <p:cNvSpPr>
              <a:spLocks/>
            </p:cNvSpPr>
            <p:nvPr/>
          </p:nvSpPr>
          <p:spPr bwMode="auto">
            <a:xfrm>
              <a:off x="5143775" y="1972040"/>
              <a:ext cx="331091" cy="3398738"/>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chemeClr val="accent2">
                <a:lumMod val="50000"/>
              </a:schemeClr>
            </a:solid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sz="1100" dirty="0">
                <a:solidFill>
                  <a:srgbClr val="B81D2B"/>
                </a:solidFill>
                <a:latin typeface="Poppins SemiBold" panose="00000700000000000000" pitchFamily="2" charset="0"/>
              </a:endParaRPr>
            </a:p>
          </p:txBody>
        </p:sp>
      </p:grpSp>
      <p:sp>
        <p:nvSpPr>
          <p:cNvPr id="292" name="Oval 291">
            <a:extLst>
              <a:ext uri="{FF2B5EF4-FFF2-40B4-BE49-F238E27FC236}">
                <a16:creationId xmlns:a16="http://schemas.microsoft.com/office/drawing/2014/main" id="{42F802DE-150E-4F87-B511-7DADECC4ADE3}"/>
              </a:ext>
            </a:extLst>
          </p:cNvPr>
          <p:cNvSpPr/>
          <p:nvPr/>
        </p:nvSpPr>
        <p:spPr>
          <a:xfrm>
            <a:off x="1009795" y="1252384"/>
            <a:ext cx="823342" cy="823340"/>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a:extLst>
              <a:ext uri="{FF2B5EF4-FFF2-40B4-BE49-F238E27FC236}">
                <a16:creationId xmlns:a16="http://schemas.microsoft.com/office/drawing/2014/main" id="{65CFC4D3-A827-4FA7-B40C-DB050CFE8618}"/>
              </a:ext>
            </a:extLst>
          </p:cNvPr>
          <p:cNvSpPr txBox="1"/>
          <p:nvPr/>
        </p:nvSpPr>
        <p:spPr>
          <a:xfrm>
            <a:off x="1009795" y="1492028"/>
            <a:ext cx="823342" cy="400110"/>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83%</a:t>
            </a:r>
            <a:endParaRPr lang="id-ID" sz="2000" b="1" dirty="0">
              <a:solidFill>
                <a:schemeClr val="bg1"/>
              </a:solidFill>
              <a:latin typeface="Poppins SemiBold" panose="00000700000000000000" pitchFamily="2" charset="0"/>
              <a:cs typeface="Poppins SemiBold" panose="00000700000000000000" pitchFamily="2" charset="0"/>
            </a:endParaRPr>
          </a:p>
        </p:txBody>
      </p:sp>
      <p:sp>
        <p:nvSpPr>
          <p:cNvPr id="295" name="Oval 294">
            <a:extLst>
              <a:ext uri="{FF2B5EF4-FFF2-40B4-BE49-F238E27FC236}">
                <a16:creationId xmlns:a16="http://schemas.microsoft.com/office/drawing/2014/main" id="{2EBC6067-5AAB-43F8-AE19-71A0F2D855B2}"/>
              </a:ext>
            </a:extLst>
          </p:cNvPr>
          <p:cNvSpPr/>
          <p:nvPr/>
        </p:nvSpPr>
        <p:spPr>
          <a:xfrm>
            <a:off x="2099455" y="1252384"/>
            <a:ext cx="823342" cy="823340"/>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a:extLst>
              <a:ext uri="{FF2B5EF4-FFF2-40B4-BE49-F238E27FC236}">
                <a16:creationId xmlns:a16="http://schemas.microsoft.com/office/drawing/2014/main" id="{10C9B4E2-6B18-4204-9F31-AE0E2D17A78C}"/>
              </a:ext>
            </a:extLst>
          </p:cNvPr>
          <p:cNvSpPr txBox="1"/>
          <p:nvPr/>
        </p:nvSpPr>
        <p:spPr>
          <a:xfrm>
            <a:off x="2099455" y="1492028"/>
            <a:ext cx="823342" cy="400110"/>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56%</a:t>
            </a:r>
            <a:endParaRPr lang="id-ID" sz="2000" b="1" dirty="0">
              <a:solidFill>
                <a:schemeClr val="bg1"/>
              </a:solidFill>
              <a:latin typeface="Poppins SemiBold" panose="00000700000000000000" pitchFamily="2" charset="0"/>
              <a:cs typeface="Poppins SemiBold" panose="00000700000000000000" pitchFamily="2" charset="0"/>
            </a:endParaRPr>
          </a:p>
        </p:txBody>
      </p:sp>
      <p:sp>
        <p:nvSpPr>
          <p:cNvPr id="297" name="Oval 296">
            <a:extLst>
              <a:ext uri="{FF2B5EF4-FFF2-40B4-BE49-F238E27FC236}">
                <a16:creationId xmlns:a16="http://schemas.microsoft.com/office/drawing/2014/main" id="{C55F4D87-5392-4DBB-BF35-E3B7E28970EC}"/>
              </a:ext>
            </a:extLst>
          </p:cNvPr>
          <p:cNvSpPr/>
          <p:nvPr/>
        </p:nvSpPr>
        <p:spPr>
          <a:xfrm>
            <a:off x="3193824" y="1252384"/>
            <a:ext cx="823342" cy="823340"/>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extBox 297">
            <a:extLst>
              <a:ext uri="{FF2B5EF4-FFF2-40B4-BE49-F238E27FC236}">
                <a16:creationId xmlns:a16="http://schemas.microsoft.com/office/drawing/2014/main" id="{5EF5B8DF-1B73-438F-8781-82044EA75949}"/>
              </a:ext>
            </a:extLst>
          </p:cNvPr>
          <p:cNvSpPr txBox="1"/>
          <p:nvPr/>
        </p:nvSpPr>
        <p:spPr>
          <a:xfrm>
            <a:off x="3193824" y="1492028"/>
            <a:ext cx="823342" cy="400110"/>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60%</a:t>
            </a:r>
            <a:endParaRPr lang="id-ID" sz="2000" b="1" dirty="0">
              <a:solidFill>
                <a:schemeClr val="bg1"/>
              </a:solidFill>
              <a:latin typeface="Poppins SemiBold" panose="00000700000000000000" pitchFamily="2" charset="0"/>
              <a:cs typeface="Poppins SemiBold" panose="00000700000000000000" pitchFamily="2" charset="0"/>
            </a:endParaRPr>
          </a:p>
        </p:txBody>
      </p:sp>
      <p:sp>
        <p:nvSpPr>
          <p:cNvPr id="299" name="Oval 298">
            <a:extLst>
              <a:ext uri="{FF2B5EF4-FFF2-40B4-BE49-F238E27FC236}">
                <a16:creationId xmlns:a16="http://schemas.microsoft.com/office/drawing/2014/main" id="{00D9E0AE-5861-44E4-B98A-E04779174F92}"/>
              </a:ext>
            </a:extLst>
          </p:cNvPr>
          <p:cNvSpPr/>
          <p:nvPr/>
        </p:nvSpPr>
        <p:spPr>
          <a:xfrm>
            <a:off x="4288193" y="1252384"/>
            <a:ext cx="823342" cy="823340"/>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extBox 299">
            <a:extLst>
              <a:ext uri="{FF2B5EF4-FFF2-40B4-BE49-F238E27FC236}">
                <a16:creationId xmlns:a16="http://schemas.microsoft.com/office/drawing/2014/main" id="{0F7B3B57-D5B8-4F2F-B5C8-CB2384DED5EA}"/>
              </a:ext>
            </a:extLst>
          </p:cNvPr>
          <p:cNvSpPr txBox="1"/>
          <p:nvPr/>
        </p:nvSpPr>
        <p:spPr>
          <a:xfrm>
            <a:off x="4288193" y="1492028"/>
            <a:ext cx="823342" cy="400110"/>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12%</a:t>
            </a:r>
            <a:endParaRPr lang="id-ID" sz="2000" b="1" dirty="0">
              <a:solidFill>
                <a:schemeClr val="bg1"/>
              </a:solidFill>
              <a:latin typeface="Poppins SemiBold" panose="00000700000000000000" pitchFamily="2" charset="0"/>
              <a:cs typeface="Poppins SemiBold" panose="00000700000000000000" pitchFamily="2" charset="0"/>
            </a:endParaRPr>
          </a:p>
        </p:txBody>
      </p:sp>
      <p:sp>
        <p:nvSpPr>
          <p:cNvPr id="302" name="Rectangle 301">
            <a:extLst>
              <a:ext uri="{FF2B5EF4-FFF2-40B4-BE49-F238E27FC236}">
                <a16:creationId xmlns:a16="http://schemas.microsoft.com/office/drawing/2014/main" id="{0E9132AE-4996-4991-91E2-801FEEDD93DA}"/>
              </a:ext>
            </a:extLst>
          </p:cNvPr>
          <p:cNvSpPr/>
          <p:nvPr/>
        </p:nvSpPr>
        <p:spPr>
          <a:xfrm>
            <a:off x="5881987" y="2178984"/>
            <a:ext cx="5383327"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04" name="TextBox 303">
            <a:extLst>
              <a:ext uri="{FF2B5EF4-FFF2-40B4-BE49-F238E27FC236}">
                <a16:creationId xmlns:a16="http://schemas.microsoft.com/office/drawing/2014/main" id="{1F365FBC-2E1A-4C37-A0F3-A8D8943622AB}"/>
              </a:ext>
            </a:extLst>
          </p:cNvPr>
          <p:cNvSpPr txBox="1"/>
          <p:nvPr/>
        </p:nvSpPr>
        <p:spPr>
          <a:xfrm>
            <a:off x="5881989" y="1707587"/>
            <a:ext cx="2199066" cy="343171"/>
          </a:xfrm>
          <a:prstGeom prst="rect">
            <a:avLst/>
          </a:prstGeom>
          <a:noFill/>
        </p:spPr>
        <p:txBody>
          <a:bodyPr wrap="square" rtlCol="0">
            <a:spAutoFit/>
          </a:bodyPr>
          <a:lstStyle/>
          <a:p>
            <a:pPr>
              <a:lnSpc>
                <a:spcPct val="150000"/>
              </a:lnSpc>
            </a:pPr>
            <a:r>
              <a:rPr lang="en-US" sz="1200">
                <a:solidFill>
                  <a:schemeClr val="accent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306" name="TextBox 305">
            <a:extLst>
              <a:ext uri="{FF2B5EF4-FFF2-40B4-BE49-F238E27FC236}">
                <a16:creationId xmlns:a16="http://schemas.microsoft.com/office/drawing/2014/main" id="{7812DD9A-8D86-44EB-9699-F4AE78915116}"/>
              </a:ext>
            </a:extLst>
          </p:cNvPr>
          <p:cNvSpPr txBox="1"/>
          <p:nvPr/>
        </p:nvSpPr>
        <p:spPr>
          <a:xfrm>
            <a:off x="5881987" y="1230418"/>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Charts</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308" name="Oval 307">
            <a:extLst>
              <a:ext uri="{FF2B5EF4-FFF2-40B4-BE49-F238E27FC236}">
                <a16:creationId xmlns:a16="http://schemas.microsoft.com/office/drawing/2014/main" id="{F7FD355E-B934-4A8C-B4E2-C092E2E90BDF}"/>
              </a:ext>
            </a:extLst>
          </p:cNvPr>
          <p:cNvSpPr/>
          <p:nvPr/>
        </p:nvSpPr>
        <p:spPr>
          <a:xfrm rot="5400000">
            <a:off x="5935325" y="3219119"/>
            <a:ext cx="564412" cy="561469"/>
          </a:xfrm>
          <a:prstGeom prst="ellipse">
            <a:avLst/>
          </a:prstGeom>
          <a:solidFill>
            <a:schemeClr val="accent1">
              <a:lumMod val="60000"/>
              <a:lumOff val="40000"/>
            </a:schemeClr>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01</a:t>
            </a:r>
          </a:p>
        </p:txBody>
      </p:sp>
      <p:sp>
        <p:nvSpPr>
          <p:cNvPr id="310" name="Rectangle 309">
            <a:extLst>
              <a:ext uri="{FF2B5EF4-FFF2-40B4-BE49-F238E27FC236}">
                <a16:creationId xmlns:a16="http://schemas.microsoft.com/office/drawing/2014/main" id="{F81D4789-19DA-4E8B-B997-0630B482B9D8}"/>
              </a:ext>
            </a:extLst>
          </p:cNvPr>
          <p:cNvSpPr/>
          <p:nvPr/>
        </p:nvSpPr>
        <p:spPr>
          <a:xfrm>
            <a:off x="6635494" y="3161889"/>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12" name="Oval 311">
            <a:extLst>
              <a:ext uri="{FF2B5EF4-FFF2-40B4-BE49-F238E27FC236}">
                <a16:creationId xmlns:a16="http://schemas.microsoft.com/office/drawing/2014/main" id="{AD7FFA61-4FF0-43C9-8949-AFAEE6A0F732}"/>
              </a:ext>
            </a:extLst>
          </p:cNvPr>
          <p:cNvSpPr/>
          <p:nvPr/>
        </p:nvSpPr>
        <p:spPr>
          <a:xfrm rot="5400000">
            <a:off x="5935325" y="4014250"/>
            <a:ext cx="564412" cy="561469"/>
          </a:xfrm>
          <a:prstGeom prst="ellipse">
            <a:avLst/>
          </a:prstGeom>
          <a:solidFill>
            <a:schemeClr val="accent3"/>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02</a:t>
            </a:r>
          </a:p>
        </p:txBody>
      </p:sp>
      <p:sp>
        <p:nvSpPr>
          <p:cNvPr id="314" name="Rectangle 313">
            <a:extLst>
              <a:ext uri="{FF2B5EF4-FFF2-40B4-BE49-F238E27FC236}">
                <a16:creationId xmlns:a16="http://schemas.microsoft.com/office/drawing/2014/main" id="{6290F33B-C9C4-4110-B6D7-A3BB872E76C3}"/>
              </a:ext>
            </a:extLst>
          </p:cNvPr>
          <p:cNvSpPr/>
          <p:nvPr/>
        </p:nvSpPr>
        <p:spPr>
          <a:xfrm>
            <a:off x="6635494" y="3957020"/>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16" name="Oval 315">
            <a:extLst>
              <a:ext uri="{FF2B5EF4-FFF2-40B4-BE49-F238E27FC236}">
                <a16:creationId xmlns:a16="http://schemas.microsoft.com/office/drawing/2014/main" id="{7DEB14AE-44E1-444D-8AC3-AD110602BC89}"/>
              </a:ext>
            </a:extLst>
          </p:cNvPr>
          <p:cNvSpPr/>
          <p:nvPr/>
        </p:nvSpPr>
        <p:spPr>
          <a:xfrm rot="5400000">
            <a:off x="5935325" y="4778871"/>
            <a:ext cx="564412" cy="561469"/>
          </a:xfrm>
          <a:prstGeom prst="ellipse">
            <a:avLst/>
          </a:prstGeom>
          <a:solidFill>
            <a:schemeClr val="accent1">
              <a:lumMod val="60000"/>
              <a:lumOff val="40000"/>
            </a:schemeClr>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03</a:t>
            </a:r>
          </a:p>
        </p:txBody>
      </p:sp>
      <p:sp>
        <p:nvSpPr>
          <p:cNvPr id="318" name="Rectangle 317">
            <a:extLst>
              <a:ext uri="{FF2B5EF4-FFF2-40B4-BE49-F238E27FC236}">
                <a16:creationId xmlns:a16="http://schemas.microsoft.com/office/drawing/2014/main" id="{AF1F2D27-8814-4365-B246-ADF8C6168C21}"/>
              </a:ext>
            </a:extLst>
          </p:cNvPr>
          <p:cNvSpPr/>
          <p:nvPr/>
        </p:nvSpPr>
        <p:spPr>
          <a:xfrm>
            <a:off x="6635494" y="4721641"/>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19" name="Oval 318">
            <a:extLst>
              <a:ext uri="{FF2B5EF4-FFF2-40B4-BE49-F238E27FC236}">
                <a16:creationId xmlns:a16="http://schemas.microsoft.com/office/drawing/2014/main" id="{97148461-CC87-4AB2-A653-AE96EBF28B51}"/>
              </a:ext>
            </a:extLst>
          </p:cNvPr>
          <p:cNvSpPr/>
          <p:nvPr/>
        </p:nvSpPr>
        <p:spPr>
          <a:xfrm rot="5400000">
            <a:off x="5935325" y="5599249"/>
            <a:ext cx="564412" cy="561469"/>
          </a:xfrm>
          <a:prstGeom prst="ellipse">
            <a:avLst/>
          </a:prstGeom>
          <a:solidFill>
            <a:schemeClr val="accent3"/>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04</a:t>
            </a:r>
          </a:p>
        </p:txBody>
      </p:sp>
      <p:sp>
        <p:nvSpPr>
          <p:cNvPr id="320" name="Rectangle 319">
            <a:extLst>
              <a:ext uri="{FF2B5EF4-FFF2-40B4-BE49-F238E27FC236}">
                <a16:creationId xmlns:a16="http://schemas.microsoft.com/office/drawing/2014/main" id="{92F8A9EA-1705-4452-B27E-60A58A72BE9F}"/>
              </a:ext>
            </a:extLst>
          </p:cNvPr>
          <p:cNvSpPr/>
          <p:nvPr/>
        </p:nvSpPr>
        <p:spPr>
          <a:xfrm>
            <a:off x="6635494" y="5542019"/>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22" name="Rectangle 321">
            <a:extLst>
              <a:ext uri="{FF2B5EF4-FFF2-40B4-BE49-F238E27FC236}">
                <a16:creationId xmlns:a16="http://schemas.microsoft.com/office/drawing/2014/main" id="{586589BA-BE65-4829-A86A-FF754DE5E30B}"/>
              </a:ext>
            </a:extLst>
          </p:cNvPr>
          <p:cNvSpPr/>
          <p:nvPr/>
        </p:nvSpPr>
        <p:spPr>
          <a:xfrm>
            <a:off x="1029352" y="5708718"/>
            <a:ext cx="4082183" cy="620170"/>
          </a:xfrm>
          <a:prstGeom prst="rect">
            <a:avLst/>
          </a:prstGeom>
        </p:spPr>
        <p:txBody>
          <a:bodyPr wrap="square">
            <a:spAutoFit/>
          </a:bodyPr>
          <a:lstStyle/>
          <a:p>
            <a:pPr algn="just">
              <a:lnSpc>
                <a:spcPct val="150000"/>
              </a:lnSpc>
            </a:pPr>
            <a:r>
              <a:rPr lang="it-IT" sz="1200" b="1" i="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a:t>
            </a:r>
            <a:endParaRPr lang="en-US" sz="1200" b="1" i="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3570510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oogle Shape;1673;p92">
            <a:extLst>
              <a:ext uri="{FF2B5EF4-FFF2-40B4-BE49-F238E27FC236}">
                <a16:creationId xmlns:a16="http://schemas.microsoft.com/office/drawing/2014/main" id="{C790395F-E77B-44EF-AF32-CE6D4DE9A9F6}"/>
              </a:ext>
            </a:extLst>
          </p:cNvPr>
          <p:cNvGrpSpPr/>
          <p:nvPr/>
        </p:nvGrpSpPr>
        <p:grpSpPr>
          <a:xfrm>
            <a:off x="0" y="2150412"/>
            <a:ext cx="6425689" cy="4227627"/>
            <a:chOff x="2152854" y="924176"/>
            <a:chExt cx="8785941" cy="5780496"/>
          </a:xfrm>
          <a:solidFill>
            <a:schemeClr val="accent1">
              <a:lumMod val="60000"/>
              <a:lumOff val="40000"/>
            </a:schemeClr>
          </a:solidFill>
        </p:grpSpPr>
        <p:grpSp>
          <p:nvGrpSpPr>
            <p:cNvPr id="102" name="Google Shape;1674;p92">
              <a:extLst>
                <a:ext uri="{FF2B5EF4-FFF2-40B4-BE49-F238E27FC236}">
                  <a16:creationId xmlns:a16="http://schemas.microsoft.com/office/drawing/2014/main" id="{0B944214-B9B2-4FC1-BBCA-09AD20E587F9}"/>
                </a:ext>
              </a:extLst>
            </p:cNvPr>
            <p:cNvGrpSpPr/>
            <p:nvPr/>
          </p:nvGrpSpPr>
          <p:grpSpPr>
            <a:xfrm>
              <a:off x="2985420" y="924176"/>
              <a:ext cx="7953375" cy="5037137"/>
              <a:chOff x="2985420" y="924176"/>
              <a:chExt cx="7953375" cy="5037137"/>
            </a:xfrm>
            <a:grpFill/>
          </p:grpSpPr>
          <p:sp>
            <p:nvSpPr>
              <p:cNvPr id="127" name="Google Shape;1675;p92">
                <a:extLst>
                  <a:ext uri="{FF2B5EF4-FFF2-40B4-BE49-F238E27FC236}">
                    <a16:creationId xmlns:a16="http://schemas.microsoft.com/office/drawing/2014/main" id="{88CEBB6F-03A5-402F-BC41-780F9BEB369D}"/>
                  </a:ext>
                </a:extLst>
              </p:cNvPr>
              <p:cNvSpPr/>
              <p:nvPr/>
            </p:nvSpPr>
            <p:spPr>
              <a:xfrm rot="-436182">
                <a:off x="7049420" y="2510088"/>
                <a:ext cx="941387" cy="612775"/>
              </a:xfrm>
              <a:custGeom>
                <a:avLst/>
                <a:gdLst/>
                <a:ahLst/>
                <a:cxnLst/>
                <a:rect l="l" t="t" r="r" b="b"/>
                <a:pathLst>
                  <a:path w="10179" h="10614" extrusionOk="0">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dk1"/>
                  </a:solidFill>
                  <a:latin typeface="Calibri"/>
                  <a:ea typeface="Calibri"/>
                  <a:cs typeface="Calibri"/>
                  <a:sym typeface="Calibri"/>
                </a:endParaRPr>
              </a:p>
            </p:txBody>
          </p:sp>
          <p:sp>
            <p:nvSpPr>
              <p:cNvPr id="128" name="Google Shape;1676;p92">
                <a:extLst>
                  <a:ext uri="{FF2B5EF4-FFF2-40B4-BE49-F238E27FC236}">
                    <a16:creationId xmlns:a16="http://schemas.microsoft.com/office/drawing/2014/main" id="{010C0252-6117-44E0-9E0A-D55B377243E8}"/>
                  </a:ext>
                </a:extLst>
              </p:cNvPr>
              <p:cNvSpPr/>
              <p:nvPr/>
            </p:nvSpPr>
            <p:spPr>
              <a:xfrm>
                <a:off x="4106195" y="1322638"/>
                <a:ext cx="915987" cy="1458913"/>
              </a:xfrm>
              <a:custGeom>
                <a:avLst/>
                <a:gdLst/>
                <a:ahLst/>
                <a:cxnLst/>
                <a:rect l="l" t="t" r="r" b="b"/>
                <a:pathLst>
                  <a:path w="915754" h="1458979" extrusionOk="0">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050">
                  <a:solidFill>
                    <a:schemeClr val="dk1"/>
                  </a:solidFill>
                  <a:latin typeface="Calibri"/>
                  <a:ea typeface="Calibri"/>
                  <a:cs typeface="Calibri"/>
                  <a:sym typeface="Calibri"/>
                </a:endParaRPr>
              </a:p>
            </p:txBody>
          </p:sp>
          <p:sp>
            <p:nvSpPr>
              <p:cNvPr id="129" name="Google Shape;1677;p92">
                <a:extLst>
                  <a:ext uri="{FF2B5EF4-FFF2-40B4-BE49-F238E27FC236}">
                    <a16:creationId xmlns:a16="http://schemas.microsoft.com/office/drawing/2014/main" id="{0CDB7CE1-51D0-4F21-8EB3-52EE396D9269}"/>
                  </a:ext>
                </a:extLst>
              </p:cNvPr>
              <p:cNvSpPr/>
              <p:nvPr/>
            </p:nvSpPr>
            <p:spPr>
              <a:xfrm>
                <a:off x="3342607" y="1141663"/>
                <a:ext cx="1006475" cy="749300"/>
              </a:xfrm>
              <a:custGeom>
                <a:avLst/>
                <a:gdLst/>
                <a:ahLst/>
                <a:cxnLst/>
                <a:rect l="l" t="t" r="r" b="b"/>
                <a:pathLst>
                  <a:path w="1006541" h="749030" extrusionOk="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050">
                  <a:solidFill>
                    <a:schemeClr val="dk1"/>
                  </a:solidFill>
                  <a:latin typeface="Calibri"/>
                  <a:ea typeface="Calibri"/>
                  <a:cs typeface="Calibri"/>
                  <a:sym typeface="Calibri"/>
                </a:endParaRPr>
              </a:p>
            </p:txBody>
          </p:sp>
          <p:sp>
            <p:nvSpPr>
              <p:cNvPr id="130" name="Google Shape;1678;p92">
                <a:extLst>
                  <a:ext uri="{FF2B5EF4-FFF2-40B4-BE49-F238E27FC236}">
                    <a16:creationId xmlns:a16="http://schemas.microsoft.com/office/drawing/2014/main" id="{7D56E92D-0D0B-46E1-A91E-36769BE05EAD}"/>
                  </a:ext>
                </a:extLst>
              </p:cNvPr>
              <p:cNvSpPr/>
              <p:nvPr/>
            </p:nvSpPr>
            <p:spPr>
              <a:xfrm>
                <a:off x="3083845" y="1581401"/>
                <a:ext cx="1206500" cy="1033462"/>
              </a:xfrm>
              <a:custGeom>
                <a:avLst/>
                <a:gdLst/>
                <a:ahLst/>
                <a:cxnLst/>
                <a:rect l="l" t="t" r="r" b="b"/>
                <a:pathLst>
                  <a:path w="1206976" h="1033030" extrusionOk="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31" name="Google Shape;1679;p92">
                <a:extLst>
                  <a:ext uri="{FF2B5EF4-FFF2-40B4-BE49-F238E27FC236}">
                    <a16:creationId xmlns:a16="http://schemas.microsoft.com/office/drawing/2014/main" id="{868295DC-3924-4F58-BE64-59828A23802A}"/>
                  </a:ext>
                </a:extLst>
              </p:cNvPr>
              <p:cNvSpPr/>
              <p:nvPr/>
            </p:nvSpPr>
            <p:spPr>
              <a:xfrm>
                <a:off x="3555332" y="2524376"/>
                <a:ext cx="979488" cy="1497012"/>
              </a:xfrm>
              <a:custGeom>
                <a:avLst/>
                <a:gdLst/>
                <a:ahLst/>
                <a:cxnLst/>
                <a:rect l="l" t="t" r="r" b="b"/>
                <a:pathLst>
                  <a:path w="979998" h="1496659" extrusionOk="0">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32" name="Google Shape;1680;p92">
                <a:extLst>
                  <a:ext uri="{FF2B5EF4-FFF2-40B4-BE49-F238E27FC236}">
                    <a16:creationId xmlns:a16="http://schemas.microsoft.com/office/drawing/2014/main" id="{5981C996-A262-41FC-BF6F-F1CFB67ADA02}"/>
                  </a:ext>
                </a:extLst>
              </p:cNvPr>
              <p:cNvSpPr/>
              <p:nvPr/>
            </p:nvSpPr>
            <p:spPr>
              <a:xfrm>
                <a:off x="4401470" y="2702176"/>
                <a:ext cx="836612" cy="1076325"/>
              </a:xfrm>
              <a:custGeom>
                <a:avLst/>
                <a:gdLst/>
                <a:ahLst/>
                <a:cxnLst/>
                <a:rect l="l" t="t" r="r" b="b"/>
                <a:pathLst>
                  <a:path w="835937" h="1075929" extrusionOk="0">
                    <a:moveTo>
                      <a:pt x="132784" y="0"/>
                    </a:moveTo>
                    <a:lnTo>
                      <a:pt x="0" y="956649"/>
                    </a:lnTo>
                    <a:lnTo>
                      <a:pt x="763683" y="1075929"/>
                    </a:lnTo>
                    <a:lnTo>
                      <a:pt x="835937" y="286693"/>
                    </a:lnTo>
                    <a:lnTo>
                      <a:pt x="540190" y="250479"/>
                    </a:lnTo>
                    <a:lnTo>
                      <a:pt x="555279" y="69410"/>
                    </a:lnTo>
                    <a:lnTo>
                      <a:pt x="132784"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33" name="Google Shape;1681;p92">
                <a:extLst>
                  <a:ext uri="{FF2B5EF4-FFF2-40B4-BE49-F238E27FC236}">
                    <a16:creationId xmlns:a16="http://schemas.microsoft.com/office/drawing/2014/main" id="{637BA253-858A-4CC2-AB0A-BA8BC7E4CC51}"/>
                  </a:ext>
                </a:extLst>
              </p:cNvPr>
              <p:cNvSpPr/>
              <p:nvPr/>
            </p:nvSpPr>
            <p:spPr>
              <a:xfrm>
                <a:off x="4179220" y="3661026"/>
                <a:ext cx="992187" cy="1201737"/>
              </a:xfrm>
              <a:custGeom>
                <a:avLst/>
                <a:gdLst/>
                <a:ahLst/>
                <a:cxnLst/>
                <a:rect l="l" t="t" r="r" b="b"/>
                <a:pathLst>
                  <a:path w="991638" h="1201093" extrusionOk="0">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dirty="0">
                  <a:solidFill>
                    <a:schemeClr val="lt1"/>
                  </a:solidFill>
                  <a:latin typeface="Calibri"/>
                  <a:ea typeface="Calibri"/>
                  <a:cs typeface="Calibri"/>
                  <a:sym typeface="Calibri"/>
                </a:endParaRPr>
              </a:p>
            </p:txBody>
          </p:sp>
          <p:sp>
            <p:nvSpPr>
              <p:cNvPr id="134" name="Google Shape;1682;p92">
                <a:extLst>
                  <a:ext uri="{FF2B5EF4-FFF2-40B4-BE49-F238E27FC236}">
                    <a16:creationId xmlns:a16="http://schemas.microsoft.com/office/drawing/2014/main" id="{CD4F4C39-2C59-4D27-A49E-A359C55604A1}"/>
                  </a:ext>
                </a:extLst>
              </p:cNvPr>
              <p:cNvSpPr/>
              <p:nvPr/>
            </p:nvSpPr>
            <p:spPr>
              <a:xfrm>
                <a:off x="5080920" y="3770563"/>
                <a:ext cx="1025525" cy="1106488"/>
              </a:xfrm>
              <a:custGeom>
                <a:avLst/>
                <a:gdLst/>
                <a:ahLst/>
                <a:cxnLst/>
                <a:rect l="l" t="t" r="r" b="b"/>
                <a:pathLst>
                  <a:path w="1026059" h="1107540" extrusionOk="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35" name="Google Shape;1683;p92">
                <a:extLst>
                  <a:ext uri="{FF2B5EF4-FFF2-40B4-BE49-F238E27FC236}">
                    <a16:creationId xmlns:a16="http://schemas.microsoft.com/office/drawing/2014/main" id="{2E8577A1-118A-4619-ADA8-F410ECE3BB7F}"/>
                  </a:ext>
                </a:extLst>
              </p:cNvPr>
              <p:cNvSpPr/>
              <p:nvPr/>
            </p:nvSpPr>
            <p:spPr>
              <a:xfrm>
                <a:off x="5166645" y="2987926"/>
                <a:ext cx="1096962" cy="839787"/>
              </a:xfrm>
              <a:custGeom>
                <a:avLst/>
                <a:gdLst/>
                <a:ahLst/>
                <a:cxnLst/>
                <a:rect l="l" t="t" r="r" b="b"/>
                <a:pathLst>
                  <a:path w="1097695" h="838954" extrusionOk="0">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dirty="0">
                  <a:solidFill>
                    <a:schemeClr val="lt1"/>
                  </a:solidFill>
                  <a:latin typeface="Calibri"/>
                  <a:ea typeface="Calibri"/>
                  <a:cs typeface="Calibri"/>
                  <a:sym typeface="Calibri"/>
                </a:endParaRPr>
              </a:p>
            </p:txBody>
          </p:sp>
          <p:sp>
            <p:nvSpPr>
              <p:cNvPr id="136" name="Google Shape;1684;p92">
                <a:extLst>
                  <a:ext uri="{FF2B5EF4-FFF2-40B4-BE49-F238E27FC236}">
                    <a16:creationId xmlns:a16="http://schemas.microsoft.com/office/drawing/2014/main" id="{9E434CA3-524D-46E6-838C-1EEA58D5173E}"/>
                  </a:ext>
                </a:extLst>
              </p:cNvPr>
              <p:cNvSpPr/>
              <p:nvPr/>
            </p:nvSpPr>
            <p:spPr>
              <a:xfrm>
                <a:off x="4947570" y="2197351"/>
                <a:ext cx="1047750" cy="850900"/>
              </a:xfrm>
              <a:custGeom>
                <a:avLst/>
                <a:gdLst/>
                <a:ahLst/>
                <a:cxnLst/>
                <a:rect l="l" t="t" r="r" b="b"/>
                <a:pathLst>
                  <a:path w="1047184" h="851025" extrusionOk="0">
                    <a:moveTo>
                      <a:pt x="81481" y="0"/>
                    </a:moveTo>
                    <a:lnTo>
                      <a:pt x="12071" y="576404"/>
                    </a:lnTo>
                    <a:lnTo>
                      <a:pt x="0" y="751437"/>
                    </a:lnTo>
                    <a:lnTo>
                      <a:pt x="289711" y="796705"/>
                    </a:lnTo>
                    <a:lnTo>
                      <a:pt x="1017006" y="851025"/>
                    </a:lnTo>
                    <a:lnTo>
                      <a:pt x="1047184" y="78463"/>
                    </a:lnTo>
                    <a:lnTo>
                      <a:pt x="81481" y="0"/>
                    </a:lnTo>
                    <a:close/>
                  </a:path>
                </a:pathLst>
              </a:cu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37" name="Google Shape;1685;p92">
                <a:extLst>
                  <a:ext uri="{FF2B5EF4-FFF2-40B4-BE49-F238E27FC236}">
                    <a16:creationId xmlns:a16="http://schemas.microsoft.com/office/drawing/2014/main" id="{51D4BB5C-1076-4E1F-B27E-4E1E56909E95}"/>
                  </a:ext>
                </a:extLst>
              </p:cNvPr>
              <p:cNvSpPr/>
              <p:nvPr/>
            </p:nvSpPr>
            <p:spPr>
              <a:xfrm>
                <a:off x="4460207" y="1346451"/>
                <a:ext cx="1574800" cy="952500"/>
              </a:xfrm>
              <a:custGeom>
                <a:avLst/>
                <a:gdLst/>
                <a:ahLst/>
                <a:cxnLst/>
                <a:rect l="l" t="t" r="r" b="b"/>
                <a:pathLst>
                  <a:path w="1574500" h="952845" extrusionOk="0">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dirty="0">
                  <a:solidFill>
                    <a:schemeClr val="lt1"/>
                  </a:solidFill>
                  <a:latin typeface="Calibri"/>
                  <a:ea typeface="Calibri"/>
                  <a:cs typeface="Calibri"/>
                  <a:sym typeface="Calibri"/>
                </a:endParaRPr>
              </a:p>
            </p:txBody>
          </p:sp>
          <p:sp>
            <p:nvSpPr>
              <p:cNvPr id="138" name="Google Shape;1686;p92">
                <a:extLst>
                  <a:ext uri="{FF2B5EF4-FFF2-40B4-BE49-F238E27FC236}">
                    <a16:creationId xmlns:a16="http://schemas.microsoft.com/office/drawing/2014/main" id="{E48F3C7D-08D4-41D6-8B9C-AF63AD83D82B}"/>
                  </a:ext>
                </a:extLst>
              </p:cNvPr>
              <p:cNvSpPr/>
              <p:nvPr/>
            </p:nvSpPr>
            <p:spPr>
              <a:xfrm>
                <a:off x="6004845" y="1513138"/>
                <a:ext cx="1001712" cy="596900"/>
              </a:xfrm>
              <a:custGeom>
                <a:avLst/>
                <a:gdLst/>
                <a:ahLst/>
                <a:cxnLst/>
                <a:rect l="l" t="t" r="r" b="b"/>
                <a:pathLst>
                  <a:path w="1001916" h="597529" extrusionOk="0">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39" name="Google Shape;1687;p92">
                <a:extLst>
                  <a:ext uri="{FF2B5EF4-FFF2-40B4-BE49-F238E27FC236}">
                    <a16:creationId xmlns:a16="http://schemas.microsoft.com/office/drawing/2014/main" id="{8BD86374-F9FF-4481-9E44-7BA3673C6265}"/>
                  </a:ext>
                </a:extLst>
              </p:cNvPr>
              <p:cNvSpPr/>
              <p:nvPr/>
            </p:nvSpPr>
            <p:spPr>
              <a:xfrm>
                <a:off x="5974682" y="2092576"/>
                <a:ext cx="1098550" cy="650875"/>
              </a:xfrm>
              <a:custGeom>
                <a:avLst/>
                <a:gdLst/>
                <a:ahLst/>
                <a:cxnLst/>
                <a:rect l="l" t="t" r="r" b="b"/>
                <a:pathLst>
                  <a:path w="1098889" h="651052" extrusionOk="0">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chemeClr val="accent1">
                  <a:lumMod val="75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40" name="Google Shape;1688;p92">
                <a:extLst>
                  <a:ext uri="{FF2B5EF4-FFF2-40B4-BE49-F238E27FC236}">
                    <a16:creationId xmlns:a16="http://schemas.microsoft.com/office/drawing/2014/main" id="{6D0B3CD2-FE31-4F42-BF5C-A17EF22D3897}"/>
                  </a:ext>
                </a:extLst>
              </p:cNvPr>
              <p:cNvSpPr/>
              <p:nvPr/>
            </p:nvSpPr>
            <p:spPr>
              <a:xfrm>
                <a:off x="5961982" y="2659313"/>
                <a:ext cx="1298575" cy="576263"/>
              </a:xfrm>
              <a:custGeom>
                <a:avLst/>
                <a:gdLst/>
                <a:ahLst/>
                <a:cxnLst/>
                <a:rect l="l" t="t" r="r" b="b"/>
                <a:pathLst>
                  <a:path w="1297663" h="576885" extrusionOk="0">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chemeClr val="accent1">
                  <a:lumMod val="75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41" name="Google Shape;1689;p92">
                <a:extLst>
                  <a:ext uri="{FF2B5EF4-FFF2-40B4-BE49-F238E27FC236}">
                    <a16:creationId xmlns:a16="http://schemas.microsoft.com/office/drawing/2014/main" id="{8316AD53-EA9D-4267-BD36-64397ABCF2E8}"/>
                  </a:ext>
                </a:extLst>
              </p:cNvPr>
              <p:cNvSpPr/>
              <p:nvPr/>
            </p:nvSpPr>
            <p:spPr>
              <a:xfrm>
                <a:off x="6246145" y="3199063"/>
                <a:ext cx="1169987" cy="628650"/>
              </a:xfrm>
              <a:custGeom>
                <a:avLst/>
                <a:gdLst/>
                <a:ahLst/>
                <a:cxnLst/>
                <a:rect l="l" t="t" r="r" b="b"/>
                <a:pathLst>
                  <a:path w="1170915" h="628171" extrusionOk="0">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accent1">
                  <a:lumMod val="75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42" name="Google Shape;1690;p92">
                <a:extLst>
                  <a:ext uri="{FF2B5EF4-FFF2-40B4-BE49-F238E27FC236}">
                    <a16:creationId xmlns:a16="http://schemas.microsoft.com/office/drawing/2014/main" id="{BFA77826-723E-4021-B638-C43FC9CFAE7C}"/>
                  </a:ext>
                </a:extLst>
              </p:cNvPr>
              <p:cNvSpPr/>
              <p:nvPr/>
            </p:nvSpPr>
            <p:spPr>
              <a:xfrm>
                <a:off x="6103270" y="3773738"/>
                <a:ext cx="1390650" cy="677863"/>
              </a:xfrm>
              <a:custGeom>
                <a:avLst/>
                <a:gdLst/>
                <a:ahLst/>
                <a:cxnLst/>
                <a:rect l="l" t="t" r="r" b="b"/>
                <a:pathLst>
                  <a:path w="1390176" h="677924" extrusionOk="0">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43" name="Google Shape;1691;p92">
                <a:extLst>
                  <a:ext uri="{FF2B5EF4-FFF2-40B4-BE49-F238E27FC236}">
                    <a16:creationId xmlns:a16="http://schemas.microsoft.com/office/drawing/2014/main" id="{1E769928-2FC7-4423-90CA-7651F3F36841}"/>
                  </a:ext>
                </a:extLst>
              </p:cNvPr>
              <p:cNvSpPr/>
              <p:nvPr/>
            </p:nvSpPr>
            <p:spPr>
              <a:xfrm>
                <a:off x="7444707" y="3803901"/>
                <a:ext cx="750888" cy="741362"/>
              </a:xfrm>
              <a:custGeom>
                <a:avLst/>
                <a:gdLst/>
                <a:ahLst/>
                <a:cxnLst/>
                <a:rect l="l" t="t" r="r" b="b"/>
                <a:pathLst>
                  <a:path w="751437" h="742384" extrusionOk="0">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44" name="Google Shape;1692;p92">
                <a:extLst>
                  <a:ext uri="{FF2B5EF4-FFF2-40B4-BE49-F238E27FC236}">
                    <a16:creationId xmlns:a16="http://schemas.microsoft.com/office/drawing/2014/main" id="{0C7DF9EF-D781-415D-8591-1DBA86EEB9FC}"/>
                  </a:ext>
                </a:extLst>
              </p:cNvPr>
              <p:cNvSpPr/>
              <p:nvPr/>
            </p:nvSpPr>
            <p:spPr>
              <a:xfrm>
                <a:off x="8001920" y="4019801"/>
                <a:ext cx="528637" cy="969962"/>
              </a:xfrm>
              <a:custGeom>
                <a:avLst/>
                <a:gdLst/>
                <a:ahLst/>
                <a:cxnLst/>
                <a:rect l="l" t="t" r="r" b="b"/>
                <a:pathLst>
                  <a:path w="528118" h="968721" extrusionOk="0">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45" name="Google Shape;1693;p92">
                <a:extLst>
                  <a:ext uri="{FF2B5EF4-FFF2-40B4-BE49-F238E27FC236}">
                    <a16:creationId xmlns:a16="http://schemas.microsoft.com/office/drawing/2014/main" id="{90C55F5E-14A6-4315-BCE8-3E76671D6955}"/>
                  </a:ext>
                </a:extLst>
              </p:cNvPr>
              <p:cNvSpPr/>
              <p:nvPr/>
            </p:nvSpPr>
            <p:spPr>
              <a:xfrm>
                <a:off x="7201820" y="3054601"/>
                <a:ext cx="1090612" cy="830262"/>
              </a:xfrm>
              <a:custGeom>
                <a:avLst/>
                <a:gdLst/>
                <a:ahLst/>
                <a:cxnLst/>
                <a:rect l="l" t="t" r="r" b="b"/>
                <a:pathLst>
                  <a:path w="1089433" h="829264" extrusionOk="0">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46" name="Google Shape;1694;p92">
                <a:extLst>
                  <a:ext uri="{FF2B5EF4-FFF2-40B4-BE49-F238E27FC236}">
                    <a16:creationId xmlns:a16="http://schemas.microsoft.com/office/drawing/2014/main" id="{BE04FFE7-AFA3-4AAA-9EC2-DB75B35B8DEA}"/>
                  </a:ext>
                </a:extLst>
              </p:cNvPr>
              <p:cNvSpPr/>
              <p:nvPr/>
            </p:nvSpPr>
            <p:spPr>
              <a:xfrm>
                <a:off x="7505032" y="1844926"/>
                <a:ext cx="828675" cy="823912"/>
              </a:xfrm>
              <a:custGeom>
                <a:avLst/>
                <a:gdLst/>
                <a:ahLst/>
                <a:cxnLst/>
                <a:rect l="l" t="t" r="r" b="b"/>
                <a:pathLst>
                  <a:path w="829901" h="823866" extrusionOk="0">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47" name="Google Shape;1695;p92">
                <a:extLst>
                  <a:ext uri="{FF2B5EF4-FFF2-40B4-BE49-F238E27FC236}">
                    <a16:creationId xmlns:a16="http://schemas.microsoft.com/office/drawing/2014/main" id="{4F5DDFBD-F230-4AF0-9A4C-955A201F8D24}"/>
                  </a:ext>
                </a:extLst>
              </p:cNvPr>
              <p:cNvSpPr/>
              <p:nvPr/>
            </p:nvSpPr>
            <p:spPr>
              <a:xfrm>
                <a:off x="7830470" y="2592638"/>
                <a:ext cx="615950" cy="1057275"/>
              </a:xfrm>
              <a:custGeom>
                <a:avLst/>
                <a:gdLst/>
                <a:ahLst/>
                <a:cxnLst/>
                <a:rect l="l" t="t" r="r" b="b"/>
                <a:pathLst>
                  <a:path w="615635" h="1056238" extrusionOk="0">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48" name="Google Shape;1696;p92">
                <a:extLst>
                  <a:ext uri="{FF2B5EF4-FFF2-40B4-BE49-F238E27FC236}">
                    <a16:creationId xmlns:a16="http://schemas.microsoft.com/office/drawing/2014/main" id="{843D3A50-FC0C-4811-A78E-D9418B9018AE}"/>
                  </a:ext>
                </a:extLst>
              </p:cNvPr>
              <p:cNvSpPr/>
              <p:nvPr/>
            </p:nvSpPr>
            <p:spPr>
              <a:xfrm>
                <a:off x="8454357" y="3945188"/>
                <a:ext cx="595313" cy="974725"/>
              </a:xfrm>
              <a:custGeom>
                <a:avLst/>
                <a:gdLst/>
                <a:ahLst/>
                <a:cxnLst/>
                <a:rect l="l" t="t" r="r" b="b"/>
                <a:pathLst>
                  <a:path w="594511" h="974757" extrusionOk="0">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49" name="Google Shape;1697;p92">
                <a:extLst>
                  <a:ext uri="{FF2B5EF4-FFF2-40B4-BE49-F238E27FC236}">
                    <a16:creationId xmlns:a16="http://schemas.microsoft.com/office/drawing/2014/main" id="{7BBE5D0F-9610-4F1B-A4AE-BF85ABD0CD38}"/>
                  </a:ext>
                </a:extLst>
              </p:cNvPr>
              <p:cNvSpPr/>
              <p:nvPr/>
            </p:nvSpPr>
            <p:spPr>
              <a:xfrm>
                <a:off x="8859170" y="3857876"/>
                <a:ext cx="827087" cy="871537"/>
              </a:xfrm>
              <a:custGeom>
                <a:avLst/>
                <a:gdLst/>
                <a:ahLst/>
                <a:cxnLst/>
                <a:rect l="l" t="t" r="r" b="b"/>
                <a:pathLst>
                  <a:path w="825779" h="872150" extrusionOk="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50" name="Google Shape;1698;p92">
                <a:extLst>
                  <a:ext uri="{FF2B5EF4-FFF2-40B4-BE49-F238E27FC236}">
                    <a16:creationId xmlns:a16="http://schemas.microsoft.com/office/drawing/2014/main" id="{ACA11581-FDEF-4A50-B04D-C354657FB58A}"/>
                  </a:ext>
                </a:extLst>
              </p:cNvPr>
              <p:cNvSpPr/>
              <p:nvPr/>
            </p:nvSpPr>
            <p:spPr>
              <a:xfrm>
                <a:off x="9230645" y="3740401"/>
                <a:ext cx="760412" cy="584200"/>
              </a:xfrm>
              <a:custGeom>
                <a:avLst/>
                <a:gdLst/>
                <a:ahLst/>
                <a:cxnLst/>
                <a:rect l="l" t="t" r="r" b="b"/>
                <a:pathLst>
                  <a:path w="760491" h="585457" extrusionOk="0">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51" name="Google Shape;1699;p92">
                <a:extLst>
                  <a:ext uri="{FF2B5EF4-FFF2-40B4-BE49-F238E27FC236}">
                    <a16:creationId xmlns:a16="http://schemas.microsoft.com/office/drawing/2014/main" id="{9FA7BACB-EE9E-44DF-9B92-818AC2BE09A9}"/>
                  </a:ext>
                </a:extLst>
              </p:cNvPr>
              <p:cNvSpPr/>
              <p:nvPr/>
            </p:nvSpPr>
            <p:spPr>
              <a:xfrm>
                <a:off x="8265445" y="3124451"/>
                <a:ext cx="1031875" cy="612775"/>
              </a:xfrm>
              <a:custGeom>
                <a:avLst/>
                <a:gdLst/>
                <a:ahLst/>
                <a:cxnLst/>
                <a:rect l="l" t="t" r="r" b="b"/>
                <a:pathLst>
                  <a:path w="1032573" h="612618" extrusionOk="0">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dirty="0">
                  <a:solidFill>
                    <a:schemeClr val="lt1"/>
                  </a:solidFill>
                  <a:latin typeface="Calibri"/>
                  <a:ea typeface="Calibri"/>
                  <a:cs typeface="Calibri"/>
                  <a:sym typeface="Calibri"/>
                </a:endParaRPr>
              </a:p>
            </p:txBody>
          </p:sp>
          <p:sp>
            <p:nvSpPr>
              <p:cNvPr id="152" name="Google Shape;1700;p92">
                <a:extLst>
                  <a:ext uri="{FF2B5EF4-FFF2-40B4-BE49-F238E27FC236}">
                    <a16:creationId xmlns:a16="http://schemas.microsoft.com/office/drawing/2014/main" id="{089801E3-B5CB-4E8E-8FE4-43E6C204B4F2}"/>
                  </a:ext>
                </a:extLst>
              </p:cNvPr>
              <p:cNvSpPr/>
              <p:nvPr/>
            </p:nvSpPr>
            <p:spPr>
              <a:xfrm>
                <a:off x="8130507" y="3465763"/>
                <a:ext cx="1308100" cy="612775"/>
              </a:xfrm>
              <a:custGeom>
                <a:avLst/>
                <a:gdLst/>
                <a:ahLst/>
                <a:cxnLst/>
                <a:rect l="l" t="t" r="r" b="b"/>
                <a:pathLst>
                  <a:path w="1278631" h="599737" extrusionOk="0">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dirty="0">
                  <a:solidFill>
                    <a:schemeClr val="lt1"/>
                  </a:solidFill>
                  <a:latin typeface="Calibri"/>
                  <a:ea typeface="Calibri"/>
                  <a:cs typeface="Calibri"/>
                  <a:sym typeface="Calibri"/>
                </a:endParaRPr>
              </a:p>
            </p:txBody>
          </p:sp>
          <p:sp>
            <p:nvSpPr>
              <p:cNvPr id="153" name="Google Shape;1701;p92">
                <a:extLst>
                  <a:ext uri="{FF2B5EF4-FFF2-40B4-BE49-F238E27FC236}">
                    <a16:creationId xmlns:a16="http://schemas.microsoft.com/office/drawing/2014/main" id="{CBFBD46E-23D4-4AFA-8AF7-A030D56A5B62}"/>
                  </a:ext>
                </a:extLst>
              </p:cNvPr>
              <p:cNvSpPr/>
              <p:nvPr/>
            </p:nvSpPr>
            <p:spPr>
              <a:xfrm>
                <a:off x="8359107" y="2632326"/>
                <a:ext cx="496888" cy="833437"/>
              </a:xfrm>
              <a:custGeom>
                <a:avLst/>
                <a:gdLst/>
                <a:ahLst/>
                <a:cxnLst/>
                <a:rect l="l" t="t" r="r" b="b"/>
                <a:pathLst>
                  <a:path w="497940" h="832919" extrusionOk="0">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54" name="Google Shape;1702;p92">
                <a:extLst>
                  <a:ext uri="{FF2B5EF4-FFF2-40B4-BE49-F238E27FC236}">
                    <a16:creationId xmlns:a16="http://schemas.microsoft.com/office/drawing/2014/main" id="{CA996898-9284-4292-A9AB-D19AA8EDFB9E}"/>
                  </a:ext>
                </a:extLst>
              </p:cNvPr>
              <p:cNvSpPr/>
              <p:nvPr/>
            </p:nvSpPr>
            <p:spPr>
              <a:xfrm>
                <a:off x="5496845" y="3921376"/>
                <a:ext cx="2178050" cy="2039937"/>
              </a:xfrm>
              <a:custGeom>
                <a:avLst/>
                <a:gdLst/>
                <a:ahLst/>
                <a:cxnLst/>
                <a:rect l="l" t="t" r="r" b="b"/>
                <a:pathLst>
                  <a:path w="2178135" h="2039827" extrusionOk="0">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chemeClr val="accent1">
                  <a:lumMod val="75000"/>
                </a:scheme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55" name="Google Shape;1703;p92">
                <a:extLst>
                  <a:ext uri="{FF2B5EF4-FFF2-40B4-BE49-F238E27FC236}">
                    <a16:creationId xmlns:a16="http://schemas.microsoft.com/office/drawing/2014/main" id="{10498A80-E772-47C9-BB27-DEA921EA073E}"/>
                  </a:ext>
                </a:extLst>
              </p:cNvPr>
              <p:cNvSpPr/>
              <p:nvPr/>
            </p:nvSpPr>
            <p:spPr>
              <a:xfrm>
                <a:off x="2985420" y="2349751"/>
                <a:ext cx="1333500" cy="2124075"/>
              </a:xfrm>
              <a:custGeom>
                <a:avLst/>
                <a:gdLst/>
                <a:ahLst/>
                <a:cxnLst/>
                <a:rect l="l" t="t" r="r" b="b"/>
                <a:pathLst>
                  <a:path w="1333018" h="2124119" extrusionOk="0">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56" name="Google Shape;1704;p92">
                <a:extLst>
                  <a:ext uri="{FF2B5EF4-FFF2-40B4-BE49-F238E27FC236}">
                    <a16:creationId xmlns:a16="http://schemas.microsoft.com/office/drawing/2014/main" id="{66086B26-B0BB-468C-9FF6-B96BE3F3D4ED}"/>
                  </a:ext>
                </a:extLst>
              </p:cNvPr>
              <p:cNvSpPr/>
              <p:nvPr/>
            </p:nvSpPr>
            <p:spPr>
              <a:xfrm>
                <a:off x="7565357" y="4480176"/>
                <a:ext cx="882650" cy="776287"/>
              </a:xfrm>
              <a:custGeom>
                <a:avLst/>
                <a:gdLst/>
                <a:ahLst/>
                <a:cxnLst/>
                <a:rect l="l" t="t" r="r" b="b"/>
                <a:pathLst>
                  <a:path w="883066" h="774819" extrusionOk="0">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57" name="Google Shape;1705;p92">
                <a:extLst>
                  <a:ext uri="{FF2B5EF4-FFF2-40B4-BE49-F238E27FC236}">
                    <a16:creationId xmlns:a16="http://schemas.microsoft.com/office/drawing/2014/main" id="{BA24D6E8-A46E-4F19-9E57-51892B4FB36B}"/>
                  </a:ext>
                </a:extLst>
              </p:cNvPr>
              <p:cNvSpPr/>
              <p:nvPr/>
            </p:nvSpPr>
            <p:spPr>
              <a:xfrm>
                <a:off x="8646445" y="4608763"/>
                <a:ext cx="1379537" cy="1073150"/>
              </a:xfrm>
              <a:custGeom>
                <a:avLst/>
                <a:gdLst/>
                <a:ahLst/>
                <a:cxnLst/>
                <a:rect l="l" t="t" r="r" b="b"/>
                <a:pathLst>
                  <a:path w="1379716" h="1074786" extrusionOk="0">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58" name="Google Shape;1706;p92">
                <a:extLst>
                  <a:ext uri="{FF2B5EF4-FFF2-40B4-BE49-F238E27FC236}">
                    <a16:creationId xmlns:a16="http://schemas.microsoft.com/office/drawing/2014/main" id="{3D234DF5-60DF-416D-8116-1125A7028694}"/>
                  </a:ext>
                </a:extLst>
              </p:cNvPr>
              <p:cNvSpPr/>
              <p:nvPr/>
            </p:nvSpPr>
            <p:spPr>
              <a:xfrm>
                <a:off x="9033795" y="3200651"/>
                <a:ext cx="1322387" cy="698500"/>
              </a:xfrm>
              <a:custGeom>
                <a:avLst/>
                <a:gdLst/>
                <a:ahLst/>
                <a:cxnLst/>
                <a:rect l="l" t="t" r="r" b="b"/>
                <a:pathLst>
                  <a:path w="1322973" h="698035" extrusionOk="0">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59" name="Google Shape;1707;p92">
                <a:extLst>
                  <a:ext uri="{FF2B5EF4-FFF2-40B4-BE49-F238E27FC236}">
                    <a16:creationId xmlns:a16="http://schemas.microsoft.com/office/drawing/2014/main" id="{21088088-EC0D-4AB0-8530-1088E77BDD24}"/>
                  </a:ext>
                </a:extLst>
              </p:cNvPr>
              <p:cNvSpPr/>
              <p:nvPr/>
            </p:nvSpPr>
            <p:spPr>
              <a:xfrm>
                <a:off x="10387932" y="924176"/>
                <a:ext cx="550863" cy="855662"/>
              </a:xfrm>
              <a:custGeom>
                <a:avLst/>
                <a:gdLst/>
                <a:ahLst/>
                <a:cxnLst/>
                <a:rect l="l" t="t" r="r" b="b"/>
                <a:pathLst>
                  <a:path w="550646" h="856781" extrusionOk="0">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60" name="Google Shape;1708;p92">
                <a:extLst>
                  <a:ext uri="{FF2B5EF4-FFF2-40B4-BE49-F238E27FC236}">
                    <a16:creationId xmlns:a16="http://schemas.microsoft.com/office/drawing/2014/main" id="{CA77AB37-892B-4C76-A73E-9552833FB17A}"/>
                  </a:ext>
                </a:extLst>
              </p:cNvPr>
              <p:cNvSpPr/>
              <p:nvPr/>
            </p:nvSpPr>
            <p:spPr>
              <a:xfrm>
                <a:off x="10333957" y="1432176"/>
                <a:ext cx="247650" cy="512762"/>
              </a:xfrm>
              <a:custGeom>
                <a:avLst/>
                <a:gdLst/>
                <a:ahLst/>
                <a:cxnLst/>
                <a:rect l="l" t="t" r="r" b="b"/>
                <a:pathLst>
                  <a:path w="247619" h="512826" extrusionOk="0">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61" name="Google Shape;1709;p92">
                <a:extLst>
                  <a:ext uri="{FF2B5EF4-FFF2-40B4-BE49-F238E27FC236}">
                    <a16:creationId xmlns:a16="http://schemas.microsoft.com/office/drawing/2014/main" id="{3D6511D1-3451-46AF-B7A5-2E1629450258}"/>
                  </a:ext>
                </a:extLst>
              </p:cNvPr>
              <p:cNvSpPr/>
              <p:nvPr/>
            </p:nvSpPr>
            <p:spPr>
              <a:xfrm>
                <a:off x="10118057" y="1475038"/>
                <a:ext cx="273050" cy="490538"/>
              </a:xfrm>
              <a:custGeom>
                <a:avLst/>
                <a:gdLst/>
                <a:ahLst/>
                <a:cxnLst/>
                <a:rect l="l" t="t" r="r" b="b"/>
                <a:pathLst>
                  <a:path w="273068" h="491020" extrusionOk="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62" name="Google Shape;1710;p92">
                <a:extLst>
                  <a:ext uri="{FF2B5EF4-FFF2-40B4-BE49-F238E27FC236}">
                    <a16:creationId xmlns:a16="http://schemas.microsoft.com/office/drawing/2014/main" id="{B54DD2E7-2D07-4B2D-AA27-D9A4F8568B5E}"/>
                  </a:ext>
                </a:extLst>
              </p:cNvPr>
              <p:cNvSpPr/>
              <p:nvPr/>
            </p:nvSpPr>
            <p:spPr>
              <a:xfrm>
                <a:off x="10278395" y="1822701"/>
                <a:ext cx="522287" cy="290512"/>
              </a:xfrm>
              <a:custGeom>
                <a:avLst/>
                <a:gdLst/>
                <a:ahLst/>
                <a:cxnLst/>
                <a:rect l="l" t="t" r="r" b="b"/>
                <a:pathLst>
                  <a:path w="523588" h="290604" extrusionOk="0">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63" name="Google Shape;1711;p92">
                <a:extLst>
                  <a:ext uri="{FF2B5EF4-FFF2-40B4-BE49-F238E27FC236}">
                    <a16:creationId xmlns:a16="http://schemas.microsoft.com/office/drawing/2014/main" id="{6A9A33FC-426D-42FF-AC9B-0B9A14293301}"/>
                  </a:ext>
                </a:extLst>
              </p:cNvPr>
              <p:cNvSpPr/>
              <p:nvPr/>
            </p:nvSpPr>
            <p:spPr>
              <a:xfrm>
                <a:off x="10527632" y="1992563"/>
                <a:ext cx="80963" cy="131763"/>
              </a:xfrm>
              <a:custGeom>
                <a:avLst/>
                <a:gdLst/>
                <a:ahLst/>
                <a:cxnLst/>
                <a:rect l="l" t="t" r="r" b="b"/>
                <a:pathLst>
                  <a:path w="80962" h="130969" extrusionOk="0">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64" name="Google Shape;1712;p92">
                <a:extLst>
                  <a:ext uri="{FF2B5EF4-FFF2-40B4-BE49-F238E27FC236}">
                    <a16:creationId xmlns:a16="http://schemas.microsoft.com/office/drawing/2014/main" id="{D1331F92-7360-43A6-973E-F3431E32571A}"/>
                  </a:ext>
                </a:extLst>
              </p:cNvPr>
              <p:cNvSpPr/>
              <p:nvPr/>
            </p:nvSpPr>
            <p:spPr>
              <a:xfrm>
                <a:off x="10302207" y="2019551"/>
                <a:ext cx="274638" cy="241300"/>
              </a:xfrm>
              <a:custGeom>
                <a:avLst/>
                <a:gdLst/>
                <a:ahLst/>
                <a:cxnLst/>
                <a:rect l="l" t="t" r="r" b="b"/>
                <a:pathLst>
                  <a:path w="273844" h="242911" extrusionOk="0">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65" name="Google Shape;1713;p92">
                <a:extLst>
                  <a:ext uri="{FF2B5EF4-FFF2-40B4-BE49-F238E27FC236}">
                    <a16:creationId xmlns:a16="http://schemas.microsoft.com/office/drawing/2014/main" id="{5ED64841-2258-48F5-9FBB-C0D4D6AA2DA6}"/>
                  </a:ext>
                </a:extLst>
              </p:cNvPr>
              <p:cNvSpPr/>
              <p:nvPr/>
            </p:nvSpPr>
            <p:spPr>
              <a:xfrm>
                <a:off x="10130757" y="2287838"/>
                <a:ext cx="219075" cy="457200"/>
              </a:xfrm>
              <a:custGeom>
                <a:avLst/>
                <a:gdLst/>
                <a:ahLst/>
                <a:cxnLst/>
                <a:rect l="l" t="t" r="r" b="b"/>
                <a:pathLst>
                  <a:path w="219075" h="457200" extrusionOk="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66" name="Google Shape;1714;p92">
                <a:extLst>
                  <a:ext uri="{FF2B5EF4-FFF2-40B4-BE49-F238E27FC236}">
                    <a16:creationId xmlns:a16="http://schemas.microsoft.com/office/drawing/2014/main" id="{8E84A29F-2E6D-4E5B-A9F6-4E542B0229E0}"/>
                  </a:ext>
                </a:extLst>
              </p:cNvPr>
              <p:cNvSpPr/>
              <p:nvPr/>
            </p:nvSpPr>
            <p:spPr>
              <a:xfrm>
                <a:off x="10119645" y="2632326"/>
                <a:ext cx="153987" cy="250825"/>
              </a:xfrm>
              <a:custGeom>
                <a:avLst/>
                <a:gdLst/>
                <a:ahLst/>
                <a:cxnLst/>
                <a:rect l="l" t="t" r="r" b="b"/>
                <a:pathLst>
                  <a:path w="154793" h="250032" extrusionOk="0">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67" name="Google Shape;1715;p92">
                <a:extLst>
                  <a:ext uri="{FF2B5EF4-FFF2-40B4-BE49-F238E27FC236}">
                    <a16:creationId xmlns:a16="http://schemas.microsoft.com/office/drawing/2014/main" id="{F069FCC8-E27F-4EFB-A24D-8A80DE0C7221}"/>
                  </a:ext>
                </a:extLst>
              </p:cNvPr>
              <p:cNvSpPr/>
              <p:nvPr/>
            </p:nvSpPr>
            <p:spPr>
              <a:xfrm>
                <a:off x="9197307" y="2676776"/>
                <a:ext cx="665163" cy="727075"/>
              </a:xfrm>
              <a:custGeom>
                <a:avLst/>
                <a:gdLst/>
                <a:ahLst/>
                <a:cxnLst/>
                <a:rect l="l" t="t" r="r" b="b"/>
                <a:pathLst>
                  <a:path w="664369" h="728705" extrusionOk="0">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68" name="Google Shape;1716;p92">
                <a:extLst>
                  <a:ext uri="{FF2B5EF4-FFF2-40B4-BE49-F238E27FC236}">
                    <a16:creationId xmlns:a16="http://schemas.microsoft.com/office/drawing/2014/main" id="{6165117F-9B80-4B85-8E79-EA445C04F33A}"/>
                  </a:ext>
                </a:extLst>
              </p:cNvPr>
              <p:cNvSpPr/>
              <p:nvPr/>
            </p:nvSpPr>
            <p:spPr>
              <a:xfrm>
                <a:off x="9583070" y="2648201"/>
                <a:ext cx="690562" cy="331787"/>
              </a:xfrm>
              <a:custGeom>
                <a:avLst/>
                <a:gdLst/>
                <a:ahLst/>
                <a:cxnLst/>
                <a:rect l="l" t="t" r="r" b="b"/>
                <a:pathLst>
                  <a:path w="690562" h="333493" extrusionOk="0">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69" name="Google Shape;1717;p92">
                <a:extLst>
                  <a:ext uri="{FF2B5EF4-FFF2-40B4-BE49-F238E27FC236}">
                    <a16:creationId xmlns:a16="http://schemas.microsoft.com/office/drawing/2014/main" id="{A12BAE06-EEE1-4800-8BE1-4CB2BA16C729}"/>
                  </a:ext>
                </a:extLst>
              </p:cNvPr>
              <p:cNvSpPr/>
              <p:nvPr/>
            </p:nvSpPr>
            <p:spPr>
              <a:xfrm>
                <a:off x="9322720" y="2210051"/>
                <a:ext cx="901700" cy="657225"/>
              </a:xfrm>
              <a:custGeom>
                <a:avLst/>
                <a:gdLst/>
                <a:ahLst/>
                <a:cxnLst/>
                <a:rect l="l" t="t" r="r" b="b"/>
                <a:pathLst>
                  <a:path w="902493" h="657225" extrusionOk="0">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nvGrpSpPr>
              <p:cNvPr id="170" name="Google Shape;1718;p92">
                <a:extLst>
                  <a:ext uri="{FF2B5EF4-FFF2-40B4-BE49-F238E27FC236}">
                    <a16:creationId xmlns:a16="http://schemas.microsoft.com/office/drawing/2014/main" id="{C8D4675C-E779-430F-BFCE-019D4F88EC3C}"/>
                  </a:ext>
                </a:extLst>
              </p:cNvPr>
              <p:cNvGrpSpPr/>
              <p:nvPr/>
            </p:nvGrpSpPr>
            <p:grpSpPr>
              <a:xfrm>
                <a:off x="6885485" y="1425992"/>
                <a:ext cx="997744" cy="1143057"/>
                <a:chOff x="4393406" y="1081031"/>
                <a:chExt cx="997744" cy="1143057"/>
              </a:xfrm>
              <a:grpFill/>
            </p:grpSpPr>
            <p:sp>
              <p:nvSpPr>
                <p:cNvPr id="181" name="Google Shape;1719;p92">
                  <a:extLst>
                    <a:ext uri="{FF2B5EF4-FFF2-40B4-BE49-F238E27FC236}">
                      <a16:creationId xmlns:a16="http://schemas.microsoft.com/office/drawing/2014/main" id="{49FA63EA-184A-459B-B887-A58D1AF6A473}"/>
                    </a:ext>
                  </a:extLst>
                </p:cNvPr>
                <p:cNvSpPr/>
                <p:nvPr/>
              </p:nvSpPr>
              <p:spPr>
                <a:xfrm>
                  <a:off x="4393406" y="1166813"/>
                  <a:ext cx="997744" cy="1057275"/>
                </a:xfrm>
                <a:custGeom>
                  <a:avLst/>
                  <a:gdLst/>
                  <a:ahLst/>
                  <a:cxnLst/>
                  <a:rect l="l" t="t" r="r" b="b"/>
                  <a:pathLst>
                    <a:path w="997744" h="1057275" extrusionOk="0">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82" name="Google Shape;1720;p92">
                  <a:extLst>
                    <a:ext uri="{FF2B5EF4-FFF2-40B4-BE49-F238E27FC236}">
                      <a16:creationId xmlns:a16="http://schemas.microsoft.com/office/drawing/2014/main" id="{2C927737-8392-4070-87BF-300B0F1437D7}"/>
                    </a:ext>
                  </a:extLst>
                </p:cNvPr>
                <p:cNvSpPr/>
                <p:nvPr/>
              </p:nvSpPr>
              <p:spPr>
                <a:xfrm>
                  <a:off x="4638510" y="1081031"/>
                  <a:ext cx="35928" cy="59741"/>
                </a:xfrm>
                <a:custGeom>
                  <a:avLst/>
                  <a:gdLst/>
                  <a:ahLst/>
                  <a:cxnLst/>
                  <a:rect l="l" t="t" r="r" b="b"/>
                  <a:pathLst>
                    <a:path w="35928" h="59741" extrusionOk="0">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grpSp>
            <p:nvGrpSpPr>
              <p:cNvPr id="171" name="Google Shape;1721;p92">
                <a:extLst>
                  <a:ext uri="{FF2B5EF4-FFF2-40B4-BE49-F238E27FC236}">
                    <a16:creationId xmlns:a16="http://schemas.microsoft.com/office/drawing/2014/main" id="{2F9002F9-8E33-4C3C-9412-60C6333FAA4E}"/>
                  </a:ext>
                </a:extLst>
              </p:cNvPr>
              <p:cNvGrpSpPr/>
              <p:nvPr/>
            </p:nvGrpSpPr>
            <p:grpSpPr>
              <a:xfrm>
                <a:off x="7847510" y="1676080"/>
                <a:ext cx="1176338" cy="1012031"/>
                <a:chOff x="5355431" y="1331119"/>
                <a:chExt cx="1176338" cy="1012031"/>
              </a:xfrm>
              <a:grpFill/>
            </p:grpSpPr>
            <p:sp>
              <p:nvSpPr>
                <p:cNvPr id="179" name="Google Shape;1722;p92">
                  <a:extLst>
                    <a:ext uri="{FF2B5EF4-FFF2-40B4-BE49-F238E27FC236}">
                      <a16:creationId xmlns:a16="http://schemas.microsoft.com/office/drawing/2014/main" id="{6F9CC35E-D00E-4823-BFD0-CBFB1CEB2255}"/>
                    </a:ext>
                  </a:extLst>
                </p:cNvPr>
                <p:cNvSpPr/>
                <p:nvPr/>
              </p:nvSpPr>
              <p:spPr>
                <a:xfrm>
                  <a:off x="5355431" y="1331119"/>
                  <a:ext cx="833438" cy="397669"/>
                </a:xfrm>
                <a:custGeom>
                  <a:avLst/>
                  <a:gdLst/>
                  <a:ahLst/>
                  <a:cxnLst/>
                  <a:rect l="l" t="t" r="r" b="b"/>
                  <a:pathLst>
                    <a:path w="833438" h="397669" extrusionOk="0">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80" name="Google Shape;1723;p92">
                  <a:extLst>
                    <a:ext uri="{FF2B5EF4-FFF2-40B4-BE49-F238E27FC236}">
                      <a16:creationId xmlns:a16="http://schemas.microsoft.com/office/drawing/2014/main" id="{5424CBD7-B65A-4EA4-85DC-BE41BCB217F7}"/>
                    </a:ext>
                  </a:extLst>
                </p:cNvPr>
                <p:cNvSpPr/>
                <p:nvPr/>
              </p:nvSpPr>
              <p:spPr>
                <a:xfrm>
                  <a:off x="5938838" y="1557338"/>
                  <a:ext cx="592931" cy="785812"/>
                </a:xfrm>
                <a:custGeom>
                  <a:avLst/>
                  <a:gdLst/>
                  <a:ahLst/>
                  <a:cxnLst/>
                  <a:rect l="l" t="t" r="r" b="b"/>
                  <a:pathLst>
                    <a:path w="592931" h="785812" extrusionOk="0">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grpSp>
            <p:nvGrpSpPr>
              <p:cNvPr id="172" name="Google Shape;1724;p92">
                <a:extLst>
                  <a:ext uri="{FF2B5EF4-FFF2-40B4-BE49-F238E27FC236}">
                    <a16:creationId xmlns:a16="http://schemas.microsoft.com/office/drawing/2014/main" id="{8DE3DEAF-F715-4492-A790-313086053C40}"/>
                  </a:ext>
                </a:extLst>
              </p:cNvPr>
              <p:cNvGrpSpPr/>
              <p:nvPr/>
            </p:nvGrpSpPr>
            <p:grpSpPr>
              <a:xfrm>
                <a:off x="9385798" y="1566542"/>
                <a:ext cx="1193006" cy="831057"/>
                <a:chOff x="6893719" y="1221581"/>
                <a:chExt cx="1193006" cy="831057"/>
              </a:xfrm>
              <a:grpFill/>
            </p:grpSpPr>
            <p:sp>
              <p:nvSpPr>
                <p:cNvPr id="177" name="Google Shape;1725;p92">
                  <a:extLst>
                    <a:ext uri="{FF2B5EF4-FFF2-40B4-BE49-F238E27FC236}">
                      <a16:creationId xmlns:a16="http://schemas.microsoft.com/office/drawing/2014/main" id="{94AA4E70-7BD8-487E-A7FC-78139B6CAD5B}"/>
                    </a:ext>
                  </a:extLst>
                </p:cNvPr>
                <p:cNvSpPr/>
                <p:nvPr/>
              </p:nvSpPr>
              <p:spPr>
                <a:xfrm>
                  <a:off x="6893719" y="1221581"/>
                  <a:ext cx="978694" cy="831057"/>
                </a:xfrm>
                <a:custGeom>
                  <a:avLst/>
                  <a:gdLst/>
                  <a:ahLst/>
                  <a:cxnLst/>
                  <a:rect l="l" t="t" r="r" b="b"/>
                  <a:pathLst>
                    <a:path w="978694" h="831057" extrusionOk="0">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78" name="Google Shape;1726;p92">
                  <a:extLst>
                    <a:ext uri="{FF2B5EF4-FFF2-40B4-BE49-F238E27FC236}">
                      <a16:creationId xmlns:a16="http://schemas.microsoft.com/office/drawing/2014/main" id="{DB1594A4-B6F0-4FAA-A53A-F52104243E88}"/>
                    </a:ext>
                  </a:extLst>
                </p:cNvPr>
                <p:cNvSpPr/>
                <p:nvPr/>
              </p:nvSpPr>
              <p:spPr>
                <a:xfrm>
                  <a:off x="7831932" y="1854994"/>
                  <a:ext cx="254793" cy="192881"/>
                </a:xfrm>
                <a:custGeom>
                  <a:avLst/>
                  <a:gdLst/>
                  <a:ahLst/>
                  <a:cxnLst/>
                  <a:rect l="l" t="t" r="r" b="b"/>
                  <a:pathLst>
                    <a:path w="254793" h="192881" extrusionOk="0">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grpSp>
            <p:nvGrpSpPr>
              <p:cNvPr id="173" name="Google Shape;1727;p92">
                <a:extLst>
                  <a:ext uri="{FF2B5EF4-FFF2-40B4-BE49-F238E27FC236}">
                    <a16:creationId xmlns:a16="http://schemas.microsoft.com/office/drawing/2014/main" id="{CA085241-CD5B-4E5B-B0F4-B9E6BCE02559}"/>
                  </a:ext>
                </a:extLst>
              </p:cNvPr>
              <p:cNvGrpSpPr/>
              <p:nvPr/>
            </p:nvGrpSpPr>
            <p:grpSpPr>
              <a:xfrm>
                <a:off x="9126242" y="2797649"/>
                <a:ext cx="1140618" cy="764381"/>
                <a:chOff x="6634163" y="2452688"/>
                <a:chExt cx="1140618" cy="764381"/>
              </a:xfrm>
              <a:grpFill/>
            </p:grpSpPr>
            <p:sp>
              <p:nvSpPr>
                <p:cNvPr id="175" name="Google Shape;1728;p92">
                  <a:extLst>
                    <a:ext uri="{FF2B5EF4-FFF2-40B4-BE49-F238E27FC236}">
                      <a16:creationId xmlns:a16="http://schemas.microsoft.com/office/drawing/2014/main" id="{25DC906B-25B5-4C9B-9987-A52FE0ED2D7E}"/>
                    </a:ext>
                  </a:extLst>
                </p:cNvPr>
                <p:cNvSpPr/>
                <p:nvPr/>
              </p:nvSpPr>
              <p:spPr>
                <a:xfrm>
                  <a:off x="6634163" y="2452688"/>
                  <a:ext cx="1131093" cy="764381"/>
                </a:xfrm>
                <a:custGeom>
                  <a:avLst/>
                  <a:gdLst/>
                  <a:ahLst/>
                  <a:cxnLst/>
                  <a:rect l="l" t="t" r="r" b="b"/>
                  <a:pathLst>
                    <a:path w="1131093" h="764381" extrusionOk="0">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76" name="Google Shape;1729;p92">
                  <a:extLst>
                    <a:ext uri="{FF2B5EF4-FFF2-40B4-BE49-F238E27FC236}">
                      <a16:creationId xmlns:a16="http://schemas.microsoft.com/office/drawing/2014/main" id="{B51C0079-0FA1-4497-A7B6-F0759D56B939}"/>
                    </a:ext>
                  </a:extLst>
                </p:cNvPr>
                <p:cNvSpPr/>
                <p:nvPr/>
              </p:nvSpPr>
              <p:spPr>
                <a:xfrm>
                  <a:off x="7724776" y="2605088"/>
                  <a:ext cx="50006" cy="109537"/>
                </a:xfrm>
                <a:custGeom>
                  <a:avLst/>
                  <a:gdLst/>
                  <a:ahLst/>
                  <a:cxnLst/>
                  <a:rect l="l" t="t" r="r" b="b"/>
                  <a:pathLst>
                    <a:path w="50006" h="109537" extrusionOk="0">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sp>
            <p:nvSpPr>
              <p:cNvPr id="174" name="Google Shape;1730;p92">
                <a:extLst>
                  <a:ext uri="{FF2B5EF4-FFF2-40B4-BE49-F238E27FC236}">
                    <a16:creationId xmlns:a16="http://schemas.microsoft.com/office/drawing/2014/main" id="{82E0BD57-BEEA-4224-9DAB-130E55D84D03}"/>
                  </a:ext>
                </a:extLst>
              </p:cNvPr>
              <p:cNvSpPr/>
              <p:nvPr/>
            </p:nvSpPr>
            <p:spPr>
              <a:xfrm>
                <a:off x="8741695" y="2448176"/>
                <a:ext cx="654050" cy="735012"/>
              </a:xfrm>
              <a:custGeom>
                <a:avLst/>
                <a:gdLst/>
                <a:ahLst/>
                <a:cxnLst/>
                <a:rect l="l" t="t" r="r" b="b"/>
                <a:pathLst>
                  <a:path w="652463" h="735806" extrusionOk="0">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grpSp>
          <p:nvGrpSpPr>
            <p:cNvPr id="103" name="Google Shape;1731;p92">
              <a:extLst>
                <a:ext uri="{FF2B5EF4-FFF2-40B4-BE49-F238E27FC236}">
                  <a16:creationId xmlns:a16="http://schemas.microsoft.com/office/drawing/2014/main" id="{5E7F0664-BE24-421D-B7E9-22AC0709A889}"/>
                </a:ext>
              </a:extLst>
            </p:cNvPr>
            <p:cNvGrpSpPr/>
            <p:nvPr/>
          </p:nvGrpSpPr>
          <p:grpSpPr>
            <a:xfrm rot="-2195245">
              <a:off x="2507223" y="4763182"/>
              <a:ext cx="1458913" cy="1671372"/>
              <a:chOff x="108699" y="4880419"/>
              <a:chExt cx="1459283" cy="1670121"/>
            </a:xfrm>
            <a:grpFill/>
          </p:grpSpPr>
          <p:grpSp>
            <p:nvGrpSpPr>
              <p:cNvPr id="113" name="Google Shape;1732;p92">
                <a:extLst>
                  <a:ext uri="{FF2B5EF4-FFF2-40B4-BE49-F238E27FC236}">
                    <a16:creationId xmlns:a16="http://schemas.microsoft.com/office/drawing/2014/main" id="{4C562907-A1F6-4FA5-881C-0820E9D47623}"/>
                  </a:ext>
                </a:extLst>
              </p:cNvPr>
              <p:cNvGrpSpPr/>
              <p:nvPr/>
            </p:nvGrpSpPr>
            <p:grpSpPr>
              <a:xfrm>
                <a:off x="108699" y="4880419"/>
                <a:ext cx="1459283" cy="1670121"/>
                <a:chOff x="108699" y="4880419"/>
                <a:chExt cx="1459283" cy="1670121"/>
              </a:xfrm>
              <a:grpFill/>
            </p:grpSpPr>
            <p:grpSp>
              <p:nvGrpSpPr>
                <p:cNvPr id="115" name="Google Shape;1733;p92">
                  <a:extLst>
                    <a:ext uri="{FF2B5EF4-FFF2-40B4-BE49-F238E27FC236}">
                      <a16:creationId xmlns:a16="http://schemas.microsoft.com/office/drawing/2014/main" id="{8CEC8EB8-9C52-4EF9-91EA-3B45A47CAA3E}"/>
                    </a:ext>
                  </a:extLst>
                </p:cNvPr>
                <p:cNvGrpSpPr/>
                <p:nvPr/>
              </p:nvGrpSpPr>
              <p:grpSpPr>
                <a:xfrm>
                  <a:off x="108699" y="4880419"/>
                  <a:ext cx="1459283" cy="1670121"/>
                  <a:chOff x="108699" y="4880419"/>
                  <a:chExt cx="1459283" cy="1670121"/>
                </a:xfrm>
                <a:grpFill/>
              </p:grpSpPr>
              <p:grpSp>
                <p:nvGrpSpPr>
                  <p:cNvPr id="117" name="Google Shape;1734;p92">
                    <a:extLst>
                      <a:ext uri="{FF2B5EF4-FFF2-40B4-BE49-F238E27FC236}">
                        <a16:creationId xmlns:a16="http://schemas.microsoft.com/office/drawing/2014/main" id="{6B42261E-CF36-41E3-A541-3AA601E8B8C3}"/>
                      </a:ext>
                    </a:extLst>
                  </p:cNvPr>
                  <p:cNvGrpSpPr/>
                  <p:nvPr/>
                </p:nvGrpSpPr>
                <p:grpSpPr>
                  <a:xfrm>
                    <a:off x="108699" y="4880419"/>
                    <a:ext cx="1459283" cy="1670121"/>
                    <a:chOff x="108699" y="4880419"/>
                    <a:chExt cx="1459283" cy="1670121"/>
                  </a:xfrm>
                  <a:grpFill/>
                </p:grpSpPr>
                <p:grpSp>
                  <p:nvGrpSpPr>
                    <p:cNvPr id="119" name="Google Shape;1735;p92">
                      <a:extLst>
                        <a:ext uri="{FF2B5EF4-FFF2-40B4-BE49-F238E27FC236}">
                          <a16:creationId xmlns:a16="http://schemas.microsoft.com/office/drawing/2014/main" id="{AFC29619-F0EA-40F8-AD40-79E418A77040}"/>
                        </a:ext>
                      </a:extLst>
                    </p:cNvPr>
                    <p:cNvGrpSpPr/>
                    <p:nvPr/>
                  </p:nvGrpSpPr>
                  <p:grpSpPr>
                    <a:xfrm>
                      <a:off x="108699" y="4880419"/>
                      <a:ext cx="1459283" cy="1288086"/>
                      <a:chOff x="108699" y="4880419"/>
                      <a:chExt cx="1459283" cy="1288086"/>
                    </a:xfrm>
                    <a:grpFill/>
                  </p:grpSpPr>
                  <p:grpSp>
                    <p:nvGrpSpPr>
                      <p:cNvPr id="121" name="Google Shape;1736;p92">
                        <a:extLst>
                          <a:ext uri="{FF2B5EF4-FFF2-40B4-BE49-F238E27FC236}">
                            <a16:creationId xmlns:a16="http://schemas.microsoft.com/office/drawing/2014/main" id="{4BA63E92-D371-4532-860B-42C219B04A6E}"/>
                          </a:ext>
                        </a:extLst>
                      </p:cNvPr>
                      <p:cNvGrpSpPr/>
                      <p:nvPr/>
                    </p:nvGrpSpPr>
                    <p:grpSpPr>
                      <a:xfrm>
                        <a:off x="108699" y="4880419"/>
                        <a:ext cx="1459283" cy="1288086"/>
                        <a:chOff x="108699" y="4880419"/>
                        <a:chExt cx="1459283" cy="1288086"/>
                      </a:xfrm>
                      <a:grpFill/>
                    </p:grpSpPr>
                    <p:grpSp>
                      <p:nvGrpSpPr>
                        <p:cNvPr id="123" name="Google Shape;1737;p92">
                          <a:extLst>
                            <a:ext uri="{FF2B5EF4-FFF2-40B4-BE49-F238E27FC236}">
                              <a16:creationId xmlns:a16="http://schemas.microsoft.com/office/drawing/2014/main" id="{BFAE487A-2BA4-4CB3-8FF3-7BEFA9DD5638}"/>
                            </a:ext>
                          </a:extLst>
                        </p:cNvPr>
                        <p:cNvGrpSpPr/>
                        <p:nvPr/>
                      </p:nvGrpSpPr>
                      <p:grpSpPr>
                        <a:xfrm>
                          <a:off x="108699" y="4880419"/>
                          <a:ext cx="1459283" cy="1288086"/>
                          <a:chOff x="108699" y="4880419"/>
                          <a:chExt cx="1459283" cy="1288086"/>
                        </a:xfrm>
                        <a:grpFill/>
                      </p:grpSpPr>
                      <p:sp>
                        <p:nvSpPr>
                          <p:cNvPr id="125" name="Google Shape;1738;p92">
                            <a:extLst>
                              <a:ext uri="{FF2B5EF4-FFF2-40B4-BE49-F238E27FC236}">
                                <a16:creationId xmlns:a16="http://schemas.microsoft.com/office/drawing/2014/main" id="{B526A4F6-DA87-4A40-BA76-51359504D9F0}"/>
                              </a:ext>
                            </a:extLst>
                          </p:cNvPr>
                          <p:cNvSpPr/>
                          <p:nvPr/>
                        </p:nvSpPr>
                        <p:spPr>
                          <a:xfrm>
                            <a:off x="108699" y="4880419"/>
                            <a:ext cx="1459283" cy="1288086"/>
                          </a:xfrm>
                          <a:custGeom>
                            <a:avLst/>
                            <a:gdLst/>
                            <a:ahLst/>
                            <a:cxnLst/>
                            <a:rect l="l" t="t" r="r" b="b"/>
                            <a:pathLst>
                              <a:path w="1459282" h="1290181" extrusionOk="0">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26" name="Google Shape;1739;p92">
                            <a:extLst>
                              <a:ext uri="{FF2B5EF4-FFF2-40B4-BE49-F238E27FC236}">
                                <a16:creationId xmlns:a16="http://schemas.microsoft.com/office/drawing/2014/main" id="{39EF69B2-53E1-4467-8D8D-D663E7E710ED}"/>
                              </a:ext>
                            </a:extLst>
                          </p:cNvPr>
                          <p:cNvSpPr/>
                          <p:nvPr/>
                        </p:nvSpPr>
                        <p:spPr>
                          <a:xfrm>
                            <a:off x="477630" y="4903823"/>
                            <a:ext cx="39698" cy="109456"/>
                          </a:xfrm>
                          <a:custGeom>
                            <a:avLst/>
                            <a:gdLst/>
                            <a:ahLst/>
                            <a:cxnLst/>
                            <a:rect l="l" t="t" r="r" b="b"/>
                            <a:pathLst>
                              <a:path w="40481" h="109538" extrusionOk="0">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sp>
                      <p:nvSpPr>
                        <p:cNvPr id="124" name="Google Shape;1740;p92">
                          <a:extLst>
                            <a:ext uri="{FF2B5EF4-FFF2-40B4-BE49-F238E27FC236}">
                              <a16:creationId xmlns:a16="http://schemas.microsoft.com/office/drawing/2014/main" id="{360AA3D2-313A-4950-97C7-27E27D70DEFD}"/>
                            </a:ext>
                          </a:extLst>
                        </p:cNvPr>
                        <p:cNvSpPr/>
                        <p:nvPr/>
                      </p:nvSpPr>
                      <p:spPr>
                        <a:xfrm>
                          <a:off x="339650" y="5180695"/>
                          <a:ext cx="34934" cy="74556"/>
                        </a:xfrm>
                        <a:custGeom>
                          <a:avLst/>
                          <a:gdLst/>
                          <a:ahLst/>
                          <a:cxnLst/>
                          <a:rect l="l" t="t" r="r" b="b"/>
                          <a:pathLst>
                            <a:path w="35718" h="73819" extrusionOk="0">
                              <a:moveTo>
                                <a:pt x="0" y="0"/>
                              </a:moveTo>
                              <a:cubicBezTo>
                                <a:pt x="794" y="22225"/>
                                <a:pt x="1587" y="44450"/>
                                <a:pt x="2381" y="66675"/>
                              </a:cubicBezTo>
                              <a:lnTo>
                                <a:pt x="28575" y="73819"/>
                              </a:lnTo>
                              <a:lnTo>
                                <a:pt x="35718" y="40482"/>
                              </a:lnTo>
                              <a:lnTo>
                                <a:pt x="16668" y="9525"/>
                              </a:lnTo>
                              <a:lnTo>
                                <a:pt x="0"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sp>
                    <p:nvSpPr>
                      <p:cNvPr id="122" name="Google Shape;1741;p92">
                        <a:extLst>
                          <a:ext uri="{FF2B5EF4-FFF2-40B4-BE49-F238E27FC236}">
                            <a16:creationId xmlns:a16="http://schemas.microsoft.com/office/drawing/2014/main" id="{3D494E19-9905-46DA-8A97-CCD38658ECA7}"/>
                          </a:ext>
                        </a:extLst>
                      </p:cNvPr>
                      <p:cNvSpPr/>
                      <p:nvPr/>
                    </p:nvSpPr>
                    <p:spPr>
                      <a:xfrm>
                        <a:off x="505331" y="5741523"/>
                        <a:ext cx="130208" cy="71384"/>
                      </a:xfrm>
                      <a:custGeom>
                        <a:avLst/>
                        <a:gdLst/>
                        <a:ahLst/>
                        <a:cxnLst/>
                        <a:rect l="l" t="t" r="r" b="b"/>
                        <a:pathLst>
                          <a:path w="130969" h="71438" extrusionOk="0">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sp>
                  <p:nvSpPr>
                    <p:cNvPr id="120" name="Google Shape;1742;p92">
                      <a:extLst>
                        <a:ext uri="{FF2B5EF4-FFF2-40B4-BE49-F238E27FC236}">
                          <a16:creationId xmlns:a16="http://schemas.microsoft.com/office/drawing/2014/main" id="{83F13E9A-49FC-499D-A9B1-CD2C720273F4}"/>
                        </a:ext>
                      </a:extLst>
                    </p:cNvPr>
                    <p:cNvSpPr/>
                    <p:nvPr/>
                  </p:nvSpPr>
                  <p:spPr>
                    <a:xfrm>
                      <a:off x="1209235" y="6088923"/>
                      <a:ext cx="142911" cy="461617"/>
                    </a:xfrm>
                    <a:custGeom>
                      <a:avLst/>
                      <a:gdLst/>
                      <a:ahLst/>
                      <a:cxnLst/>
                      <a:rect l="l" t="t" r="r" b="b"/>
                      <a:pathLst>
                        <a:path w="142875" h="461963" extrusionOk="0">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sp>
                <p:nvSpPr>
                  <p:cNvPr id="118" name="Google Shape;1743;p92">
                    <a:extLst>
                      <a:ext uri="{FF2B5EF4-FFF2-40B4-BE49-F238E27FC236}">
                        <a16:creationId xmlns:a16="http://schemas.microsoft.com/office/drawing/2014/main" id="{33538426-CA04-4DAB-945A-0C1F8A295FC8}"/>
                      </a:ext>
                    </a:extLst>
                  </p:cNvPr>
                  <p:cNvSpPr/>
                  <p:nvPr/>
                </p:nvSpPr>
                <p:spPr>
                  <a:xfrm>
                    <a:off x="1168666" y="6112387"/>
                    <a:ext cx="100037" cy="190357"/>
                  </a:xfrm>
                  <a:custGeom>
                    <a:avLst/>
                    <a:gdLst/>
                    <a:ahLst/>
                    <a:cxnLst/>
                    <a:rect l="l" t="t" r="r" b="b"/>
                    <a:pathLst>
                      <a:path w="100012" h="190500" extrusionOk="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sp>
              <p:nvSpPr>
                <p:cNvPr id="116" name="Google Shape;1744;p92">
                  <a:extLst>
                    <a:ext uri="{FF2B5EF4-FFF2-40B4-BE49-F238E27FC236}">
                      <a16:creationId xmlns:a16="http://schemas.microsoft.com/office/drawing/2014/main" id="{D807C2FA-0320-4F75-9AB5-65BE2E0831F7}"/>
                    </a:ext>
                  </a:extLst>
                </p:cNvPr>
                <p:cNvSpPr/>
                <p:nvPr/>
              </p:nvSpPr>
              <p:spPr>
                <a:xfrm>
                  <a:off x="1155158" y="6259163"/>
                  <a:ext cx="46049" cy="85661"/>
                </a:xfrm>
                <a:custGeom>
                  <a:avLst/>
                  <a:gdLst/>
                  <a:ahLst/>
                  <a:cxnLst/>
                  <a:rect l="l" t="t" r="r" b="b"/>
                  <a:pathLst>
                    <a:path w="45244" h="85725" extrusionOk="0">
                      <a:moveTo>
                        <a:pt x="23813" y="0"/>
                      </a:moveTo>
                      <a:lnTo>
                        <a:pt x="0" y="52387"/>
                      </a:lnTo>
                      <a:lnTo>
                        <a:pt x="26194" y="85725"/>
                      </a:lnTo>
                      <a:lnTo>
                        <a:pt x="45244" y="61912"/>
                      </a:lnTo>
                      <a:lnTo>
                        <a:pt x="23813"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sp>
            <p:nvSpPr>
              <p:cNvPr id="114" name="Google Shape;1745;p92">
                <a:extLst>
                  <a:ext uri="{FF2B5EF4-FFF2-40B4-BE49-F238E27FC236}">
                    <a16:creationId xmlns:a16="http://schemas.microsoft.com/office/drawing/2014/main" id="{DB0794EA-FD6C-4280-A228-874A364CBFD1}"/>
                  </a:ext>
                </a:extLst>
              </p:cNvPr>
              <p:cNvSpPr/>
              <p:nvPr/>
            </p:nvSpPr>
            <p:spPr>
              <a:xfrm>
                <a:off x="1201207" y="6397753"/>
                <a:ext cx="41285" cy="130078"/>
              </a:xfrm>
              <a:custGeom>
                <a:avLst/>
                <a:gdLst/>
                <a:ahLst/>
                <a:cxnLst/>
                <a:rect l="l" t="t" r="r" b="b"/>
                <a:pathLst>
                  <a:path w="41339" h="131036" extrusionOk="0">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grpSp>
          <p:nvGrpSpPr>
            <p:cNvPr id="104" name="Google Shape;1746;p92">
              <a:extLst>
                <a:ext uri="{FF2B5EF4-FFF2-40B4-BE49-F238E27FC236}">
                  <a16:creationId xmlns:a16="http://schemas.microsoft.com/office/drawing/2014/main" id="{78EA946D-BED8-4239-8198-BB0FAAB06D25}"/>
                </a:ext>
              </a:extLst>
            </p:cNvPr>
            <p:cNvGrpSpPr/>
            <p:nvPr/>
          </p:nvGrpSpPr>
          <p:grpSpPr>
            <a:xfrm>
              <a:off x="4591970" y="5747001"/>
              <a:ext cx="1374775" cy="793750"/>
              <a:chOff x="2217965" y="5874544"/>
              <a:chExt cx="1375341" cy="795337"/>
            </a:xfrm>
            <a:grpFill/>
          </p:grpSpPr>
          <p:sp>
            <p:nvSpPr>
              <p:cNvPr id="105" name="Google Shape;1747;p92">
                <a:extLst>
                  <a:ext uri="{FF2B5EF4-FFF2-40B4-BE49-F238E27FC236}">
                    <a16:creationId xmlns:a16="http://schemas.microsoft.com/office/drawing/2014/main" id="{FBD90281-A062-43AB-93C6-EB39CB07DFCC}"/>
                  </a:ext>
                </a:extLst>
              </p:cNvPr>
              <p:cNvSpPr/>
              <p:nvPr/>
            </p:nvSpPr>
            <p:spPr>
              <a:xfrm>
                <a:off x="3283616" y="6302435"/>
                <a:ext cx="309690" cy="367446"/>
              </a:xfrm>
              <a:custGeom>
                <a:avLst/>
                <a:gdLst/>
                <a:ahLst/>
                <a:cxnLst/>
                <a:rect l="l" t="t" r="r" b="b"/>
                <a:pathLst>
                  <a:path w="309562" h="366712" extrusionOk="0">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06" name="Google Shape;1748;p92">
                <a:extLst>
                  <a:ext uri="{FF2B5EF4-FFF2-40B4-BE49-F238E27FC236}">
                    <a16:creationId xmlns:a16="http://schemas.microsoft.com/office/drawing/2014/main" id="{434B6E5E-A10C-4936-9D2E-039A6AB7F333}"/>
                  </a:ext>
                </a:extLst>
              </p:cNvPr>
              <p:cNvSpPr/>
              <p:nvPr/>
            </p:nvSpPr>
            <p:spPr>
              <a:xfrm>
                <a:off x="3097802" y="6127461"/>
                <a:ext cx="169932" cy="120891"/>
              </a:xfrm>
              <a:custGeom>
                <a:avLst/>
                <a:gdLst/>
                <a:ahLst/>
                <a:cxnLst/>
                <a:rect l="l" t="t" r="r" b="b"/>
                <a:pathLst>
                  <a:path w="169069" h="121444" extrusionOk="0">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07" name="Google Shape;1749;p92">
                <a:extLst>
                  <a:ext uri="{FF2B5EF4-FFF2-40B4-BE49-F238E27FC236}">
                    <a16:creationId xmlns:a16="http://schemas.microsoft.com/office/drawing/2014/main" id="{585C2A4C-F0AD-4265-A510-FEBB65674E5C}"/>
                  </a:ext>
                </a:extLst>
              </p:cNvPr>
              <p:cNvSpPr/>
              <p:nvPr/>
            </p:nvSpPr>
            <p:spPr>
              <a:xfrm>
                <a:off x="2705528" y="5981119"/>
                <a:ext cx="139758" cy="127254"/>
              </a:xfrm>
              <a:custGeom>
                <a:avLst/>
                <a:gdLst/>
                <a:ahLst/>
                <a:cxnLst/>
                <a:rect l="l" t="t" r="r" b="b"/>
                <a:pathLst>
                  <a:path w="140495" h="126206" extrusionOk="0">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08" name="Google Shape;1750;p92">
                <a:extLst>
                  <a:ext uri="{FF2B5EF4-FFF2-40B4-BE49-F238E27FC236}">
                    <a16:creationId xmlns:a16="http://schemas.microsoft.com/office/drawing/2014/main" id="{B79220B0-7378-4BDF-87F9-203E83DEC0A4}"/>
                  </a:ext>
                </a:extLst>
              </p:cNvPr>
              <p:cNvSpPr/>
              <p:nvPr/>
            </p:nvSpPr>
            <p:spPr>
              <a:xfrm>
                <a:off x="2325959" y="5874544"/>
                <a:ext cx="107994" cy="100212"/>
              </a:xfrm>
              <a:custGeom>
                <a:avLst/>
                <a:gdLst/>
                <a:ahLst/>
                <a:cxnLst/>
                <a:rect l="l" t="t" r="r" b="b"/>
                <a:pathLst>
                  <a:path w="107157" h="100012" extrusionOk="0">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09" name="Google Shape;1751;p92">
                <a:extLst>
                  <a:ext uri="{FF2B5EF4-FFF2-40B4-BE49-F238E27FC236}">
                    <a16:creationId xmlns:a16="http://schemas.microsoft.com/office/drawing/2014/main" id="{E2E449EB-E57F-429F-8B39-C1A35FB99265}"/>
                  </a:ext>
                </a:extLst>
              </p:cNvPr>
              <p:cNvSpPr/>
              <p:nvPr/>
            </p:nvSpPr>
            <p:spPr>
              <a:xfrm>
                <a:off x="2217965" y="5955668"/>
                <a:ext cx="44468" cy="73171"/>
              </a:xfrm>
              <a:custGeom>
                <a:avLst/>
                <a:gdLst/>
                <a:ahLst/>
                <a:cxnLst/>
                <a:rect l="l" t="t" r="r" b="b"/>
                <a:pathLst>
                  <a:path w="44448" h="74017" extrusionOk="0">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10" name="Google Shape;1752;p92">
                <a:extLst>
                  <a:ext uri="{FF2B5EF4-FFF2-40B4-BE49-F238E27FC236}">
                    <a16:creationId xmlns:a16="http://schemas.microsoft.com/office/drawing/2014/main" id="{2BB62B71-DADC-40A0-B666-088B4D2465CA}"/>
                  </a:ext>
                </a:extLst>
              </p:cNvPr>
              <p:cNvSpPr/>
              <p:nvPr/>
            </p:nvSpPr>
            <p:spPr>
              <a:xfrm>
                <a:off x="2934222" y="6076559"/>
                <a:ext cx="149286" cy="50902"/>
              </a:xfrm>
              <a:custGeom>
                <a:avLst/>
                <a:gdLst/>
                <a:ahLst/>
                <a:cxnLst/>
                <a:rect l="l" t="t" r="r" b="b"/>
                <a:pathLst>
                  <a:path w="150019" h="50006" extrusionOk="0">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11" name="Google Shape;1753;p92">
                <a:extLst>
                  <a:ext uri="{FF2B5EF4-FFF2-40B4-BE49-F238E27FC236}">
                    <a16:creationId xmlns:a16="http://schemas.microsoft.com/office/drawing/2014/main" id="{25045C66-3538-493D-910E-244596BE5442}"/>
                  </a:ext>
                </a:extLst>
              </p:cNvPr>
              <p:cNvSpPr/>
              <p:nvPr/>
            </p:nvSpPr>
            <p:spPr>
              <a:xfrm>
                <a:off x="3007277" y="6160865"/>
                <a:ext cx="65115" cy="57264"/>
              </a:xfrm>
              <a:custGeom>
                <a:avLst/>
                <a:gdLst/>
                <a:ahLst/>
                <a:cxnLst/>
                <a:rect l="l" t="t" r="r" b="b"/>
                <a:pathLst>
                  <a:path w="64294" h="57150" extrusionOk="0">
                    <a:moveTo>
                      <a:pt x="0" y="4762"/>
                    </a:moveTo>
                    <a:lnTo>
                      <a:pt x="21431" y="57150"/>
                    </a:lnTo>
                    <a:lnTo>
                      <a:pt x="42862" y="54769"/>
                    </a:lnTo>
                    <a:lnTo>
                      <a:pt x="64294" y="33337"/>
                    </a:lnTo>
                    <a:lnTo>
                      <a:pt x="28576" y="0"/>
                    </a:lnTo>
                    <a:lnTo>
                      <a:pt x="0" y="4762"/>
                    </a:ln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sp>
            <p:nvSpPr>
              <p:cNvPr id="112" name="Google Shape;1754;p92">
                <a:extLst>
                  <a:ext uri="{FF2B5EF4-FFF2-40B4-BE49-F238E27FC236}">
                    <a16:creationId xmlns:a16="http://schemas.microsoft.com/office/drawing/2014/main" id="{641DCF00-4C0D-4AAB-8C71-DC8AF975437C}"/>
                  </a:ext>
                </a:extLst>
              </p:cNvPr>
              <p:cNvSpPr/>
              <p:nvPr/>
            </p:nvSpPr>
            <p:spPr>
              <a:xfrm>
                <a:off x="3107331" y="6235626"/>
                <a:ext cx="38116" cy="31813"/>
              </a:xfrm>
              <a:custGeom>
                <a:avLst/>
                <a:gdLst/>
                <a:ahLst/>
                <a:cxnLst/>
                <a:rect l="l" t="t" r="r" b="b"/>
                <a:pathLst>
                  <a:path w="8508" h="6867" extrusionOk="0">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050"/>
                  <a:buFont typeface="Times New Roman"/>
                  <a:buNone/>
                </a:pPr>
                <a:endParaRPr sz="4050">
                  <a:solidFill>
                    <a:schemeClr val="lt1"/>
                  </a:solidFill>
                  <a:latin typeface="Calibri"/>
                  <a:ea typeface="Calibri"/>
                  <a:cs typeface="Calibri"/>
                  <a:sym typeface="Calibri"/>
                </a:endParaRPr>
              </a:p>
            </p:txBody>
          </p:sp>
        </p:grpSp>
      </p:grpSp>
      <p:grpSp>
        <p:nvGrpSpPr>
          <p:cNvPr id="183" name="Group 182">
            <a:extLst>
              <a:ext uri="{FF2B5EF4-FFF2-40B4-BE49-F238E27FC236}">
                <a16:creationId xmlns:a16="http://schemas.microsoft.com/office/drawing/2014/main" id="{4F04560F-157F-4140-A202-FA6672B01079}"/>
              </a:ext>
            </a:extLst>
          </p:cNvPr>
          <p:cNvGrpSpPr/>
          <p:nvPr/>
        </p:nvGrpSpPr>
        <p:grpSpPr>
          <a:xfrm>
            <a:off x="7544058" y="3100093"/>
            <a:ext cx="1144042" cy="1144036"/>
            <a:chOff x="1575347" y="4697803"/>
            <a:chExt cx="1144042" cy="1144036"/>
          </a:xfrm>
        </p:grpSpPr>
        <p:sp>
          <p:nvSpPr>
            <p:cNvPr id="184" name="Oval 183">
              <a:extLst>
                <a:ext uri="{FF2B5EF4-FFF2-40B4-BE49-F238E27FC236}">
                  <a16:creationId xmlns:a16="http://schemas.microsoft.com/office/drawing/2014/main" id="{24379951-CE69-4578-B174-C2A12FD984A2}"/>
                </a:ext>
              </a:extLst>
            </p:cNvPr>
            <p:cNvSpPr/>
            <p:nvPr/>
          </p:nvSpPr>
          <p:spPr>
            <a:xfrm>
              <a:off x="1668620" y="4791075"/>
              <a:ext cx="957494" cy="957492"/>
            </a:xfrm>
            <a:prstGeom prst="ellipse">
              <a:avLst/>
            </a:prstGeom>
            <a:solidFill>
              <a:schemeClr val="accent2">
                <a:lumMod val="60000"/>
                <a:lumOff val="4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D2333631-3581-44E0-AE27-0948D4F6A5F5}"/>
                </a:ext>
              </a:extLst>
            </p:cNvPr>
            <p:cNvGrpSpPr/>
            <p:nvPr/>
          </p:nvGrpSpPr>
          <p:grpSpPr>
            <a:xfrm>
              <a:off x="1575347" y="4697803"/>
              <a:ext cx="1144042" cy="1144036"/>
              <a:chOff x="9180635" y="1636593"/>
              <a:chExt cx="1425330" cy="1425325"/>
            </a:xfrm>
          </p:grpSpPr>
          <p:sp>
            <p:nvSpPr>
              <p:cNvPr id="187" name="Oval 186">
                <a:extLst>
                  <a:ext uri="{FF2B5EF4-FFF2-40B4-BE49-F238E27FC236}">
                    <a16:creationId xmlns:a16="http://schemas.microsoft.com/office/drawing/2014/main" id="{CCC68887-E766-4477-A259-9C72F1FE5474}"/>
                  </a:ext>
                </a:extLst>
              </p:cNvPr>
              <p:cNvSpPr/>
              <p:nvPr/>
            </p:nvSpPr>
            <p:spPr>
              <a:xfrm>
                <a:off x="9180635" y="1636593"/>
                <a:ext cx="1425330" cy="1425325"/>
              </a:xfrm>
              <a:prstGeom prst="ellipse">
                <a:avLst/>
              </a:prstGeom>
              <a:noFill/>
              <a:ln w="38100">
                <a:solidFill>
                  <a:schemeClr val="accent1">
                    <a:lumMod val="20000"/>
                    <a:lumOff val="80000"/>
                    <a:alpha val="24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HelveticaNeue medium" panose="00000400000000000000" pitchFamily="2" charset="0"/>
                </a:endParaRPr>
              </a:p>
            </p:txBody>
          </p:sp>
          <p:sp>
            <p:nvSpPr>
              <p:cNvPr id="188" name="Arc 187">
                <a:extLst>
                  <a:ext uri="{FF2B5EF4-FFF2-40B4-BE49-F238E27FC236}">
                    <a16:creationId xmlns:a16="http://schemas.microsoft.com/office/drawing/2014/main" id="{07CA97E5-CCAD-4D17-BD94-FDE1AF97C0D5}"/>
                  </a:ext>
                </a:extLst>
              </p:cNvPr>
              <p:cNvSpPr/>
              <p:nvPr/>
            </p:nvSpPr>
            <p:spPr>
              <a:xfrm>
                <a:off x="9180635" y="1636593"/>
                <a:ext cx="1425330" cy="1425325"/>
              </a:xfrm>
              <a:prstGeom prst="arc">
                <a:avLst>
                  <a:gd name="adj1" fmla="val 9189376"/>
                  <a:gd name="adj2" fmla="val 16108834"/>
                </a:avLst>
              </a:prstGeom>
              <a:ln w="38100" cap="rnd">
                <a:solidFill>
                  <a:schemeClr val="accent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endParaRPr>
              </a:p>
            </p:txBody>
          </p:sp>
        </p:grpSp>
        <p:sp>
          <p:nvSpPr>
            <p:cNvPr id="186" name="TextBox 185">
              <a:extLst>
                <a:ext uri="{FF2B5EF4-FFF2-40B4-BE49-F238E27FC236}">
                  <a16:creationId xmlns:a16="http://schemas.microsoft.com/office/drawing/2014/main" id="{4F6320E7-3195-4E18-8F65-F391481AD16F}"/>
                </a:ext>
              </a:extLst>
            </p:cNvPr>
            <p:cNvSpPr txBox="1"/>
            <p:nvPr/>
          </p:nvSpPr>
          <p:spPr>
            <a:xfrm>
              <a:off x="1668620" y="5069766"/>
              <a:ext cx="957494" cy="400110"/>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38%</a:t>
              </a:r>
              <a:endParaRPr lang="id-ID" sz="2000" b="1" dirty="0">
                <a:solidFill>
                  <a:schemeClr val="bg1"/>
                </a:solidFill>
                <a:latin typeface="Poppins SemiBold" panose="00000700000000000000" pitchFamily="2" charset="0"/>
                <a:cs typeface="Poppins SemiBold" panose="00000700000000000000" pitchFamily="2" charset="0"/>
              </a:endParaRPr>
            </a:p>
          </p:txBody>
        </p:sp>
      </p:grpSp>
      <p:grpSp>
        <p:nvGrpSpPr>
          <p:cNvPr id="189" name="Group 188">
            <a:extLst>
              <a:ext uri="{FF2B5EF4-FFF2-40B4-BE49-F238E27FC236}">
                <a16:creationId xmlns:a16="http://schemas.microsoft.com/office/drawing/2014/main" id="{A87A73BA-72CB-4944-88A2-1ECDA9A7671B}"/>
              </a:ext>
            </a:extLst>
          </p:cNvPr>
          <p:cNvGrpSpPr/>
          <p:nvPr/>
        </p:nvGrpSpPr>
        <p:grpSpPr>
          <a:xfrm>
            <a:off x="7543165" y="4649770"/>
            <a:ext cx="1144042" cy="1144036"/>
            <a:chOff x="1575347" y="4697803"/>
            <a:chExt cx="1144042" cy="1144036"/>
          </a:xfrm>
        </p:grpSpPr>
        <p:sp>
          <p:nvSpPr>
            <p:cNvPr id="190" name="Oval 189">
              <a:extLst>
                <a:ext uri="{FF2B5EF4-FFF2-40B4-BE49-F238E27FC236}">
                  <a16:creationId xmlns:a16="http://schemas.microsoft.com/office/drawing/2014/main" id="{AEF87DFB-604D-4AD7-81A3-2381F53706BE}"/>
                </a:ext>
              </a:extLst>
            </p:cNvPr>
            <p:cNvSpPr/>
            <p:nvPr/>
          </p:nvSpPr>
          <p:spPr>
            <a:xfrm>
              <a:off x="1668620" y="4791075"/>
              <a:ext cx="957494" cy="957492"/>
            </a:xfrm>
            <a:prstGeom prst="ellipse">
              <a:avLst/>
            </a:prstGeom>
            <a:solidFill>
              <a:schemeClr val="accent2">
                <a:lumMod val="60000"/>
                <a:lumOff val="4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a:extLst>
                <a:ext uri="{FF2B5EF4-FFF2-40B4-BE49-F238E27FC236}">
                  <a16:creationId xmlns:a16="http://schemas.microsoft.com/office/drawing/2014/main" id="{7DAF69F1-B8AA-4F04-9CCA-ED0D1376589B}"/>
                </a:ext>
              </a:extLst>
            </p:cNvPr>
            <p:cNvGrpSpPr/>
            <p:nvPr/>
          </p:nvGrpSpPr>
          <p:grpSpPr>
            <a:xfrm>
              <a:off x="1575347" y="4697803"/>
              <a:ext cx="1144042" cy="1144036"/>
              <a:chOff x="9180635" y="1636593"/>
              <a:chExt cx="1425330" cy="1425325"/>
            </a:xfrm>
          </p:grpSpPr>
          <p:sp>
            <p:nvSpPr>
              <p:cNvPr id="193" name="Oval 192">
                <a:extLst>
                  <a:ext uri="{FF2B5EF4-FFF2-40B4-BE49-F238E27FC236}">
                    <a16:creationId xmlns:a16="http://schemas.microsoft.com/office/drawing/2014/main" id="{85EDB36D-70B8-4376-B330-CFF1B9E9E234}"/>
                  </a:ext>
                </a:extLst>
              </p:cNvPr>
              <p:cNvSpPr/>
              <p:nvPr/>
            </p:nvSpPr>
            <p:spPr>
              <a:xfrm>
                <a:off x="9180635" y="1636593"/>
                <a:ext cx="1425330" cy="1425325"/>
              </a:xfrm>
              <a:prstGeom prst="ellipse">
                <a:avLst/>
              </a:prstGeom>
              <a:noFill/>
              <a:ln w="38100">
                <a:solidFill>
                  <a:schemeClr val="accent1">
                    <a:lumMod val="20000"/>
                    <a:lumOff val="80000"/>
                    <a:alpha val="24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HelveticaNeue medium" panose="00000400000000000000" pitchFamily="2" charset="0"/>
                </a:endParaRPr>
              </a:p>
            </p:txBody>
          </p:sp>
          <p:sp>
            <p:nvSpPr>
              <p:cNvPr id="194" name="Arc 193">
                <a:extLst>
                  <a:ext uri="{FF2B5EF4-FFF2-40B4-BE49-F238E27FC236}">
                    <a16:creationId xmlns:a16="http://schemas.microsoft.com/office/drawing/2014/main" id="{46B1CDED-97AF-4528-8AFF-55F988D5239E}"/>
                  </a:ext>
                </a:extLst>
              </p:cNvPr>
              <p:cNvSpPr/>
              <p:nvPr/>
            </p:nvSpPr>
            <p:spPr>
              <a:xfrm>
                <a:off x="9180635" y="1636593"/>
                <a:ext cx="1425330" cy="1425325"/>
              </a:xfrm>
              <a:prstGeom prst="arc">
                <a:avLst>
                  <a:gd name="adj1" fmla="val 3229323"/>
                  <a:gd name="adj2" fmla="val 16108834"/>
                </a:avLst>
              </a:prstGeom>
              <a:ln w="38100" cap="rnd">
                <a:solidFill>
                  <a:schemeClr val="accent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endParaRPr>
              </a:p>
            </p:txBody>
          </p:sp>
        </p:grpSp>
        <p:sp>
          <p:nvSpPr>
            <p:cNvPr id="192" name="TextBox 191">
              <a:extLst>
                <a:ext uri="{FF2B5EF4-FFF2-40B4-BE49-F238E27FC236}">
                  <a16:creationId xmlns:a16="http://schemas.microsoft.com/office/drawing/2014/main" id="{DFAE5BE7-E4B2-410B-A15F-0FD3870199EF}"/>
                </a:ext>
              </a:extLst>
            </p:cNvPr>
            <p:cNvSpPr txBox="1"/>
            <p:nvPr/>
          </p:nvSpPr>
          <p:spPr>
            <a:xfrm>
              <a:off x="1668620" y="5069766"/>
              <a:ext cx="957494" cy="400110"/>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59%</a:t>
              </a:r>
              <a:endParaRPr lang="id-ID" sz="2000" b="1" dirty="0">
                <a:solidFill>
                  <a:schemeClr val="bg1"/>
                </a:solidFill>
                <a:latin typeface="Poppins SemiBold" panose="00000700000000000000" pitchFamily="2" charset="0"/>
                <a:cs typeface="Poppins SemiBold" panose="00000700000000000000" pitchFamily="2" charset="0"/>
              </a:endParaRPr>
            </a:p>
          </p:txBody>
        </p:sp>
      </p:grpSp>
      <p:grpSp>
        <p:nvGrpSpPr>
          <p:cNvPr id="195" name="Group 194">
            <a:extLst>
              <a:ext uri="{FF2B5EF4-FFF2-40B4-BE49-F238E27FC236}">
                <a16:creationId xmlns:a16="http://schemas.microsoft.com/office/drawing/2014/main" id="{5B67B2CD-DD83-48D5-A473-2338C99FD272}"/>
              </a:ext>
            </a:extLst>
          </p:cNvPr>
          <p:cNvGrpSpPr/>
          <p:nvPr/>
        </p:nvGrpSpPr>
        <p:grpSpPr>
          <a:xfrm rot="10800000">
            <a:off x="3526122" y="5223939"/>
            <a:ext cx="3876203" cy="245268"/>
            <a:chOff x="2548899" y="872724"/>
            <a:chExt cx="3876203" cy="245268"/>
          </a:xfrm>
        </p:grpSpPr>
        <p:cxnSp>
          <p:nvCxnSpPr>
            <p:cNvPr id="196" name="Straight Connector 195">
              <a:extLst>
                <a:ext uri="{FF2B5EF4-FFF2-40B4-BE49-F238E27FC236}">
                  <a16:creationId xmlns:a16="http://schemas.microsoft.com/office/drawing/2014/main" id="{EB6B8A47-019A-4D03-B04E-FD8385138267}"/>
                </a:ext>
              </a:extLst>
            </p:cNvPr>
            <p:cNvCxnSpPr>
              <a:cxnSpLocks/>
              <a:endCxn id="198" idx="6"/>
            </p:cNvCxnSpPr>
            <p:nvPr/>
          </p:nvCxnSpPr>
          <p:spPr>
            <a:xfrm rot="10800000">
              <a:off x="2794169" y="995358"/>
              <a:ext cx="363093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B2810CAC-4B3D-4EE9-94E0-BFFBDF79EFB8}"/>
                </a:ext>
              </a:extLst>
            </p:cNvPr>
            <p:cNvGrpSpPr/>
            <p:nvPr/>
          </p:nvGrpSpPr>
          <p:grpSpPr>
            <a:xfrm>
              <a:off x="2548899" y="872724"/>
              <a:ext cx="245270" cy="245268"/>
              <a:chOff x="5576411" y="5738687"/>
              <a:chExt cx="245270" cy="245268"/>
            </a:xfrm>
          </p:grpSpPr>
          <p:sp>
            <p:nvSpPr>
              <p:cNvPr id="198" name="Oval 197">
                <a:extLst>
                  <a:ext uri="{FF2B5EF4-FFF2-40B4-BE49-F238E27FC236}">
                    <a16:creationId xmlns:a16="http://schemas.microsoft.com/office/drawing/2014/main" id="{C23CF1BC-4DA5-4461-B916-0BA8FA0B287F}"/>
                  </a:ext>
                </a:extLst>
              </p:cNvPr>
              <p:cNvSpPr/>
              <p:nvPr/>
            </p:nvSpPr>
            <p:spPr>
              <a:xfrm>
                <a:off x="5576411" y="5738687"/>
                <a:ext cx="245270" cy="24526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9" name="Oval 198">
                <a:extLst>
                  <a:ext uri="{FF2B5EF4-FFF2-40B4-BE49-F238E27FC236}">
                    <a16:creationId xmlns:a16="http://schemas.microsoft.com/office/drawing/2014/main" id="{1261E876-B4A6-438D-BB18-60904BEC6372}"/>
                  </a:ext>
                </a:extLst>
              </p:cNvPr>
              <p:cNvSpPr/>
              <p:nvPr/>
            </p:nvSpPr>
            <p:spPr>
              <a:xfrm>
                <a:off x="5639850" y="5800725"/>
                <a:ext cx="121192" cy="121192"/>
              </a:xfrm>
              <a:prstGeom prst="ellipse">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grpSp>
        <p:nvGrpSpPr>
          <p:cNvPr id="200" name="Group 199">
            <a:extLst>
              <a:ext uri="{FF2B5EF4-FFF2-40B4-BE49-F238E27FC236}">
                <a16:creationId xmlns:a16="http://schemas.microsoft.com/office/drawing/2014/main" id="{4588F95A-9234-43AF-852F-3BAD67F485C3}"/>
              </a:ext>
            </a:extLst>
          </p:cNvPr>
          <p:cNvGrpSpPr/>
          <p:nvPr/>
        </p:nvGrpSpPr>
        <p:grpSpPr>
          <a:xfrm>
            <a:off x="3330171" y="3538865"/>
            <a:ext cx="4073354" cy="245268"/>
            <a:chOff x="3648223" y="3157865"/>
            <a:chExt cx="4073354" cy="245268"/>
          </a:xfrm>
        </p:grpSpPr>
        <p:cxnSp>
          <p:nvCxnSpPr>
            <p:cNvPr id="201" name="Straight Connector 200">
              <a:extLst>
                <a:ext uri="{FF2B5EF4-FFF2-40B4-BE49-F238E27FC236}">
                  <a16:creationId xmlns:a16="http://schemas.microsoft.com/office/drawing/2014/main" id="{3F245FCF-A68E-4A03-8B39-CE97088B44AA}"/>
                </a:ext>
              </a:extLst>
            </p:cNvPr>
            <p:cNvCxnSpPr>
              <a:cxnSpLocks/>
              <a:endCxn id="203" idx="6"/>
            </p:cNvCxnSpPr>
            <p:nvPr/>
          </p:nvCxnSpPr>
          <p:spPr>
            <a:xfrm>
              <a:off x="3648223" y="3280499"/>
              <a:ext cx="382808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id="{42CEA182-EA43-459A-AB0F-0E578FADFD23}"/>
                </a:ext>
              </a:extLst>
            </p:cNvPr>
            <p:cNvGrpSpPr/>
            <p:nvPr/>
          </p:nvGrpSpPr>
          <p:grpSpPr>
            <a:xfrm rot="10800000">
              <a:off x="7476307" y="3157865"/>
              <a:ext cx="245270" cy="245268"/>
              <a:chOff x="5576411" y="5738687"/>
              <a:chExt cx="245270" cy="245268"/>
            </a:xfrm>
          </p:grpSpPr>
          <p:sp>
            <p:nvSpPr>
              <p:cNvPr id="203" name="Oval 202">
                <a:extLst>
                  <a:ext uri="{FF2B5EF4-FFF2-40B4-BE49-F238E27FC236}">
                    <a16:creationId xmlns:a16="http://schemas.microsoft.com/office/drawing/2014/main" id="{C69EC900-DF6D-4CD4-9670-0DCF57DD545F}"/>
                  </a:ext>
                </a:extLst>
              </p:cNvPr>
              <p:cNvSpPr/>
              <p:nvPr/>
            </p:nvSpPr>
            <p:spPr>
              <a:xfrm>
                <a:off x="5576411" y="5738687"/>
                <a:ext cx="245270" cy="24526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4" name="Oval 203">
                <a:extLst>
                  <a:ext uri="{FF2B5EF4-FFF2-40B4-BE49-F238E27FC236}">
                    <a16:creationId xmlns:a16="http://schemas.microsoft.com/office/drawing/2014/main" id="{0BE17773-846A-4A91-84D8-992B0F6FEEE1}"/>
                  </a:ext>
                </a:extLst>
              </p:cNvPr>
              <p:cNvSpPr/>
              <p:nvPr/>
            </p:nvSpPr>
            <p:spPr>
              <a:xfrm>
                <a:off x="5639850" y="5800725"/>
                <a:ext cx="121192" cy="121192"/>
              </a:xfrm>
              <a:prstGeom prst="ellipse">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206" name="Rectangle 205">
            <a:extLst>
              <a:ext uri="{FF2B5EF4-FFF2-40B4-BE49-F238E27FC236}">
                <a16:creationId xmlns:a16="http://schemas.microsoft.com/office/drawing/2014/main" id="{DC828F0E-40D9-4BA5-A03C-E0D81A8A4268}"/>
              </a:ext>
            </a:extLst>
          </p:cNvPr>
          <p:cNvSpPr/>
          <p:nvPr/>
        </p:nvSpPr>
        <p:spPr>
          <a:xfrm>
            <a:off x="8671082" y="3290818"/>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08" name="Rectangle 207">
            <a:extLst>
              <a:ext uri="{FF2B5EF4-FFF2-40B4-BE49-F238E27FC236}">
                <a16:creationId xmlns:a16="http://schemas.microsoft.com/office/drawing/2014/main" id="{10594E61-C4A1-447E-AA9D-346B42BD6189}"/>
              </a:ext>
            </a:extLst>
          </p:cNvPr>
          <p:cNvSpPr/>
          <p:nvPr/>
        </p:nvSpPr>
        <p:spPr>
          <a:xfrm>
            <a:off x="8671082" y="4884988"/>
            <a:ext cx="2589285"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10" name="TextBox 209">
            <a:extLst>
              <a:ext uri="{FF2B5EF4-FFF2-40B4-BE49-F238E27FC236}">
                <a16:creationId xmlns:a16="http://schemas.microsoft.com/office/drawing/2014/main" id="{BBDC4BCA-074E-42D1-B506-D6767CAF9B2A}"/>
              </a:ext>
            </a:extLst>
          </p:cNvPr>
          <p:cNvSpPr txBox="1"/>
          <p:nvPr/>
        </p:nvSpPr>
        <p:spPr>
          <a:xfrm>
            <a:off x="6643671" y="780973"/>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Charts</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212" name="TextBox 211">
            <a:extLst>
              <a:ext uri="{FF2B5EF4-FFF2-40B4-BE49-F238E27FC236}">
                <a16:creationId xmlns:a16="http://schemas.microsoft.com/office/drawing/2014/main" id="{795D2D93-951D-4CD1-A213-25AC61D327CB}"/>
              </a:ext>
            </a:extLst>
          </p:cNvPr>
          <p:cNvSpPr txBox="1"/>
          <p:nvPr/>
        </p:nvSpPr>
        <p:spPr>
          <a:xfrm>
            <a:off x="6643671" y="1438890"/>
            <a:ext cx="3002600" cy="379678"/>
          </a:xfrm>
          <a:prstGeom prst="roundRect">
            <a:avLst/>
          </a:prstGeom>
          <a:solidFill>
            <a:schemeClr val="accent3"/>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214" name="Rectangle 213">
            <a:extLst>
              <a:ext uri="{FF2B5EF4-FFF2-40B4-BE49-F238E27FC236}">
                <a16:creationId xmlns:a16="http://schemas.microsoft.com/office/drawing/2014/main" id="{4CBA2F0D-7FA3-4839-B284-4328059C3C5F}"/>
              </a:ext>
            </a:extLst>
          </p:cNvPr>
          <p:cNvSpPr/>
          <p:nvPr/>
        </p:nvSpPr>
        <p:spPr>
          <a:xfrm>
            <a:off x="6643671" y="1984440"/>
            <a:ext cx="5091106"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1212461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0AAABE5-ECF6-4807-9650-88F06D58BF11}"/>
              </a:ext>
            </a:extLst>
          </p:cNvPr>
          <p:cNvGraphicFramePr/>
          <p:nvPr>
            <p:extLst>
              <p:ext uri="{D42A27DB-BD31-4B8C-83A1-F6EECF244321}">
                <p14:modId xmlns:p14="http://schemas.microsoft.com/office/powerpoint/2010/main" val="3302225283"/>
              </p:ext>
            </p:extLst>
          </p:nvPr>
        </p:nvGraphicFramePr>
        <p:xfrm>
          <a:off x="556335" y="2667000"/>
          <a:ext cx="11064535" cy="36180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EE00A89-ECAC-475E-B8B8-41599A598A2B}"/>
              </a:ext>
            </a:extLst>
          </p:cNvPr>
          <p:cNvSpPr txBox="1"/>
          <p:nvPr/>
        </p:nvSpPr>
        <p:spPr>
          <a:xfrm>
            <a:off x="4116631" y="1115993"/>
            <a:ext cx="3958738" cy="523220"/>
          </a:xfrm>
          <a:prstGeom prst="rect">
            <a:avLst/>
          </a:prstGeom>
          <a:noFill/>
        </p:spPr>
        <p:txBody>
          <a:bodyPr wrap="square" rtlCol="0">
            <a:spAutoFit/>
          </a:bodyPr>
          <a:lstStyle/>
          <a:p>
            <a:pPr algn="ctr"/>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Charts</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E7C56191-D9E8-4106-9D51-CB3647A88DF4}"/>
              </a:ext>
            </a:extLst>
          </p:cNvPr>
          <p:cNvSpPr txBox="1"/>
          <p:nvPr/>
        </p:nvSpPr>
        <p:spPr>
          <a:xfrm>
            <a:off x="4594700" y="690965"/>
            <a:ext cx="3002600" cy="379678"/>
          </a:xfrm>
          <a:prstGeom prst="roundRect">
            <a:avLst/>
          </a:prstGeom>
          <a:solidFill>
            <a:schemeClr val="accent1">
              <a:lumMod val="60000"/>
              <a:lumOff val="40000"/>
            </a:schemeClr>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9" name="Rectangle 8">
            <a:extLst>
              <a:ext uri="{FF2B5EF4-FFF2-40B4-BE49-F238E27FC236}">
                <a16:creationId xmlns:a16="http://schemas.microsoft.com/office/drawing/2014/main" id="{4B1452A6-9720-4F49-AA95-1FA8AFA23218}"/>
              </a:ext>
            </a:extLst>
          </p:cNvPr>
          <p:cNvSpPr/>
          <p:nvPr/>
        </p:nvSpPr>
        <p:spPr>
          <a:xfrm>
            <a:off x="2692401" y="1780582"/>
            <a:ext cx="6807200" cy="620170"/>
          </a:xfrm>
          <a:prstGeom prst="rect">
            <a:avLst/>
          </a:prstGeom>
        </p:spPr>
        <p:txBody>
          <a:bodyPr wrap="square">
            <a:spAutoFit/>
          </a:bodyPr>
          <a:lstStyle/>
          <a:p>
            <a:pPr algn="ct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2493975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0E5255-CAB7-49D3-8EB9-F67C65A6726D}"/>
              </a:ext>
            </a:extLst>
          </p:cNvPr>
          <p:cNvGrpSpPr/>
          <p:nvPr/>
        </p:nvGrpSpPr>
        <p:grpSpPr>
          <a:xfrm>
            <a:off x="2327375" y="4562391"/>
            <a:ext cx="1354279" cy="1355720"/>
            <a:chOff x="1660635" y="4102564"/>
            <a:chExt cx="1593876" cy="1595572"/>
          </a:xfrm>
        </p:grpSpPr>
        <p:grpSp>
          <p:nvGrpSpPr>
            <p:cNvPr id="3" name="Group 2">
              <a:extLst>
                <a:ext uri="{FF2B5EF4-FFF2-40B4-BE49-F238E27FC236}">
                  <a16:creationId xmlns:a16="http://schemas.microsoft.com/office/drawing/2014/main" id="{264CE317-A626-48AA-ADD1-E9C05904266D}"/>
                </a:ext>
              </a:extLst>
            </p:cNvPr>
            <p:cNvGrpSpPr/>
            <p:nvPr/>
          </p:nvGrpSpPr>
          <p:grpSpPr>
            <a:xfrm>
              <a:off x="1660635" y="4102564"/>
              <a:ext cx="1593876" cy="1595572"/>
              <a:chOff x="1033463" y="2201863"/>
              <a:chExt cx="2984500" cy="2987676"/>
            </a:xfrm>
          </p:grpSpPr>
          <p:sp>
            <p:nvSpPr>
              <p:cNvPr id="7" name="Freeform 86">
                <a:extLst>
                  <a:ext uri="{FF2B5EF4-FFF2-40B4-BE49-F238E27FC236}">
                    <a16:creationId xmlns:a16="http://schemas.microsoft.com/office/drawing/2014/main" id="{AD3A6D95-E564-4E58-ABC4-F6AE8FA33D4C}"/>
                  </a:ext>
                </a:extLst>
              </p:cNvPr>
              <p:cNvSpPr>
                <a:spLocks/>
              </p:cNvSpPr>
              <p:nvPr/>
            </p:nvSpPr>
            <p:spPr bwMode="auto">
              <a:xfrm>
                <a:off x="3433763" y="2613026"/>
                <a:ext cx="546100" cy="798513"/>
              </a:xfrm>
              <a:custGeom>
                <a:avLst/>
                <a:gdLst>
                  <a:gd name="T0" fmla="*/ 98 w 145"/>
                  <a:gd name="T1" fmla="*/ 212 h 212"/>
                  <a:gd name="T2" fmla="*/ 145 w 145"/>
                  <a:gd name="T3" fmla="*/ 200 h 212"/>
                  <a:gd name="T4" fmla="*/ 31 w 145"/>
                  <a:gd name="T5" fmla="*/ 0 h 212"/>
                  <a:gd name="T6" fmla="*/ 0 w 145"/>
                  <a:gd name="T7" fmla="*/ 37 h 212"/>
                  <a:gd name="T8" fmla="*/ 98 w 145"/>
                  <a:gd name="T9" fmla="*/ 212 h 212"/>
                </a:gdLst>
                <a:ahLst/>
                <a:cxnLst>
                  <a:cxn ang="0">
                    <a:pos x="T0" y="T1"/>
                  </a:cxn>
                  <a:cxn ang="0">
                    <a:pos x="T2" y="T3"/>
                  </a:cxn>
                  <a:cxn ang="0">
                    <a:pos x="T4" y="T5"/>
                  </a:cxn>
                  <a:cxn ang="0">
                    <a:pos x="T6" y="T7"/>
                  </a:cxn>
                  <a:cxn ang="0">
                    <a:pos x="T8" y="T9"/>
                  </a:cxn>
                </a:cxnLst>
                <a:rect l="0" t="0" r="r" b="b"/>
                <a:pathLst>
                  <a:path w="145" h="212">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8" name="Freeform 87">
                <a:extLst>
                  <a:ext uri="{FF2B5EF4-FFF2-40B4-BE49-F238E27FC236}">
                    <a16:creationId xmlns:a16="http://schemas.microsoft.com/office/drawing/2014/main" id="{08CCC064-F36E-4E74-8171-BE3B152AEF66}"/>
                  </a:ext>
                </a:extLst>
              </p:cNvPr>
              <p:cNvSpPr>
                <a:spLocks/>
              </p:cNvSpPr>
              <p:nvPr/>
            </p:nvSpPr>
            <p:spPr bwMode="auto">
              <a:xfrm>
                <a:off x="2538413" y="2201863"/>
                <a:ext cx="971550" cy="509588"/>
              </a:xfrm>
              <a:custGeom>
                <a:avLst/>
                <a:gdLst>
                  <a:gd name="T0" fmla="*/ 227 w 258"/>
                  <a:gd name="T1" fmla="*/ 135 h 135"/>
                  <a:gd name="T2" fmla="*/ 258 w 258"/>
                  <a:gd name="T3" fmla="*/ 98 h 135"/>
                  <a:gd name="T4" fmla="*/ 0 w 258"/>
                  <a:gd name="T5" fmla="*/ 0 h 135"/>
                  <a:gd name="T6" fmla="*/ 0 w 258"/>
                  <a:gd name="T7" fmla="*/ 48 h 135"/>
                  <a:gd name="T8" fmla="*/ 227 w 258"/>
                  <a:gd name="T9" fmla="*/ 135 h 135"/>
                </a:gdLst>
                <a:ahLst/>
                <a:cxnLst>
                  <a:cxn ang="0">
                    <a:pos x="T0" y="T1"/>
                  </a:cxn>
                  <a:cxn ang="0">
                    <a:pos x="T2" y="T3"/>
                  </a:cxn>
                  <a:cxn ang="0">
                    <a:pos x="T4" y="T5"/>
                  </a:cxn>
                  <a:cxn ang="0">
                    <a:pos x="T6" y="T7"/>
                  </a:cxn>
                  <a:cxn ang="0">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9" name="Freeform 88">
                <a:extLst>
                  <a:ext uri="{FF2B5EF4-FFF2-40B4-BE49-F238E27FC236}">
                    <a16:creationId xmlns:a16="http://schemas.microsoft.com/office/drawing/2014/main" id="{5E354103-471D-4240-BCE1-5F57892E5A1B}"/>
                  </a:ext>
                </a:extLst>
              </p:cNvPr>
              <p:cNvSpPr>
                <a:spLocks/>
              </p:cNvSpPr>
              <p:nvPr/>
            </p:nvSpPr>
            <p:spPr bwMode="auto">
              <a:xfrm>
                <a:off x="3735388" y="3422651"/>
                <a:ext cx="282575" cy="831850"/>
              </a:xfrm>
              <a:custGeom>
                <a:avLst/>
                <a:gdLst>
                  <a:gd name="T0" fmla="*/ 26 w 75"/>
                  <a:gd name="T1" fmla="*/ 72 h 221"/>
                  <a:gd name="T2" fmla="*/ 0 w 75"/>
                  <a:gd name="T3" fmla="*/ 204 h 221"/>
                  <a:gd name="T4" fmla="*/ 46 w 75"/>
                  <a:gd name="T5" fmla="*/ 221 h 221"/>
                  <a:gd name="T6" fmla="*/ 75 w 75"/>
                  <a:gd name="T7" fmla="*/ 72 h 221"/>
                  <a:gd name="T8" fmla="*/ 68 w 75"/>
                  <a:gd name="T9" fmla="*/ 0 h 221"/>
                  <a:gd name="T10" fmla="*/ 21 w 75"/>
                  <a:gd name="T11" fmla="*/ 13 h 221"/>
                  <a:gd name="T12" fmla="*/ 26 w 75"/>
                  <a:gd name="T13" fmla="*/ 72 h 221"/>
                </a:gdLst>
                <a:ahLst/>
                <a:cxnLst>
                  <a:cxn ang="0">
                    <a:pos x="T0" y="T1"/>
                  </a:cxn>
                  <a:cxn ang="0">
                    <a:pos x="T2" y="T3"/>
                  </a:cxn>
                  <a:cxn ang="0">
                    <a:pos x="T4" y="T5"/>
                  </a:cxn>
                  <a:cxn ang="0">
                    <a:pos x="T6" y="T7"/>
                  </a:cxn>
                  <a:cxn ang="0">
                    <a:pos x="T8" y="T9"/>
                  </a:cxn>
                  <a:cxn ang="0">
                    <a:pos x="T10" y="T11"/>
                  </a:cxn>
                  <a:cxn ang="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10" name="Freeform 89">
                <a:extLst>
                  <a:ext uri="{FF2B5EF4-FFF2-40B4-BE49-F238E27FC236}">
                    <a16:creationId xmlns:a16="http://schemas.microsoft.com/office/drawing/2014/main" id="{7A3BC955-F694-4B09-A65B-6D5C16351C07}"/>
                  </a:ext>
                </a:extLst>
              </p:cNvPr>
              <p:cNvSpPr>
                <a:spLocks/>
              </p:cNvSpPr>
              <p:nvPr/>
            </p:nvSpPr>
            <p:spPr bwMode="auto">
              <a:xfrm>
                <a:off x="1654176" y="2201863"/>
                <a:ext cx="823913" cy="425450"/>
              </a:xfrm>
              <a:custGeom>
                <a:avLst/>
                <a:gdLst>
                  <a:gd name="T0" fmla="*/ 219 w 219"/>
                  <a:gd name="T1" fmla="*/ 48 h 113"/>
                  <a:gd name="T2" fmla="*/ 219 w 219"/>
                  <a:gd name="T3" fmla="*/ 0 h 113"/>
                  <a:gd name="T4" fmla="*/ 0 w 219"/>
                  <a:gd name="T5" fmla="*/ 74 h 113"/>
                  <a:gd name="T6" fmla="*/ 28 w 219"/>
                  <a:gd name="T7" fmla="*/ 113 h 113"/>
                  <a:gd name="T8" fmla="*/ 219 w 219"/>
                  <a:gd name="T9" fmla="*/ 48 h 113"/>
                </a:gdLst>
                <a:ahLst/>
                <a:cxnLst>
                  <a:cxn ang="0">
                    <a:pos x="T0" y="T1"/>
                  </a:cxn>
                  <a:cxn ang="0">
                    <a:pos x="T2" y="T3"/>
                  </a:cxn>
                  <a:cxn ang="0">
                    <a:pos x="T4" y="T5"/>
                  </a:cxn>
                  <a:cxn ang="0">
                    <a:pos x="T6" y="T7"/>
                  </a:cxn>
                  <a:cxn ang="0">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11" name="Freeform 90">
                <a:extLst>
                  <a:ext uri="{FF2B5EF4-FFF2-40B4-BE49-F238E27FC236}">
                    <a16:creationId xmlns:a16="http://schemas.microsoft.com/office/drawing/2014/main" id="{2471AFF7-EB9D-4A8A-91CE-0CED5D363623}"/>
                  </a:ext>
                </a:extLst>
              </p:cNvPr>
              <p:cNvSpPr>
                <a:spLocks/>
              </p:cNvSpPr>
              <p:nvPr/>
            </p:nvSpPr>
            <p:spPr bwMode="auto">
              <a:xfrm>
                <a:off x="1119188" y="4144963"/>
                <a:ext cx="587375" cy="712788"/>
              </a:xfrm>
              <a:custGeom>
                <a:avLst/>
                <a:gdLst>
                  <a:gd name="T0" fmla="*/ 46 w 156"/>
                  <a:gd name="T1" fmla="*/ 0 h 189"/>
                  <a:gd name="T2" fmla="*/ 0 w 156"/>
                  <a:gd name="T3" fmla="*/ 13 h 189"/>
                  <a:gd name="T4" fmla="*/ 125 w 156"/>
                  <a:gd name="T5" fmla="*/ 189 h 189"/>
                  <a:gd name="T6" fmla="*/ 156 w 156"/>
                  <a:gd name="T7" fmla="*/ 152 h 189"/>
                  <a:gd name="T8" fmla="*/ 46 w 156"/>
                  <a:gd name="T9" fmla="*/ 0 h 189"/>
                </a:gdLst>
                <a:ahLst/>
                <a:cxnLst>
                  <a:cxn ang="0">
                    <a:pos x="T0" y="T1"/>
                  </a:cxn>
                  <a:cxn ang="0">
                    <a:pos x="T2" y="T3"/>
                  </a:cxn>
                  <a:cxn ang="0">
                    <a:pos x="T4" y="T5"/>
                  </a:cxn>
                  <a:cxn ang="0">
                    <a:pos x="T6" y="T7"/>
                  </a:cxn>
                  <a:cxn ang="0">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12" name="Freeform 91">
                <a:extLst>
                  <a:ext uri="{FF2B5EF4-FFF2-40B4-BE49-F238E27FC236}">
                    <a16:creationId xmlns:a16="http://schemas.microsoft.com/office/drawing/2014/main" id="{76069318-FA32-47E8-917C-9C026D8DC6D9}"/>
                  </a:ext>
                </a:extLst>
              </p:cNvPr>
              <p:cNvSpPr>
                <a:spLocks/>
              </p:cNvSpPr>
              <p:nvPr/>
            </p:nvSpPr>
            <p:spPr bwMode="auto">
              <a:xfrm>
                <a:off x="3260726" y="4246563"/>
                <a:ext cx="625475" cy="677863"/>
              </a:xfrm>
              <a:custGeom>
                <a:avLst/>
                <a:gdLst>
                  <a:gd name="T0" fmla="*/ 0 w 166"/>
                  <a:gd name="T1" fmla="*/ 141 h 180"/>
                  <a:gd name="T2" fmla="*/ 28 w 166"/>
                  <a:gd name="T3" fmla="*/ 180 h 180"/>
                  <a:gd name="T4" fmla="*/ 166 w 166"/>
                  <a:gd name="T5" fmla="*/ 16 h 180"/>
                  <a:gd name="T6" fmla="*/ 120 w 166"/>
                  <a:gd name="T7" fmla="*/ 0 h 180"/>
                  <a:gd name="T8" fmla="*/ 0 w 166"/>
                  <a:gd name="T9" fmla="*/ 141 h 180"/>
                </a:gdLst>
                <a:ahLst/>
                <a:cxnLst>
                  <a:cxn ang="0">
                    <a:pos x="T0" y="T1"/>
                  </a:cxn>
                  <a:cxn ang="0">
                    <a:pos x="T2" y="T3"/>
                  </a:cxn>
                  <a:cxn ang="0">
                    <a:pos x="T4" y="T5"/>
                  </a:cxn>
                  <a:cxn ang="0">
                    <a:pos x="T6" y="T7"/>
                  </a:cxn>
                  <a:cxn ang="0">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13" name="Freeform 92">
                <a:extLst>
                  <a:ext uri="{FF2B5EF4-FFF2-40B4-BE49-F238E27FC236}">
                    <a16:creationId xmlns:a16="http://schemas.microsoft.com/office/drawing/2014/main" id="{9C41E227-95AB-47AD-95E9-CA9F8261B85B}"/>
                  </a:ext>
                </a:extLst>
              </p:cNvPr>
              <p:cNvSpPr>
                <a:spLocks/>
              </p:cNvSpPr>
              <p:nvPr/>
            </p:nvSpPr>
            <p:spPr bwMode="auto">
              <a:xfrm>
                <a:off x="1033463" y="3290888"/>
                <a:ext cx="239713" cy="847725"/>
              </a:xfrm>
              <a:custGeom>
                <a:avLst/>
                <a:gdLst>
                  <a:gd name="T0" fmla="*/ 48 w 64"/>
                  <a:gd name="T1" fmla="*/ 107 h 225"/>
                  <a:gd name="T2" fmla="*/ 60 w 64"/>
                  <a:gd name="T3" fmla="*/ 16 h 225"/>
                  <a:gd name="T4" fmla="*/ 14 w 64"/>
                  <a:gd name="T5" fmla="*/ 0 h 225"/>
                  <a:gd name="T6" fmla="*/ 0 w 64"/>
                  <a:gd name="T7" fmla="*/ 107 h 225"/>
                  <a:gd name="T8" fmla="*/ 17 w 64"/>
                  <a:gd name="T9" fmla="*/ 225 h 225"/>
                  <a:gd name="T10" fmla="*/ 64 w 64"/>
                  <a:gd name="T11" fmla="*/ 212 h 225"/>
                  <a:gd name="T12" fmla="*/ 48 w 64"/>
                  <a:gd name="T13" fmla="*/ 107 h 225"/>
                </a:gdLst>
                <a:ahLst/>
                <a:cxnLst>
                  <a:cxn ang="0">
                    <a:pos x="T0" y="T1"/>
                  </a:cxn>
                  <a:cxn ang="0">
                    <a:pos x="T2" y="T3"/>
                  </a:cxn>
                  <a:cxn ang="0">
                    <a:pos x="T4" y="T5"/>
                  </a:cxn>
                  <a:cxn ang="0">
                    <a:pos x="T6" y="T7"/>
                  </a:cxn>
                  <a:cxn ang="0">
                    <a:pos x="T8" y="T9"/>
                  </a:cxn>
                  <a:cxn ang="0">
                    <a:pos x="T10" y="T11"/>
                  </a:cxn>
                  <a:cxn ang="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14" name="Freeform 93">
                <a:extLst>
                  <a:ext uri="{FF2B5EF4-FFF2-40B4-BE49-F238E27FC236}">
                    <a16:creationId xmlns:a16="http://schemas.microsoft.com/office/drawing/2014/main" id="{F300F523-1734-46E8-9A20-EDD9215E283B}"/>
                  </a:ext>
                </a:extLst>
              </p:cNvPr>
              <p:cNvSpPr>
                <a:spLocks/>
              </p:cNvSpPr>
              <p:nvPr/>
            </p:nvSpPr>
            <p:spPr bwMode="auto">
              <a:xfrm>
                <a:off x="1104901" y="2514601"/>
                <a:ext cx="604838" cy="779463"/>
              </a:xfrm>
              <a:custGeom>
                <a:avLst/>
                <a:gdLst>
                  <a:gd name="T0" fmla="*/ 161 w 161"/>
                  <a:gd name="T1" fmla="*/ 40 h 207"/>
                  <a:gd name="T2" fmla="*/ 134 w 161"/>
                  <a:gd name="T3" fmla="*/ 0 h 207"/>
                  <a:gd name="T4" fmla="*/ 0 w 161"/>
                  <a:gd name="T5" fmla="*/ 191 h 207"/>
                  <a:gd name="T6" fmla="*/ 45 w 161"/>
                  <a:gd name="T7" fmla="*/ 207 h 207"/>
                  <a:gd name="T8" fmla="*/ 161 w 161"/>
                  <a:gd name="T9" fmla="*/ 40 h 207"/>
                </a:gdLst>
                <a:ahLst/>
                <a:cxnLst>
                  <a:cxn ang="0">
                    <a:pos x="T0" y="T1"/>
                  </a:cxn>
                  <a:cxn ang="0">
                    <a:pos x="T2" y="T3"/>
                  </a:cxn>
                  <a:cxn ang="0">
                    <a:pos x="T4" y="T5"/>
                  </a:cxn>
                  <a:cxn ang="0">
                    <a:pos x="T6" y="T7"/>
                  </a:cxn>
                  <a:cxn ang="0">
                    <a:pos x="T8" y="T9"/>
                  </a:cxn>
                </a:cxnLst>
                <a:rect l="0" t="0" r="r" b="b"/>
                <a:pathLst>
                  <a:path w="161" h="207">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15" name="Freeform 94">
                <a:extLst>
                  <a:ext uri="{FF2B5EF4-FFF2-40B4-BE49-F238E27FC236}">
                    <a16:creationId xmlns:a16="http://schemas.microsoft.com/office/drawing/2014/main" id="{00805924-4F5A-4C19-87A1-648210ACACDE}"/>
                  </a:ext>
                </a:extLst>
              </p:cNvPr>
              <p:cNvSpPr>
                <a:spLocks/>
              </p:cNvSpPr>
              <p:nvPr/>
            </p:nvSpPr>
            <p:spPr bwMode="auto">
              <a:xfrm>
                <a:off x="2538413" y="4808538"/>
                <a:ext cx="779463" cy="381000"/>
              </a:xfrm>
              <a:custGeom>
                <a:avLst/>
                <a:gdLst>
                  <a:gd name="T0" fmla="*/ 0 w 207"/>
                  <a:gd name="T1" fmla="*/ 52 h 101"/>
                  <a:gd name="T2" fmla="*/ 0 w 207"/>
                  <a:gd name="T3" fmla="*/ 101 h 101"/>
                  <a:gd name="T4" fmla="*/ 207 w 207"/>
                  <a:gd name="T5" fmla="*/ 40 h 101"/>
                  <a:gd name="T6" fmla="*/ 179 w 207"/>
                  <a:gd name="T7" fmla="*/ 0 h 101"/>
                  <a:gd name="T8" fmla="*/ 0 w 207"/>
                  <a:gd name="T9" fmla="*/ 52 h 101"/>
                </a:gdLst>
                <a:ahLst/>
                <a:cxnLst>
                  <a:cxn ang="0">
                    <a:pos x="T0" y="T1"/>
                  </a:cxn>
                  <a:cxn ang="0">
                    <a:pos x="T2" y="T3"/>
                  </a:cxn>
                  <a:cxn ang="0">
                    <a:pos x="T4" y="T5"/>
                  </a:cxn>
                  <a:cxn ang="0">
                    <a:pos x="T6" y="T7"/>
                  </a:cxn>
                  <a:cxn ang="0">
                    <a:pos x="T8" y="T9"/>
                  </a:cxn>
                </a:cxnLst>
                <a:rect l="0" t="0" r="r" b="b"/>
                <a:pathLst>
                  <a:path w="207" h="101">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16" name="Freeform 95">
                <a:extLst>
                  <a:ext uri="{FF2B5EF4-FFF2-40B4-BE49-F238E27FC236}">
                    <a16:creationId xmlns:a16="http://schemas.microsoft.com/office/drawing/2014/main" id="{AD5E7436-82E5-40F7-886D-017FB3D6F935}"/>
                  </a:ext>
                </a:extLst>
              </p:cNvPr>
              <p:cNvSpPr>
                <a:spLocks/>
              </p:cNvSpPr>
              <p:nvPr/>
            </p:nvSpPr>
            <p:spPr bwMode="auto">
              <a:xfrm>
                <a:off x="1638301" y="4756151"/>
                <a:ext cx="839788" cy="433388"/>
              </a:xfrm>
              <a:custGeom>
                <a:avLst/>
                <a:gdLst>
                  <a:gd name="T0" fmla="*/ 31 w 223"/>
                  <a:gd name="T1" fmla="*/ 0 h 115"/>
                  <a:gd name="T2" fmla="*/ 0 w 223"/>
                  <a:gd name="T3" fmla="*/ 37 h 115"/>
                  <a:gd name="T4" fmla="*/ 223 w 223"/>
                  <a:gd name="T5" fmla="*/ 115 h 115"/>
                  <a:gd name="T6" fmla="*/ 223 w 223"/>
                  <a:gd name="T7" fmla="*/ 66 h 115"/>
                  <a:gd name="T8" fmla="*/ 31 w 223"/>
                  <a:gd name="T9" fmla="*/ 0 h 115"/>
                </a:gdLst>
                <a:ahLst/>
                <a:cxnLst>
                  <a:cxn ang="0">
                    <a:pos x="T0" y="T1"/>
                  </a:cxn>
                  <a:cxn ang="0">
                    <a:pos x="T2" y="T3"/>
                  </a:cxn>
                  <a:cxn ang="0">
                    <a:pos x="T4" y="T5"/>
                  </a:cxn>
                  <a:cxn ang="0">
                    <a:pos x="T6" y="T7"/>
                  </a:cxn>
                  <a:cxn ang="0">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grpSp>
        <p:sp>
          <p:nvSpPr>
            <p:cNvPr id="5" name="Oval 4">
              <a:extLst>
                <a:ext uri="{FF2B5EF4-FFF2-40B4-BE49-F238E27FC236}">
                  <a16:creationId xmlns:a16="http://schemas.microsoft.com/office/drawing/2014/main" id="{37DB8742-530D-47F5-A573-2AAFD7211A66}"/>
                </a:ext>
              </a:extLst>
            </p:cNvPr>
            <p:cNvSpPr/>
            <p:nvPr/>
          </p:nvSpPr>
          <p:spPr>
            <a:xfrm>
              <a:off x="1873434" y="4316214"/>
              <a:ext cx="1168280" cy="116827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bg1">
                    <a:lumMod val="95000"/>
                  </a:schemeClr>
                </a:solidFill>
                <a:latin typeface="Poppins SemiBold" panose="00000700000000000000" pitchFamily="2" charset="0"/>
              </a:endParaRPr>
            </a:p>
          </p:txBody>
        </p:sp>
        <p:sp>
          <p:nvSpPr>
            <p:cNvPr id="6" name="TextBox 5">
              <a:extLst>
                <a:ext uri="{FF2B5EF4-FFF2-40B4-BE49-F238E27FC236}">
                  <a16:creationId xmlns:a16="http://schemas.microsoft.com/office/drawing/2014/main" id="{470BC4A4-F6E6-437A-8967-12E1EA69DD75}"/>
                </a:ext>
              </a:extLst>
            </p:cNvPr>
            <p:cNvSpPr txBox="1"/>
            <p:nvPr/>
          </p:nvSpPr>
          <p:spPr>
            <a:xfrm>
              <a:off x="1765361" y="4700295"/>
              <a:ext cx="1384422" cy="470897"/>
            </a:xfrm>
            <a:prstGeom prst="rect">
              <a:avLst/>
            </a:prstGeom>
            <a:noFill/>
          </p:spPr>
          <p:txBody>
            <a:bodyPr wrap="square" rtlCol="0">
              <a:spAutoFit/>
            </a:bodyPr>
            <a:lstStyle/>
            <a:p>
              <a:pPr algn="ctr"/>
              <a:r>
                <a:rPr lang="en-US" sz="2000" b="1" dirty="0">
                  <a:solidFill>
                    <a:schemeClr val="bg1"/>
                  </a:solidFill>
                  <a:latin typeface="Poppins SemiBold" panose="00000700000000000000" pitchFamily="2" charset="0"/>
                  <a:ea typeface="Roboto Condensed" panose="02000000000000000000" pitchFamily="2" charset="0"/>
                  <a:cs typeface="Segoe UI Light" panose="020B0502040204020203" pitchFamily="34" charset="0"/>
                </a:rPr>
                <a:t>55%</a:t>
              </a:r>
              <a:endParaRPr lang="id-ID" sz="2000" b="1" dirty="0">
                <a:solidFill>
                  <a:schemeClr val="bg1"/>
                </a:solidFill>
                <a:latin typeface="Poppins SemiBold" panose="00000700000000000000" pitchFamily="2" charset="0"/>
                <a:ea typeface="Roboto Condensed" panose="02000000000000000000" pitchFamily="2" charset="0"/>
                <a:cs typeface="Segoe UI Light" panose="020B0502040204020203" pitchFamily="34" charset="0"/>
              </a:endParaRPr>
            </a:p>
          </p:txBody>
        </p:sp>
      </p:grpSp>
      <p:grpSp>
        <p:nvGrpSpPr>
          <p:cNvPr id="17" name="Group 16">
            <a:extLst>
              <a:ext uri="{FF2B5EF4-FFF2-40B4-BE49-F238E27FC236}">
                <a16:creationId xmlns:a16="http://schemas.microsoft.com/office/drawing/2014/main" id="{C744F8B4-CDDC-44C9-BCA1-797B092BB108}"/>
              </a:ext>
            </a:extLst>
          </p:cNvPr>
          <p:cNvGrpSpPr/>
          <p:nvPr/>
        </p:nvGrpSpPr>
        <p:grpSpPr>
          <a:xfrm rot="16200000">
            <a:off x="2624029" y="4012143"/>
            <a:ext cx="740519" cy="297979"/>
            <a:chOff x="6804839" y="1846895"/>
            <a:chExt cx="740519" cy="297979"/>
          </a:xfrm>
        </p:grpSpPr>
        <p:cxnSp>
          <p:nvCxnSpPr>
            <p:cNvPr id="18" name="Straight Connector 17">
              <a:extLst>
                <a:ext uri="{FF2B5EF4-FFF2-40B4-BE49-F238E27FC236}">
                  <a16:creationId xmlns:a16="http://schemas.microsoft.com/office/drawing/2014/main" id="{5941AE64-54C2-4FDA-9834-7F28F1E93DBF}"/>
                </a:ext>
              </a:extLst>
            </p:cNvPr>
            <p:cNvCxnSpPr>
              <a:cxnSpLocks/>
            </p:cNvCxnSpPr>
            <p:nvPr/>
          </p:nvCxnSpPr>
          <p:spPr>
            <a:xfrm rot="5400000" flipV="1">
              <a:off x="7026109" y="1774615"/>
              <a:ext cx="0" cy="442539"/>
            </a:xfrm>
            <a:prstGeom prst="line">
              <a:avLst/>
            </a:prstGeom>
            <a:ln w="19050">
              <a:solidFill>
                <a:schemeClr val="accent1">
                  <a:lumMod val="60000"/>
                  <a:lumOff val="40000"/>
                  <a:alpha val="16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F946B3C-1260-4011-B39E-6B7161C31B87}"/>
                </a:ext>
              </a:extLst>
            </p:cNvPr>
            <p:cNvGrpSpPr/>
            <p:nvPr/>
          </p:nvGrpSpPr>
          <p:grpSpPr>
            <a:xfrm rot="5400000" flipH="1">
              <a:off x="7247379" y="1846895"/>
              <a:ext cx="297979" cy="297979"/>
              <a:chOff x="5867400" y="1025054"/>
              <a:chExt cx="457200" cy="457200"/>
            </a:xfrm>
            <a:solidFill>
              <a:schemeClr val="bg1"/>
            </a:solidFill>
          </p:grpSpPr>
          <p:sp>
            <p:nvSpPr>
              <p:cNvPr id="20" name="Oval 19">
                <a:extLst>
                  <a:ext uri="{FF2B5EF4-FFF2-40B4-BE49-F238E27FC236}">
                    <a16:creationId xmlns:a16="http://schemas.microsoft.com/office/drawing/2014/main" id="{8634E4C8-C13D-41D1-8078-29834E6A6C8D}"/>
                  </a:ext>
                </a:extLst>
              </p:cNvPr>
              <p:cNvSpPr/>
              <p:nvPr/>
            </p:nvSpPr>
            <p:spPr>
              <a:xfrm>
                <a:off x="5867400" y="1025054"/>
                <a:ext cx="457200" cy="457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1" name="Oval 20">
                <a:extLst>
                  <a:ext uri="{FF2B5EF4-FFF2-40B4-BE49-F238E27FC236}">
                    <a16:creationId xmlns:a16="http://schemas.microsoft.com/office/drawing/2014/main" id="{1B9A6AB9-8DE0-4D9C-B47A-62328F894FFD}"/>
                  </a:ext>
                </a:extLst>
              </p:cNvPr>
              <p:cNvSpPr/>
              <p:nvPr/>
            </p:nvSpPr>
            <p:spPr>
              <a:xfrm>
                <a:off x="5956101" y="1110778"/>
                <a:ext cx="279797" cy="279797"/>
              </a:xfrm>
              <a:prstGeom prst="ellipse">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grpSp>
      </p:grpSp>
      <p:sp>
        <p:nvSpPr>
          <p:cNvPr id="23" name="TextBox 22">
            <a:extLst>
              <a:ext uri="{FF2B5EF4-FFF2-40B4-BE49-F238E27FC236}">
                <a16:creationId xmlns:a16="http://schemas.microsoft.com/office/drawing/2014/main" id="{C8801670-CCE5-4EFE-9A6D-9453E0AD6AE2}"/>
              </a:ext>
            </a:extLst>
          </p:cNvPr>
          <p:cNvSpPr txBox="1"/>
          <p:nvPr/>
        </p:nvSpPr>
        <p:spPr>
          <a:xfrm>
            <a:off x="4116631" y="1115993"/>
            <a:ext cx="3958738" cy="523220"/>
          </a:xfrm>
          <a:prstGeom prst="rect">
            <a:avLst/>
          </a:prstGeom>
          <a:noFill/>
        </p:spPr>
        <p:txBody>
          <a:bodyPr wrap="square" rtlCol="0">
            <a:spAutoFit/>
          </a:bodyPr>
          <a:lstStyle/>
          <a:p>
            <a:pPr algn="ctr"/>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Infographics</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25" name="Rectangle 24">
            <a:extLst>
              <a:ext uri="{FF2B5EF4-FFF2-40B4-BE49-F238E27FC236}">
                <a16:creationId xmlns:a16="http://schemas.microsoft.com/office/drawing/2014/main" id="{51A8F1BB-E214-4C9F-A619-E47EDA13DE7E}"/>
              </a:ext>
            </a:extLst>
          </p:cNvPr>
          <p:cNvSpPr/>
          <p:nvPr/>
        </p:nvSpPr>
        <p:spPr>
          <a:xfrm>
            <a:off x="2692401" y="1780582"/>
            <a:ext cx="6807200" cy="620170"/>
          </a:xfrm>
          <a:prstGeom prst="rect">
            <a:avLst/>
          </a:prstGeom>
        </p:spPr>
        <p:txBody>
          <a:bodyPr wrap="square">
            <a:spAutoFit/>
          </a:bodyPr>
          <a:lstStyle/>
          <a:p>
            <a:pPr algn="ct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7" name="Rectangle 26">
            <a:extLst>
              <a:ext uri="{FF2B5EF4-FFF2-40B4-BE49-F238E27FC236}">
                <a16:creationId xmlns:a16="http://schemas.microsoft.com/office/drawing/2014/main" id="{235ECC65-0C04-4AD1-89F2-4692F8A7F4DC}"/>
              </a:ext>
            </a:extLst>
          </p:cNvPr>
          <p:cNvSpPr/>
          <p:nvPr/>
        </p:nvSpPr>
        <p:spPr>
          <a:xfrm>
            <a:off x="1498496" y="3067103"/>
            <a:ext cx="3023561" cy="620170"/>
          </a:xfrm>
          <a:prstGeom prst="rect">
            <a:avLst/>
          </a:prstGeom>
        </p:spPr>
        <p:txBody>
          <a:bodyPr wrap="square">
            <a:spAutoFit/>
          </a:bodyPr>
          <a:lstStyle/>
          <a:p>
            <a:pPr algn="ct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9" name="TextBox 28">
            <a:extLst>
              <a:ext uri="{FF2B5EF4-FFF2-40B4-BE49-F238E27FC236}">
                <a16:creationId xmlns:a16="http://schemas.microsoft.com/office/drawing/2014/main" id="{FCDCEE64-02EF-4106-84CA-2815F51AE1A4}"/>
              </a:ext>
            </a:extLst>
          </p:cNvPr>
          <p:cNvSpPr txBox="1"/>
          <p:nvPr/>
        </p:nvSpPr>
        <p:spPr>
          <a:xfrm>
            <a:off x="1931001" y="2861460"/>
            <a:ext cx="2158551" cy="276999"/>
          </a:xfrm>
          <a:prstGeom prst="rect">
            <a:avLst/>
          </a:prstGeom>
          <a:noFill/>
        </p:spPr>
        <p:txBody>
          <a:bodyPr wrap="square" rtlCol="0">
            <a:spAutoFit/>
          </a:bodyPr>
          <a:lstStyle/>
          <a:p>
            <a:pPr algn="ctr"/>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grpSp>
        <p:nvGrpSpPr>
          <p:cNvPr id="30" name="Group 29">
            <a:extLst>
              <a:ext uri="{FF2B5EF4-FFF2-40B4-BE49-F238E27FC236}">
                <a16:creationId xmlns:a16="http://schemas.microsoft.com/office/drawing/2014/main" id="{F000E228-07E4-4285-9C79-925D956C9630}"/>
              </a:ext>
            </a:extLst>
          </p:cNvPr>
          <p:cNvGrpSpPr/>
          <p:nvPr/>
        </p:nvGrpSpPr>
        <p:grpSpPr>
          <a:xfrm>
            <a:off x="5783441" y="4562391"/>
            <a:ext cx="1354279" cy="1355720"/>
            <a:chOff x="1660635" y="4102564"/>
            <a:chExt cx="1593876" cy="1595572"/>
          </a:xfrm>
        </p:grpSpPr>
        <p:grpSp>
          <p:nvGrpSpPr>
            <p:cNvPr id="31" name="Group 30">
              <a:extLst>
                <a:ext uri="{FF2B5EF4-FFF2-40B4-BE49-F238E27FC236}">
                  <a16:creationId xmlns:a16="http://schemas.microsoft.com/office/drawing/2014/main" id="{9FFDE98A-D438-4AF8-80CF-B952CEFDD901}"/>
                </a:ext>
              </a:extLst>
            </p:cNvPr>
            <p:cNvGrpSpPr/>
            <p:nvPr/>
          </p:nvGrpSpPr>
          <p:grpSpPr>
            <a:xfrm>
              <a:off x="1660635" y="4102564"/>
              <a:ext cx="1593876" cy="1595572"/>
              <a:chOff x="1033463" y="2201863"/>
              <a:chExt cx="2984500" cy="2987676"/>
            </a:xfrm>
          </p:grpSpPr>
          <p:sp>
            <p:nvSpPr>
              <p:cNvPr id="34" name="Freeform 86">
                <a:extLst>
                  <a:ext uri="{FF2B5EF4-FFF2-40B4-BE49-F238E27FC236}">
                    <a16:creationId xmlns:a16="http://schemas.microsoft.com/office/drawing/2014/main" id="{702DB5E9-B0BC-4421-918B-871F0F18747B}"/>
                  </a:ext>
                </a:extLst>
              </p:cNvPr>
              <p:cNvSpPr>
                <a:spLocks/>
              </p:cNvSpPr>
              <p:nvPr/>
            </p:nvSpPr>
            <p:spPr bwMode="auto">
              <a:xfrm>
                <a:off x="3433763" y="2613026"/>
                <a:ext cx="546100" cy="798513"/>
              </a:xfrm>
              <a:custGeom>
                <a:avLst/>
                <a:gdLst>
                  <a:gd name="T0" fmla="*/ 98 w 145"/>
                  <a:gd name="T1" fmla="*/ 212 h 212"/>
                  <a:gd name="T2" fmla="*/ 145 w 145"/>
                  <a:gd name="T3" fmla="*/ 200 h 212"/>
                  <a:gd name="T4" fmla="*/ 31 w 145"/>
                  <a:gd name="T5" fmla="*/ 0 h 212"/>
                  <a:gd name="T6" fmla="*/ 0 w 145"/>
                  <a:gd name="T7" fmla="*/ 37 h 212"/>
                  <a:gd name="T8" fmla="*/ 98 w 145"/>
                  <a:gd name="T9" fmla="*/ 212 h 212"/>
                </a:gdLst>
                <a:ahLst/>
                <a:cxnLst>
                  <a:cxn ang="0">
                    <a:pos x="T0" y="T1"/>
                  </a:cxn>
                  <a:cxn ang="0">
                    <a:pos x="T2" y="T3"/>
                  </a:cxn>
                  <a:cxn ang="0">
                    <a:pos x="T4" y="T5"/>
                  </a:cxn>
                  <a:cxn ang="0">
                    <a:pos x="T6" y="T7"/>
                  </a:cxn>
                  <a:cxn ang="0">
                    <a:pos x="T8" y="T9"/>
                  </a:cxn>
                </a:cxnLst>
                <a:rect l="0" t="0" r="r" b="b"/>
                <a:pathLst>
                  <a:path w="145" h="212">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35" name="Freeform 87">
                <a:extLst>
                  <a:ext uri="{FF2B5EF4-FFF2-40B4-BE49-F238E27FC236}">
                    <a16:creationId xmlns:a16="http://schemas.microsoft.com/office/drawing/2014/main" id="{D29D0C6A-674D-4B34-B2B0-A3CF6F3F106E}"/>
                  </a:ext>
                </a:extLst>
              </p:cNvPr>
              <p:cNvSpPr>
                <a:spLocks/>
              </p:cNvSpPr>
              <p:nvPr/>
            </p:nvSpPr>
            <p:spPr bwMode="auto">
              <a:xfrm>
                <a:off x="2538413" y="2201863"/>
                <a:ext cx="971550" cy="509588"/>
              </a:xfrm>
              <a:custGeom>
                <a:avLst/>
                <a:gdLst>
                  <a:gd name="T0" fmla="*/ 227 w 258"/>
                  <a:gd name="T1" fmla="*/ 135 h 135"/>
                  <a:gd name="T2" fmla="*/ 258 w 258"/>
                  <a:gd name="T3" fmla="*/ 98 h 135"/>
                  <a:gd name="T4" fmla="*/ 0 w 258"/>
                  <a:gd name="T5" fmla="*/ 0 h 135"/>
                  <a:gd name="T6" fmla="*/ 0 w 258"/>
                  <a:gd name="T7" fmla="*/ 48 h 135"/>
                  <a:gd name="T8" fmla="*/ 227 w 258"/>
                  <a:gd name="T9" fmla="*/ 135 h 135"/>
                </a:gdLst>
                <a:ahLst/>
                <a:cxnLst>
                  <a:cxn ang="0">
                    <a:pos x="T0" y="T1"/>
                  </a:cxn>
                  <a:cxn ang="0">
                    <a:pos x="T2" y="T3"/>
                  </a:cxn>
                  <a:cxn ang="0">
                    <a:pos x="T4" y="T5"/>
                  </a:cxn>
                  <a:cxn ang="0">
                    <a:pos x="T6" y="T7"/>
                  </a:cxn>
                  <a:cxn ang="0">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36" name="Freeform 88">
                <a:extLst>
                  <a:ext uri="{FF2B5EF4-FFF2-40B4-BE49-F238E27FC236}">
                    <a16:creationId xmlns:a16="http://schemas.microsoft.com/office/drawing/2014/main" id="{D7FE625D-7B85-41C0-9925-6522E9457873}"/>
                  </a:ext>
                </a:extLst>
              </p:cNvPr>
              <p:cNvSpPr>
                <a:spLocks/>
              </p:cNvSpPr>
              <p:nvPr/>
            </p:nvSpPr>
            <p:spPr bwMode="auto">
              <a:xfrm>
                <a:off x="3735388" y="3422651"/>
                <a:ext cx="282575" cy="831850"/>
              </a:xfrm>
              <a:custGeom>
                <a:avLst/>
                <a:gdLst>
                  <a:gd name="T0" fmla="*/ 26 w 75"/>
                  <a:gd name="T1" fmla="*/ 72 h 221"/>
                  <a:gd name="T2" fmla="*/ 0 w 75"/>
                  <a:gd name="T3" fmla="*/ 204 h 221"/>
                  <a:gd name="T4" fmla="*/ 46 w 75"/>
                  <a:gd name="T5" fmla="*/ 221 h 221"/>
                  <a:gd name="T6" fmla="*/ 75 w 75"/>
                  <a:gd name="T7" fmla="*/ 72 h 221"/>
                  <a:gd name="T8" fmla="*/ 68 w 75"/>
                  <a:gd name="T9" fmla="*/ 0 h 221"/>
                  <a:gd name="T10" fmla="*/ 21 w 75"/>
                  <a:gd name="T11" fmla="*/ 13 h 221"/>
                  <a:gd name="T12" fmla="*/ 26 w 75"/>
                  <a:gd name="T13" fmla="*/ 72 h 221"/>
                </a:gdLst>
                <a:ahLst/>
                <a:cxnLst>
                  <a:cxn ang="0">
                    <a:pos x="T0" y="T1"/>
                  </a:cxn>
                  <a:cxn ang="0">
                    <a:pos x="T2" y="T3"/>
                  </a:cxn>
                  <a:cxn ang="0">
                    <a:pos x="T4" y="T5"/>
                  </a:cxn>
                  <a:cxn ang="0">
                    <a:pos x="T6" y="T7"/>
                  </a:cxn>
                  <a:cxn ang="0">
                    <a:pos x="T8" y="T9"/>
                  </a:cxn>
                  <a:cxn ang="0">
                    <a:pos x="T10" y="T11"/>
                  </a:cxn>
                  <a:cxn ang="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37" name="Freeform 89">
                <a:extLst>
                  <a:ext uri="{FF2B5EF4-FFF2-40B4-BE49-F238E27FC236}">
                    <a16:creationId xmlns:a16="http://schemas.microsoft.com/office/drawing/2014/main" id="{1F1BB1F9-E668-42F5-96A8-BABE9D41B456}"/>
                  </a:ext>
                </a:extLst>
              </p:cNvPr>
              <p:cNvSpPr>
                <a:spLocks/>
              </p:cNvSpPr>
              <p:nvPr/>
            </p:nvSpPr>
            <p:spPr bwMode="auto">
              <a:xfrm>
                <a:off x="1654176" y="2201863"/>
                <a:ext cx="823913" cy="425450"/>
              </a:xfrm>
              <a:custGeom>
                <a:avLst/>
                <a:gdLst>
                  <a:gd name="T0" fmla="*/ 219 w 219"/>
                  <a:gd name="T1" fmla="*/ 48 h 113"/>
                  <a:gd name="T2" fmla="*/ 219 w 219"/>
                  <a:gd name="T3" fmla="*/ 0 h 113"/>
                  <a:gd name="T4" fmla="*/ 0 w 219"/>
                  <a:gd name="T5" fmla="*/ 74 h 113"/>
                  <a:gd name="T6" fmla="*/ 28 w 219"/>
                  <a:gd name="T7" fmla="*/ 113 h 113"/>
                  <a:gd name="T8" fmla="*/ 219 w 219"/>
                  <a:gd name="T9" fmla="*/ 48 h 113"/>
                </a:gdLst>
                <a:ahLst/>
                <a:cxnLst>
                  <a:cxn ang="0">
                    <a:pos x="T0" y="T1"/>
                  </a:cxn>
                  <a:cxn ang="0">
                    <a:pos x="T2" y="T3"/>
                  </a:cxn>
                  <a:cxn ang="0">
                    <a:pos x="T4" y="T5"/>
                  </a:cxn>
                  <a:cxn ang="0">
                    <a:pos x="T6" y="T7"/>
                  </a:cxn>
                  <a:cxn ang="0">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38" name="Freeform 90">
                <a:extLst>
                  <a:ext uri="{FF2B5EF4-FFF2-40B4-BE49-F238E27FC236}">
                    <a16:creationId xmlns:a16="http://schemas.microsoft.com/office/drawing/2014/main" id="{7DED7909-BD77-4096-B375-977528BEAF3E}"/>
                  </a:ext>
                </a:extLst>
              </p:cNvPr>
              <p:cNvSpPr>
                <a:spLocks/>
              </p:cNvSpPr>
              <p:nvPr/>
            </p:nvSpPr>
            <p:spPr bwMode="auto">
              <a:xfrm>
                <a:off x="1119188" y="4144963"/>
                <a:ext cx="587375" cy="712788"/>
              </a:xfrm>
              <a:custGeom>
                <a:avLst/>
                <a:gdLst>
                  <a:gd name="T0" fmla="*/ 46 w 156"/>
                  <a:gd name="T1" fmla="*/ 0 h 189"/>
                  <a:gd name="T2" fmla="*/ 0 w 156"/>
                  <a:gd name="T3" fmla="*/ 13 h 189"/>
                  <a:gd name="T4" fmla="*/ 125 w 156"/>
                  <a:gd name="T5" fmla="*/ 189 h 189"/>
                  <a:gd name="T6" fmla="*/ 156 w 156"/>
                  <a:gd name="T7" fmla="*/ 152 h 189"/>
                  <a:gd name="T8" fmla="*/ 46 w 156"/>
                  <a:gd name="T9" fmla="*/ 0 h 189"/>
                </a:gdLst>
                <a:ahLst/>
                <a:cxnLst>
                  <a:cxn ang="0">
                    <a:pos x="T0" y="T1"/>
                  </a:cxn>
                  <a:cxn ang="0">
                    <a:pos x="T2" y="T3"/>
                  </a:cxn>
                  <a:cxn ang="0">
                    <a:pos x="T4" y="T5"/>
                  </a:cxn>
                  <a:cxn ang="0">
                    <a:pos x="T6" y="T7"/>
                  </a:cxn>
                  <a:cxn ang="0">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39" name="Freeform 91">
                <a:extLst>
                  <a:ext uri="{FF2B5EF4-FFF2-40B4-BE49-F238E27FC236}">
                    <a16:creationId xmlns:a16="http://schemas.microsoft.com/office/drawing/2014/main" id="{CFE64F78-F9FE-4CE6-866B-B90C349EC051}"/>
                  </a:ext>
                </a:extLst>
              </p:cNvPr>
              <p:cNvSpPr>
                <a:spLocks/>
              </p:cNvSpPr>
              <p:nvPr/>
            </p:nvSpPr>
            <p:spPr bwMode="auto">
              <a:xfrm>
                <a:off x="3260726" y="4246563"/>
                <a:ext cx="625475" cy="677863"/>
              </a:xfrm>
              <a:custGeom>
                <a:avLst/>
                <a:gdLst>
                  <a:gd name="T0" fmla="*/ 0 w 166"/>
                  <a:gd name="T1" fmla="*/ 141 h 180"/>
                  <a:gd name="T2" fmla="*/ 28 w 166"/>
                  <a:gd name="T3" fmla="*/ 180 h 180"/>
                  <a:gd name="T4" fmla="*/ 166 w 166"/>
                  <a:gd name="T5" fmla="*/ 16 h 180"/>
                  <a:gd name="T6" fmla="*/ 120 w 166"/>
                  <a:gd name="T7" fmla="*/ 0 h 180"/>
                  <a:gd name="T8" fmla="*/ 0 w 166"/>
                  <a:gd name="T9" fmla="*/ 141 h 180"/>
                </a:gdLst>
                <a:ahLst/>
                <a:cxnLst>
                  <a:cxn ang="0">
                    <a:pos x="T0" y="T1"/>
                  </a:cxn>
                  <a:cxn ang="0">
                    <a:pos x="T2" y="T3"/>
                  </a:cxn>
                  <a:cxn ang="0">
                    <a:pos x="T4" y="T5"/>
                  </a:cxn>
                  <a:cxn ang="0">
                    <a:pos x="T6" y="T7"/>
                  </a:cxn>
                  <a:cxn ang="0">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40" name="Freeform 92">
                <a:extLst>
                  <a:ext uri="{FF2B5EF4-FFF2-40B4-BE49-F238E27FC236}">
                    <a16:creationId xmlns:a16="http://schemas.microsoft.com/office/drawing/2014/main" id="{B73D809C-BAD9-465B-8EAF-773A5061FB26}"/>
                  </a:ext>
                </a:extLst>
              </p:cNvPr>
              <p:cNvSpPr>
                <a:spLocks/>
              </p:cNvSpPr>
              <p:nvPr/>
            </p:nvSpPr>
            <p:spPr bwMode="auto">
              <a:xfrm>
                <a:off x="1033463" y="3290888"/>
                <a:ext cx="239713" cy="847725"/>
              </a:xfrm>
              <a:custGeom>
                <a:avLst/>
                <a:gdLst>
                  <a:gd name="T0" fmla="*/ 48 w 64"/>
                  <a:gd name="T1" fmla="*/ 107 h 225"/>
                  <a:gd name="T2" fmla="*/ 60 w 64"/>
                  <a:gd name="T3" fmla="*/ 16 h 225"/>
                  <a:gd name="T4" fmla="*/ 14 w 64"/>
                  <a:gd name="T5" fmla="*/ 0 h 225"/>
                  <a:gd name="T6" fmla="*/ 0 w 64"/>
                  <a:gd name="T7" fmla="*/ 107 h 225"/>
                  <a:gd name="T8" fmla="*/ 17 w 64"/>
                  <a:gd name="T9" fmla="*/ 225 h 225"/>
                  <a:gd name="T10" fmla="*/ 64 w 64"/>
                  <a:gd name="T11" fmla="*/ 212 h 225"/>
                  <a:gd name="T12" fmla="*/ 48 w 64"/>
                  <a:gd name="T13" fmla="*/ 107 h 225"/>
                </a:gdLst>
                <a:ahLst/>
                <a:cxnLst>
                  <a:cxn ang="0">
                    <a:pos x="T0" y="T1"/>
                  </a:cxn>
                  <a:cxn ang="0">
                    <a:pos x="T2" y="T3"/>
                  </a:cxn>
                  <a:cxn ang="0">
                    <a:pos x="T4" y="T5"/>
                  </a:cxn>
                  <a:cxn ang="0">
                    <a:pos x="T6" y="T7"/>
                  </a:cxn>
                  <a:cxn ang="0">
                    <a:pos x="T8" y="T9"/>
                  </a:cxn>
                  <a:cxn ang="0">
                    <a:pos x="T10" y="T11"/>
                  </a:cxn>
                  <a:cxn ang="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41" name="Freeform 93">
                <a:extLst>
                  <a:ext uri="{FF2B5EF4-FFF2-40B4-BE49-F238E27FC236}">
                    <a16:creationId xmlns:a16="http://schemas.microsoft.com/office/drawing/2014/main" id="{5DAB3287-5676-450D-A027-3C1C9D2278F8}"/>
                  </a:ext>
                </a:extLst>
              </p:cNvPr>
              <p:cNvSpPr>
                <a:spLocks/>
              </p:cNvSpPr>
              <p:nvPr/>
            </p:nvSpPr>
            <p:spPr bwMode="auto">
              <a:xfrm>
                <a:off x="1104901" y="2514601"/>
                <a:ext cx="604838" cy="779463"/>
              </a:xfrm>
              <a:custGeom>
                <a:avLst/>
                <a:gdLst>
                  <a:gd name="T0" fmla="*/ 161 w 161"/>
                  <a:gd name="T1" fmla="*/ 40 h 207"/>
                  <a:gd name="T2" fmla="*/ 134 w 161"/>
                  <a:gd name="T3" fmla="*/ 0 h 207"/>
                  <a:gd name="T4" fmla="*/ 0 w 161"/>
                  <a:gd name="T5" fmla="*/ 191 h 207"/>
                  <a:gd name="T6" fmla="*/ 45 w 161"/>
                  <a:gd name="T7" fmla="*/ 207 h 207"/>
                  <a:gd name="T8" fmla="*/ 161 w 161"/>
                  <a:gd name="T9" fmla="*/ 40 h 207"/>
                </a:gdLst>
                <a:ahLst/>
                <a:cxnLst>
                  <a:cxn ang="0">
                    <a:pos x="T0" y="T1"/>
                  </a:cxn>
                  <a:cxn ang="0">
                    <a:pos x="T2" y="T3"/>
                  </a:cxn>
                  <a:cxn ang="0">
                    <a:pos x="T4" y="T5"/>
                  </a:cxn>
                  <a:cxn ang="0">
                    <a:pos x="T6" y="T7"/>
                  </a:cxn>
                  <a:cxn ang="0">
                    <a:pos x="T8" y="T9"/>
                  </a:cxn>
                </a:cxnLst>
                <a:rect l="0" t="0" r="r" b="b"/>
                <a:pathLst>
                  <a:path w="161" h="207">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42" name="Freeform 94">
                <a:extLst>
                  <a:ext uri="{FF2B5EF4-FFF2-40B4-BE49-F238E27FC236}">
                    <a16:creationId xmlns:a16="http://schemas.microsoft.com/office/drawing/2014/main" id="{CD4699B0-765D-42EF-98C5-C881EFBE6F8E}"/>
                  </a:ext>
                </a:extLst>
              </p:cNvPr>
              <p:cNvSpPr>
                <a:spLocks/>
              </p:cNvSpPr>
              <p:nvPr/>
            </p:nvSpPr>
            <p:spPr bwMode="auto">
              <a:xfrm>
                <a:off x="2538413" y="4808538"/>
                <a:ext cx="779463" cy="381000"/>
              </a:xfrm>
              <a:custGeom>
                <a:avLst/>
                <a:gdLst>
                  <a:gd name="T0" fmla="*/ 0 w 207"/>
                  <a:gd name="T1" fmla="*/ 52 h 101"/>
                  <a:gd name="T2" fmla="*/ 0 w 207"/>
                  <a:gd name="T3" fmla="*/ 101 h 101"/>
                  <a:gd name="T4" fmla="*/ 207 w 207"/>
                  <a:gd name="T5" fmla="*/ 40 h 101"/>
                  <a:gd name="T6" fmla="*/ 179 w 207"/>
                  <a:gd name="T7" fmla="*/ 0 h 101"/>
                  <a:gd name="T8" fmla="*/ 0 w 207"/>
                  <a:gd name="T9" fmla="*/ 52 h 101"/>
                </a:gdLst>
                <a:ahLst/>
                <a:cxnLst>
                  <a:cxn ang="0">
                    <a:pos x="T0" y="T1"/>
                  </a:cxn>
                  <a:cxn ang="0">
                    <a:pos x="T2" y="T3"/>
                  </a:cxn>
                  <a:cxn ang="0">
                    <a:pos x="T4" y="T5"/>
                  </a:cxn>
                  <a:cxn ang="0">
                    <a:pos x="T6" y="T7"/>
                  </a:cxn>
                  <a:cxn ang="0">
                    <a:pos x="T8" y="T9"/>
                  </a:cxn>
                </a:cxnLst>
                <a:rect l="0" t="0" r="r" b="b"/>
                <a:pathLst>
                  <a:path w="207" h="101">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43" name="Freeform 95">
                <a:extLst>
                  <a:ext uri="{FF2B5EF4-FFF2-40B4-BE49-F238E27FC236}">
                    <a16:creationId xmlns:a16="http://schemas.microsoft.com/office/drawing/2014/main" id="{DC988C9A-C34A-4C7B-BD70-D0B60CAD6268}"/>
                  </a:ext>
                </a:extLst>
              </p:cNvPr>
              <p:cNvSpPr>
                <a:spLocks/>
              </p:cNvSpPr>
              <p:nvPr/>
            </p:nvSpPr>
            <p:spPr bwMode="auto">
              <a:xfrm>
                <a:off x="1638301" y="4756151"/>
                <a:ext cx="839788" cy="433388"/>
              </a:xfrm>
              <a:custGeom>
                <a:avLst/>
                <a:gdLst>
                  <a:gd name="T0" fmla="*/ 31 w 223"/>
                  <a:gd name="T1" fmla="*/ 0 h 115"/>
                  <a:gd name="T2" fmla="*/ 0 w 223"/>
                  <a:gd name="T3" fmla="*/ 37 h 115"/>
                  <a:gd name="T4" fmla="*/ 223 w 223"/>
                  <a:gd name="T5" fmla="*/ 115 h 115"/>
                  <a:gd name="T6" fmla="*/ 223 w 223"/>
                  <a:gd name="T7" fmla="*/ 66 h 115"/>
                  <a:gd name="T8" fmla="*/ 31 w 223"/>
                  <a:gd name="T9" fmla="*/ 0 h 115"/>
                </a:gdLst>
                <a:ahLst/>
                <a:cxnLst>
                  <a:cxn ang="0">
                    <a:pos x="T0" y="T1"/>
                  </a:cxn>
                  <a:cxn ang="0">
                    <a:pos x="T2" y="T3"/>
                  </a:cxn>
                  <a:cxn ang="0">
                    <a:pos x="T4" y="T5"/>
                  </a:cxn>
                  <a:cxn ang="0">
                    <a:pos x="T6" y="T7"/>
                  </a:cxn>
                  <a:cxn ang="0">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grpSp>
        <p:sp>
          <p:nvSpPr>
            <p:cNvPr id="32" name="Oval 31">
              <a:extLst>
                <a:ext uri="{FF2B5EF4-FFF2-40B4-BE49-F238E27FC236}">
                  <a16:creationId xmlns:a16="http://schemas.microsoft.com/office/drawing/2014/main" id="{EC51BFF9-59A9-41C8-B959-0C315F799C19}"/>
                </a:ext>
              </a:extLst>
            </p:cNvPr>
            <p:cNvSpPr/>
            <p:nvPr/>
          </p:nvSpPr>
          <p:spPr>
            <a:xfrm>
              <a:off x="1873434" y="4316214"/>
              <a:ext cx="1168280" cy="116827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bg1">
                    <a:lumMod val="95000"/>
                  </a:schemeClr>
                </a:solidFill>
                <a:latin typeface="Poppins SemiBold" panose="00000700000000000000" pitchFamily="2" charset="0"/>
              </a:endParaRPr>
            </a:p>
          </p:txBody>
        </p:sp>
        <p:sp>
          <p:nvSpPr>
            <p:cNvPr id="33" name="TextBox 32">
              <a:extLst>
                <a:ext uri="{FF2B5EF4-FFF2-40B4-BE49-F238E27FC236}">
                  <a16:creationId xmlns:a16="http://schemas.microsoft.com/office/drawing/2014/main" id="{A08B7C37-4523-4F5D-91E9-2CC86E33415F}"/>
                </a:ext>
              </a:extLst>
            </p:cNvPr>
            <p:cNvSpPr txBox="1"/>
            <p:nvPr/>
          </p:nvSpPr>
          <p:spPr>
            <a:xfrm>
              <a:off x="1765361" y="4700295"/>
              <a:ext cx="1384422" cy="470897"/>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ea typeface="Roboto Condensed" panose="02000000000000000000" pitchFamily="2" charset="0"/>
                  <a:cs typeface="Segoe UI Light" panose="020B0502040204020203" pitchFamily="34" charset="0"/>
                </a:rPr>
                <a:t>65%</a:t>
              </a:r>
              <a:endParaRPr lang="id-ID" sz="2000" b="1" dirty="0">
                <a:solidFill>
                  <a:schemeClr val="bg1"/>
                </a:solidFill>
                <a:latin typeface="Poppins SemiBold" panose="00000700000000000000" pitchFamily="2" charset="0"/>
                <a:ea typeface="Roboto Condensed" panose="02000000000000000000" pitchFamily="2" charset="0"/>
                <a:cs typeface="Segoe UI Light" panose="020B0502040204020203" pitchFamily="34" charset="0"/>
              </a:endParaRPr>
            </a:p>
          </p:txBody>
        </p:sp>
      </p:grpSp>
      <p:grpSp>
        <p:nvGrpSpPr>
          <p:cNvPr id="44" name="Group 43">
            <a:extLst>
              <a:ext uri="{FF2B5EF4-FFF2-40B4-BE49-F238E27FC236}">
                <a16:creationId xmlns:a16="http://schemas.microsoft.com/office/drawing/2014/main" id="{12E7BBEF-4033-4EFB-86AA-66048397F652}"/>
              </a:ext>
            </a:extLst>
          </p:cNvPr>
          <p:cNvGrpSpPr/>
          <p:nvPr/>
        </p:nvGrpSpPr>
        <p:grpSpPr>
          <a:xfrm rot="16200000">
            <a:off x="6080095" y="4012143"/>
            <a:ext cx="740519" cy="297979"/>
            <a:chOff x="6804839" y="1846895"/>
            <a:chExt cx="740519" cy="297979"/>
          </a:xfrm>
        </p:grpSpPr>
        <p:cxnSp>
          <p:nvCxnSpPr>
            <p:cNvPr id="45" name="Straight Connector 44">
              <a:extLst>
                <a:ext uri="{FF2B5EF4-FFF2-40B4-BE49-F238E27FC236}">
                  <a16:creationId xmlns:a16="http://schemas.microsoft.com/office/drawing/2014/main" id="{3E3D680B-2CF1-4575-AAAC-A2824BD02A4A}"/>
                </a:ext>
              </a:extLst>
            </p:cNvPr>
            <p:cNvCxnSpPr>
              <a:cxnSpLocks/>
            </p:cNvCxnSpPr>
            <p:nvPr/>
          </p:nvCxnSpPr>
          <p:spPr>
            <a:xfrm rot="5400000" flipV="1">
              <a:off x="7026109" y="1774615"/>
              <a:ext cx="0" cy="442539"/>
            </a:xfrm>
            <a:prstGeom prst="line">
              <a:avLst/>
            </a:prstGeom>
            <a:ln w="19050">
              <a:solidFill>
                <a:schemeClr val="accent1">
                  <a:lumMod val="60000"/>
                  <a:lumOff val="40000"/>
                  <a:alpha val="16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87F9A2A-61C6-46DC-B49B-B039DD439BD9}"/>
                </a:ext>
              </a:extLst>
            </p:cNvPr>
            <p:cNvGrpSpPr/>
            <p:nvPr/>
          </p:nvGrpSpPr>
          <p:grpSpPr>
            <a:xfrm rot="5400000" flipH="1">
              <a:off x="7247379" y="1846895"/>
              <a:ext cx="297979" cy="297979"/>
              <a:chOff x="5867400" y="1025054"/>
              <a:chExt cx="457200" cy="457200"/>
            </a:xfrm>
            <a:solidFill>
              <a:schemeClr val="bg1"/>
            </a:solidFill>
          </p:grpSpPr>
          <p:sp>
            <p:nvSpPr>
              <p:cNvPr id="47" name="Oval 46">
                <a:extLst>
                  <a:ext uri="{FF2B5EF4-FFF2-40B4-BE49-F238E27FC236}">
                    <a16:creationId xmlns:a16="http://schemas.microsoft.com/office/drawing/2014/main" id="{81175E5E-499F-480F-B02E-47E958CF81A6}"/>
                  </a:ext>
                </a:extLst>
              </p:cNvPr>
              <p:cNvSpPr/>
              <p:nvPr/>
            </p:nvSpPr>
            <p:spPr>
              <a:xfrm>
                <a:off x="5867400" y="1025054"/>
                <a:ext cx="457200" cy="457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48" name="Oval 47">
                <a:extLst>
                  <a:ext uri="{FF2B5EF4-FFF2-40B4-BE49-F238E27FC236}">
                    <a16:creationId xmlns:a16="http://schemas.microsoft.com/office/drawing/2014/main" id="{A83F54BA-857B-40DC-952C-B4ADF4472118}"/>
                  </a:ext>
                </a:extLst>
              </p:cNvPr>
              <p:cNvSpPr/>
              <p:nvPr/>
            </p:nvSpPr>
            <p:spPr>
              <a:xfrm>
                <a:off x="5956101" y="1110778"/>
                <a:ext cx="279797" cy="279797"/>
              </a:xfrm>
              <a:prstGeom prst="ellipse">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grpSp>
      </p:grpSp>
      <p:sp>
        <p:nvSpPr>
          <p:cNvPr id="49" name="Rectangle 48">
            <a:extLst>
              <a:ext uri="{FF2B5EF4-FFF2-40B4-BE49-F238E27FC236}">
                <a16:creationId xmlns:a16="http://schemas.microsoft.com/office/drawing/2014/main" id="{AA8990D7-CD1F-4978-9765-7709CD440735}"/>
              </a:ext>
            </a:extLst>
          </p:cNvPr>
          <p:cNvSpPr/>
          <p:nvPr/>
        </p:nvSpPr>
        <p:spPr>
          <a:xfrm>
            <a:off x="4954562" y="3067103"/>
            <a:ext cx="3023561" cy="620170"/>
          </a:xfrm>
          <a:prstGeom prst="rect">
            <a:avLst/>
          </a:prstGeom>
        </p:spPr>
        <p:txBody>
          <a:bodyPr wrap="square">
            <a:spAutoFit/>
          </a:bodyPr>
          <a:lstStyle/>
          <a:p>
            <a:pPr algn="ct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50" name="TextBox 49">
            <a:extLst>
              <a:ext uri="{FF2B5EF4-FFF2-40B4-BE49-F238E27FC236}">
                <a16:creationId xmlns:a16="http://schemas.microsoft.com/office/drawing/2014/main" id="{FA5BB2C5-00C1-4F3F-A9C7-62963A18A088}"/>
              </a:ext>
            </a:extLst>
          </p:cNvPr>
          <p:cNvSpPr txBox="1"/>
          <p:nvPr/>
        </p:nvSpPr>
        <p:spPr>
          <a:xfrm>
            <a:off x="5387067" y="2861460"/>
            <a:ext cx="2158551" cy="276999"/>
          </a:xfrm>
          <a:prstGeom prst="rect">
            <a:avLst/>
          </a:prstGeom>
          <a:noFill/>
        </p:spPr>
        <p:txBody>
          <a:bodyPr wrap="square" rtlCol="0">
            <a:spAutoFit/>
          </a:bodyPr>
          <a:lstStyle/>
          <a:p>
            <a:pPr algn="ctr"/>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grpSp>
        <p:nvGrpSpPr>
          <p:cNvPr id="51" name="Group 50">
            <a:extLst>
              <a:ext uri="{FF2B5EF4-FFF2-40B4-BE49-F238E27FC236}">
                <a16:creationId xmlns:a16="http://schemas.microsoft.com/office/drawing/2014/main" id="{EDE83162-8384-4AF0-81AB-C3841E35CD69}"/>
              </a:ext>
            </a:extLst>
          </p:cNvPr>
          <p:cNvGrpSpPr/>
          <p:nvPr/>
        </p:nvGrpSpPr>
        <p:grpSpPr>
          <a:xfrm>
            <a:off x="9048724" y="4562391"/>
            <a:ext cx="1354279" cy="1355720"/>
            <a:chOff x="1660635" y="4102564"/>
            <a:chExt cx="1593876" cy="1595572"/>
          </a:xfrm>
        </p:grpSpPr>
        <p:grpSp>
          <p:nvGrpSpPr>
            <p:cNvPr id="52" name="Group 51">
              <a:extLst>
                <a:ext uri="{FF2B5EF4-FFF2-40B4-BE49-F238E27FC236}">
                  <a16:creationId xmlns:a16="http://schemas.microsoft.com/office/drawing/2014/main" id="{7C0D99AB-688F-47DB-A3BC-C225DDE4FA37}"/>
                </a:ext>
              </a:extLst>
            </p:cNvPr>
            <p:cNvGrpSpPr/>
            <p:nvPr/>
          </p:nvGrpSpPr>
          <p:grpSpPr>
            <a:xfrm>
              <a:off x="1660635" y="4102564"/>
              <a:ext cx="1593876" cy="1595572"/>
              <a:chOff x="1033463" y="2201863"/>
              <a:chExt cx="2984500" cy="2987676"/>
            </a:xfrm>
          </p:grpSpPr>
          <p:sp>
            <p:nvSpPr>
              <p:cNvPr id="55" name="Freeform 86">
                <a:extLst>
                  <a:ext uri="{FF2B5EF4-FFF2-40B4-BE49-F238E27FC236}">
                    <a16:creationId xmlns:a16="http://schemas.microsoft.com/office/drawing/2014/main" id="{B0798BFF-38D5-46E9-A1BD-64D40AB02D02}"/>
                  </a:ext>
                </a:extLst>
              </p:cNvPr>
              <p:cNvSpPr>
                <a:spLocks/>
              </p:cNvSpPr>
              <p:nvPr/>
            </p:nvSpPr>
            <p:spPr bwMode="auto">
              <a:xfrm>
                <a:off x="3433763" y="2613026"/>
                <a:ext cx="546100" cy="798513"/>
              </a:xfrm>
              <a:custGeom>
                <a:avLst/>
                <a:gdLst>
                  <a:gd name="T0" fmla="*/ 98 w 145"/>
                  <a:gd name="T1" fmla="*/ 212 h 212"/>
                  <a:gd name="T2" fmla="*/ 145 w 145"/>
                  <a:gd name="T3" fmla="*/ 200 h 212"/>
                  <a:gd name="T4" fmla="*/ 31 w 145"/>
                  <a:gd name="T5" fmla="*/ 0 h 212"/>
                  <a:gd name="T6" fmla="*/ 0 w 145"/>
                  <a:gd name="T7" fmla="*/ 37 h 212"/>
                  <a:gd name="T8" fmla="*/ 98 w 145"/>
                  <a:gd name="T9" fmla="*/ 212 h 212"/>
                </a:gdLst>
                <a:ahLst/>
                <a:cxnLst>
                  <a:cxn ang="0">
                    <a:pos x="T0" y="T1"/>
                  </a:cxn>
                  <a:cxn ang="0">
                    <a:pos x="T2" y="T3"/>
                  </a:cxn>
                  <a:cxn ang="0">
                    <a:pos x="T4" y="T5"/>
                  </a:cxn>
                  <a:cxn ang="0">
                    <a:pos x="T6" y="T7"/>
                  </a:cxn>
                  <a:cxn ang="0">
                    <a:pos x="T8" y="T9"/>
                  </a:cxn>
                </a:cxnLst>
                <a:rect l="0" t="0" r="r" b="b"/>
                <a:pathLst>
                  <a:path w="145" h="212">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56" name="Freeform 87">
                <a:extLst>
                  <a:ext uri="{FF2B5EF4-FFF2-40B4-BE49-F238E27FC236}">
                    <a16:creationId xmlns:a16="http://schemas.microsoft.com/office/drawing/2014/main" id="{C1971077-B7CF-4A4D-B2EC-55415C137D51}"/>
                  </a:ext>
                </a:extLst>
              </p:cNvPr>
              <p:cNvSpPr>
                <a:spLocks/>
              </p:cNvSpPr>
              <p:nvPr/>
            </p:nvSpPr>
            <p:spPr bwMode="auto">
              <a:xfrm>
                <a:off x="2538413" y="2201863"/>
                <a:ext cx="971550" cy="509588"/>
              </a:xfrm>
              <a:custGeom>
                <a:avLst/>
                <a:gdLst>
                  <a:gd name="T0" fmla="*/ 227 w 258"/>
                  <a:gd name="T1" fmla="*/ 135 h 135"/>
                  <a:gd name="T2" fmla="*/ 258 w 258"/>
                  <a:gd name="T3" fmla="*/ 98 h 135"/>
                  <a:gd name="T4" fmla="*/ 0 w 258"/>
                  <a:gd name="T5" fmla="*/ 0 h 135"/>
                  <a:gd name="T6" fmla="*/ 0 w 258"/>
                  <a:gd name="T7" fmla="*/ 48 h 135"/>
                  <a:gd name="T8" fmla="*/ 227 w 258"/>
                  <a:gd name="T9" fmla="*/ 135 h 135"/>
                </a:gdLst>
                <a:ahLst/>
                <a:cxnLst>
                  <a:cxn ang="0">
                    <a:pos x="T0" y="T1"/>
                  </a:cxn>
                  <a:cxn ang="0">
                    <a:pos x="T2" y="T3"/>
                  </a:cxn>
                  <a:cxn ang="0">
                    <a:pos x="T4" y="T5"/>
                  </a:cxn>
                  <a:cxn ang="0">
                    <a:pos x="T6" y="T7"/>
                  </a:cxn>
                  <a:cxn ang="0">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57" name="Freeform 88">
                <a:extLst>
                  <a:ext uri="{FF2B5EF4-FFF2-40B4-BE49-F238E27FC236}">
                    <a16:creationId xmlns:a16="http://schemas.microsoft.com/office/drawing/2014/main" id="{AF7A504C-4471-4D15-8FD1-3542869EA589}"/>
                  </a:ext>
                </a:extLst>
              </p:cNvPr>
              <p:cNvSpPr>
                <a:spLocks/>
              </p:cNvSpPr>
              <p:nvPr/>
            </p:nvSpPr>
            <p:spPr bwMode="auto">
              <a:xfrm>
                <a:off x="3735388" y="3422651"/>
                <a:ext cx="282575" cy="831850"/>
              </a:xfrm>
              <a:custGeom>
                <a:avLst/>
                <a:gdLst>
                  <a:gd name="T0" fmla="*/ 26 w 75"/>
                  <a:gd name="T1" fmla="*/ 72 h 221"/>
                  <a:gd name="T2" fmla="*/ 0 w 75"/>
                  <a:gd name="T3" fmla="*/ 204 h 221"/>
                  <a:gd name="T4" fmla="*/ 46 w 75"/>
                  <a:gd name="T5" fmla="*/ 221 h 221"/>
                  <a:gd name="T6" fmla="*/ 75 w 75"/>
                  <a:gd name="T7" fmla="*/ 72 h 221"/>
                  <a:gd name="T8" fmla="*/ 68 w 75"/>
                  <a:gd name="T9" fmla="*/ 0 h 221"/>
                  <a:gd name="T10" fmla="*/ 21 w 75"/>
                  <a:gd name="T11" fmla="*/ 13 h 221"/>
                  <a:gd name="T12" fmla="*/ 26 w 75"/>
                  <a:gd name="T13" fmla="*/ 72 h 221"/>
                </a:gdLst>
                <a:ahLst/>
                <a:cxnLst>
                  <a:cxn ang="0">
                    <a:pos x="T0" y="T1"/>
                  </a:cxn>
                  <a:cxn ang="0">
                    <a:pos x="T2" y="T3"/>
                  </a:cxn>
                  <a:cxn ang="0">
                    <a:pos x="T4" y="T5"/>
                  </a:cxn>
                  <a:cxn ang="0">
                    <a:pos x="T6" y="T7"/>
                  </a:cxn>
                  <a:cxn ang="0">
                    <a:pos x="T8" y="T9"/>
                  </a:cxn>
                  <a:cxn ang="0">
                    <a:pos x="T10" y="T11"/>
                  </a:cxn>
                  <a:cxn ang="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58" name="Freeform 89">
                <a:extLst>
                  <a:ext uri="{FF2B5EF4-FFF2-40B4-BE49-F238E27FC236}">
                    <a16:creationId xmlns:a16="http://schemas.microsoft.com/office/drawing/2014/main" id="{486BA449-0BD6-4B8E-9E5C-43BD55C4190A}"/>
                  </a:ext>
                </a:extLst>
              </p:cNvPr>
              <p:cNvSpPr>
                <a:spLocks/>
              </p:cNvSpPr>
              <p:nvPr/>
            </p:nvSpPr>
            <p:spPr bwMode="auto">
              <a:xfrm>
                <a:off x="1654176" y="2201863"/>
                <a:ext cx="823913" cy="425450"/>
              </a:xfrm>
              <a:custGeom>
                <a:avLst/>
                <a:gdLst>
                  <a:gd name="T0" fmla="*/ 219 w 219"/>
                  <a:gd name="T1" fmla="*/ 48 h 113"/>
                  <a:gd name="T2" fmla="*/ 219 w 219"/>
                  <a:gd name="T3" fmla="*/ 0 h 113"/>
                  <a:gd name="T4" fmla="*/ 0 w 219"/>
                  <a:gd name="T5" fmla="*/ 74 h 113"/>
                  <a:gd name="T6" fmla="*/ 28 w 219"/>
                  <a:gd name="T7" fmla="*/ 113 h 113"/>
                  <a:gd name="T8" fmla="*/ 219 w 219"/>
                  <a:gd name="T9" fmla="*/ 48 h 113"/>
                </a:gdLst>
                <a:ahLst/>
                <a:cxnLst>
                  <a:cxn ang="0">
                    <a:pos x="T0" y="T1"/>
                  </a:cxn>
                  <a:cxn ang="0">
                    <a:pos x="T2" y="T3"/>
                  </a:cxn>
                  <a:cxn ang="0">
                    <a:pos x="T4" y="T5"/>
                  </a:cxn>
                  <a:cxn ang="0">
                    <a:pos x="T6" y="T7"/>
                  </a:cxn>
                  <a:cxn ang="0">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59" name="Freeform 90">
                <a:extLst>
                  <a:ext uri="{FF2B5EF4-FFF2-40B4-BE49-F238E27FC236}">
                    <a16:creationId xmlns:a16="http://schemas.microsoft.com/office/drawing/2014/main" id="{B1EC82C5-96EC-4569-BF89-70599553EE99}"/>
                  </a:ext>
                </a:extLst>
              </p:cNvPr>
              <p:cNvSpPr>
                <a:spLocks/>
              </p:cNvSpPr>
              <p:nvPr/>
            </p:nvSpPr>
            <p:spPr bwMode="auto">
              <a:xfrm>
                <a:off x="1119188" y="4144963"/>
                <a:ext cx="587375" cy="712788"/>
              </a:xfrm>
              <a:custGeom>
                <a:avLst/>
                <a:gdLst>
                  <a:gd name="T0" fmla="*/ 46 w 156"/>
                  <a:gd name="T1" fmla="*/ 0 h 189"/>
                  <a:gd name="T2" fmla="*/ 0 w 156"/>
                  <a:gd name="T3" fmla="*/ 13 h 189"/>
                  <a:gd name="T4" fmla="*/ 125 w 156"/>
                  <a:gd name="T5" fmla="*/ 189 h 189"/>
                  <a:gd name="T6" fmla="*/ 156 w 156"/>
                  <a:gd name="T7" fmla="*/ 152 h 189"/>
                  <a:gd name="T8" fmla="*/ 46 w 156"/>
                  <a:gd name="T9" fmla="*/ 0 h 189"/>
                </a:gdLst>
                <a:ahLst/>
                <a:cxnLst>
                  <a:cxn ang="0">
                    <a:pos x="T0" y="T1"/>
                  </a:cxn>
                  <a:cxn ang="0">
                    <a:pos x="T2" y="T3"/>
                  </a:cxn>
                  <a:cxn ang="0">
                    <a:pos x="T4" y="T5"/>
                  </a:cxn>
                  <a:cxn ang="0">
                    <a:pos x="T6" y="T7"/>
                  </a:cxn>
                  <a:cxn ang="0">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60" name="Freeform 91">
                <a:extLst>
                  <a:ext uri="{FF2B5EF4-FFF2-40B4-BE49-F238E27FC236}">
                    <a16:creationId xmlns:a16="http://schemas.microsoft.com/office/drawing/2014/main" id="{D28321F2-1389-434E-A439-BFE299FB7B97}"/>
                  </a:ext>
                </a:extLst>
              </p:cNvPr>
              <p:cNvSpPr>
                <a:spLocks/>
              </p:cNvSpPr>
              <p:nvPr/>
            </p:nvSpPr>
            <p:spPr bwMode="auto">
              <a:xfrm>
                <a:off x="3260726" y="4246563"/>
                <a:ext cx="625475" cy="677863"/>
              </a:xfrm>
              <a:custGeom>
                <a:avLst/>
                <a:gdLst>
                  <a:gd name="T0" fmla="*/ 0 w 166"/>
                  <a:gd name="T1" fmla="*/ 141 h 180"/>
                  <a:gd name="T2" fmla="*/ 28 w 166"/>
                  <a:gd name="T3" fmla="*/ 180 h 180"/>
                  <a:gd name="T4" fmla="*/ 166 w 166"/>
                  <a:gd name="T5" fmla="*/ 16 h 180"/>
                  <a:gd name="T6" fmla="*/ 120 w 166"/>
                  <a:gd name="T7" fmla="*/ 0 h 180"/>
                  <a:gd name="T8" fmla="*/ 0 w 166"/>
                  <a:gd name="T9" fmla="*/ 141 h 180"/>
                </a:gdLst>
                <a:ahLst/>
                <a:cxnLst>
                  <a:cxn ang="0">
                    <a:pos x="T0" y="T1"/>
                  </a:cxn>
                  <a:cxn ang="0">
                    <a:pos x="T2" y="T3"/>
                  </a:cxn>
                  <a:cxn ang="0">
                    <a:pos x="T4" y="T5"/>
                  </a:cxn>
                  <a:cxn ang="0">
                    <a:pos x="T6" y="T7"/>
                  </a:cxn>
                  <a:cxn ang="0">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61" name="Freeform 92">
                <a:extLst>
                  <a:ext uri="{FF2B5EF4-FFF2-40B4-BE49-F238E27FC236}">
                    <a16:creationId xmlns:a16="http://schemas.microsoft.com/office/drawing/2014/main" id="{CE9ECAE2-9DBC-4BF7-ACFC-00907FD32103}"/>
                  </a:ext>
                </a:extLst>
              </p:cNvPr>
              <p:cNvSpPr>
                <a:spLocks/>
              </p:cNvSpPr>
              <p:nvPr/>
            </p:nvSpPr>
            <p:spPr bwMode="auto">
              <a:xfrm>
                <a:off x="1033463" y="3290888"/>
                <a:ext cx="239713" cy="847725"/>
              </a:xfrm>
              <a:custGeom>
                <a:avLst/>
                <a:gdLst>
                  <a:gd name="T0" fmla="*/ 48 w 64"/>
                  <a:gd name="T1" fmla="*/ 107 h 225"/>
                  <a:gd name="T2" fmla="*/ 60 w 64"/>
                  <a:gd name="T3" fmla="*/ 16 h 225"/>
                  <a:gd name="T4" fmla="*/ 14 w 64"/>
                  <a:gd name="T5" fmla="*/ 0 h 225"/>
                  <a:gd name="T6" fmla="*/ 0 w 64"/>
                  <a:gd name="T7" fmla="*/ 107 h 225"/>
                  <a:gd name="T8" fmla="*/ 17 w 64"/>
                  <a:gd name="T9" fmla="*/ 225 h 225"/>
                  <a:gd name="T10" fmla="*/ 64 w 64"/>
                  <a:gd name="T11" fmla="*/ 212 h 225"/>
                  <a:gd name="T12" fmla="*/ 48 w 64"/>
                  <a:gd name="T13" fmla="*/ 107 h 225"/>
                </a:gdLst>
                <a:ahLst/>
                <a:cxnLst>
                  <a:cxn ang="0">
                    <a:pos x="T0" y="T1"/>
                  </a:cxn>
                  <a:cxn ang="0">
                    <a:pos x="T2" y="T3"/>
                  </a:cxn>
                  <a:cxn ang="0">
                    <a:pos x="T4" y="T5"/>
                  </a:cxn>
                  <a:cxn ang="0">
                    <a:pos x="T6" y="T7"/>
                  </a:cxn>
                  <a:cxn ang="0">
                    <a:pos x="T8" y="T9"/>
                  </a:cxn>
                  <a:cxn ang="0">
                    <a:pos x="T10" y="T11"/>
                  </a:cxn>
                  <a:cxn ang="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62" name="Freeform 93">
                <a:extLst>
                  <a:ext uri="{FF2B5EF4-FFF2-40B4-BE49-F238E27FC236}">
                    <a16:creationId xmlns:a16="http://schemas.microsoft.com/office/drawing/2014/main" id="{83731336-9F63-48BB-8DCF-EA3998759D2E}"/>
                  </a:ext>
                </a:extLst>
              </p:cNvPr>
              <p:cNvSpPr>
                <a:spLocks/>
              </p:cNvSpPr>
              <p:nvPr/>
            </p:nvSpPr>
            <p:spPr bwMode="auto">
              <a:xfrm>
                <a:off x="1104901" y="2514601"/>
                <a:ext cx="604838" cy="779463"/>
              </a:xfrm>
              <a:custGeom>
                <a:avLst/>
                <a:gdLst>
                  <a:gd name="T0" fmla="*/ 161 w 161"/>
                  <a:gd name="T1" fmla="*/ 40 h 207"/>
                  <a:gd name="T2" fmla="*/ 134 w 161"/>
                  <a:gd name="T3" fmla="*/ 0 h 207"/>
                  <a:gd name="T4" fmla="*/ 0 w 161"/>
                  <a:gd name="T5" fmla="*/ 191 h 207"/>
                  <a:gd name="T6" fmla="*/ 45 w 161"/>
                  <a:gd name="T7" fmla="*/ 207 h 207"/>
                  <a:gd name="T8" fmla="*/ 161 w 161"/>
                  <a:gd name="T9" fmla="*/ 40 h 207"/>
                </a:gdLst>
                <a:ahLst/>
                <a:cxnLst>
                  <a:cxn ang="0">
                    <a:pos x="T0" y="T1"/>
                  </a:cxn>
                  <a:cxn ang="0">
                    <a:pos x="T2" y="T3"/>
                  </a:cxn>
                  <a:cxn ang="0">
                    <a:pos x="T4" y="T5"/>
                  </a:cxn>
                  <a:cxn ang="0">
                    <a:pos x="T6" y="T7"/>
                  </a:cxn>
                  <a:cxn ang="0">
                    <a:pos x="T8" y="T9"/>
                  </a:cxn>
                </a:cxnLst>
                <a:rect l="0" t="0" r="r" b="b"/>
                <a:pathLst>
                  <a:path w="161" h="207">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63" name="Freeform 94">
                <a:extLst>
                  <a:ext uri="{FF2B5EF4-FFF2-40B4-BE49-F238E27FC236}">
                    <a16:creationId xmlns:a16="http://schemas.microsoft.com/office/drawing/2014/main" id="{1EF0BB87-E123-4F93-88B3-530A4C227208}"/>
                  </a:ext>
                </a:extLst>
              </p:cNvPr>
              <p:cNvSpPr>
                <a:spLocks/>
              </p:cNvSpPr>
              <p:nvPr/>
            </p:nvSpPr>
            <p:spPr bwMode="auto">
              <a:xfrm>
                <a:off x="2538413" y="4808538"/>
                <a:ext cx="779463" cy="381000"/>
              </a:xfrm>
              <a:custGeom>
                <a:avLst/>
                <a:gdLst>
                  <a:gd name="T0" fmla="*/ 0 w 207"/>
                  <a:gd name="T1" fmla="*/ 52 h 101"/>
                  <a:gd name="T2" fmla="*/ 0 w 207"/>
                  <a:gd name="T3" fmla="*/ 101 h 101"/>
                  <a:gd name="T4" fmla="*/ 207 w 207"/>
                  <a:gd name="T5" fmla="*/ 40 h 101"/>
                  <a:gd name="T6" fmla="*/ 179 w 207"/>
                  <a:gd name="T7" fmla="*/ 0 h 101"/>
                  <a:gd name="T8" fmla="*/ 0 w 207"/>
                  <a:gd name="T9" fmla="*/ 52 h 101"/>
                </a:gdLst>
                <a:ahLst/>
                <a:cxnLst>
                  <a:cxn ang="0">
                    <a:pos x="T0" y="T1"/>
                  </a:cxn>
                  <a:cxn ang="0">
                    <a:pos x="T2" y="T3"/>
                  </a:cxn>
                  <a:cxn ang="0">
                    <a:pos x="T4" y="T5"/>
                  </a:cxn>
                  <a:cxn ang="0">
                    <a:pos x="T6" y="T7"/>
                  </a:cxn>
                  <a:cxn ang="0">
                    <a:pos x="T8" y="T9"/>
                  </a:cxn>
                </a:cxnLst>
                <a:rect l="0" t="0" r="r" b="b"/>
                <a:pathLst>
                  <a:path w="207" h="101">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sp>
            <p:nvSpPr>
              <p:cNvPr id="64" name="Freeform 95">
                <a:extLst>
                  <a:ext uri="{FF2B5EF4-FFF2-40B4-BE49-F238E27FC236}">
                    <a16:creationId xmlns:a16="http://schemas.microsoft.com/office/drawing/2014/main" id="{542E870F-732B-4A43-A9B7-50DED1396F6D}"/>
                  </a:ext>
                </a:extLst>
              </p:cNvPr>
              <p:cNvSpPr>
                <a:spLocks/>
              </p:cNvSpPr>
              <p:nvPr/>
            </p:nvSpPr>
            <p:spPr bwMode="auto">
              <a:xfrm>
                <a:off x="1638301" y="4756151"/>
                <a:ext cx="839788" cy="433388"/>
              </a:xfrm>
              <a:custGeom>
                <a:avLst/>
                <a:gdLst>
                  <a:gd name="T0" fmla="*/ 31 w 223"/>
                  <a:gd name="T1" fmla="*/ 0 h 115"/>
                  <a:gd name="T2" fmla="*/ 0 w 223"/>
                  <a:gd name="T3" fmla="*/ 37 h 115"/>
                  <a:gd name="T4" fmla="*/ 223 w 223"/>
                  <a:gd name="T5" fmla="*/ 115 h 115"/>
                  <a:gd name="T6" fmla="*/ 223 w 223"/>
                  <a:gd name="T7" fmla="*/ 66 h 115"/>
                  <a:gd name="T8" fmla="*/ 31 w 223"/>
                  <a:gd name="T9" fmla="*/ 0 h 115"/>
                </a:gdLst>
                <a:ahLst/>
                <a:cxnLst>
                  <a:cxn ang="0">
                    <a:pos x="T0" y="T1"/>
                  </a:cxn>
                  <a:cxn ang="0">
                    <a:pos x="T2" y="T3"/>
                  </a:cxn>
                  <a:cxn ang="0">
                    <a:pos x="T4" y="T5"/>
                  </a:cxn>
                  <a:cxn ang="0">
                    <a:pos x="T6" y="T7"/>
                  </a:cxn>
                  <a:cxn ang="0">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SemiBold" panose="00000700000000000000" pitchFamily="2" charset="0"/>
                </a:endParaRPr>
              </a:p>
            </p:txBody>
          </p:sp>
        </p:grpSp>
        <p:sp>
          <p:nvSpPr>
            <p:cNvPr id="53" name="Oval 52">
              <a:extLst>
                <a:ext uri="{FF2B5EF4-FFF2-40B4-BE49-F238E27FC236}">
                  <a16:creationId xmlns:a16="http://schemas.microsoft.com/office/drawing/2014/main" id="{59FCB425-AA29-44A5-A483-43E9AAEA6C32}"/>
                </a:ext>
              </a:extLst>
            </p:cNvPr>
            <p:cNvSpPr/>
            <p:nvPr/>
          </p:nvSpPr>
          <p:spPr>
            <a:xfrm>
              <a:off x="1873434" y="4316214"/>
              <a:ext cx="1168280" cy="116827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bg1">
                    <a:lumMod val="95000"/>
                  </a:schemeClr>
                </a:solidFill>
                <a:latin typeface="Poppins SemiBold" panose="00000700000000000000" pitchFamily="2" charset="0"/>
              </a:endParaRPr>
            </a:p>
          </p:txBody>
        </p:sp>
        <p:sp>
          <p:nvSpPr>
            <p:cNvPr id="54" name="TextBox 53">
              <a:extLst>
                <a:ext uri="{FF2B5EF4-FFF2-40B4-BE49-F238E27FC236}">
                  <a16:creationId xmlns:a16="http://schemas.microsoft.com/office/drawing/2014/main" id="{A5768581-CDB5-4266-BDFF-0E4656F5B478}"/>
                </a:ext>
              </a:extLst>
            </p:cNvPr>
            <p:cNvSpPr txBox="1"/>
            <p:nvPr/>
          </p:nvSpPr>
          <p:spPr>
            <a:xfrm>
              <a:off x="1765361" y="4700295"/>
              <a:ext cx="1384422" cy="470897"/>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ea typeface="Roboto Condensed" panose="02000000000000000000" pitchFamily="2" charset="0"/>
                  <a:cs typeface="Segoe UI Light" panose="020B0502040204020203" pitchFamily="34" charset="0"/>
                </a:rPr>
                <a:t>70%</a:t>
              </a:r>
              <a:endParaRPr lang="id-ID" sz="2000" b="1" dirty="0">
                <a:solidFill>
                  <a:schemeClr val="bg1"/>
                </a:solidFill>
                <a:latin typeface="Poppins SemiBold" panose="00000700000000000000" pitchFamily="2" charset="0"/>
                <a:ea typeface="Roboto Condensed" panose="02000000000000000000" pitchFamily="2" charset="0"/>
                <a:cs typeface="Segoe UI Light" panose="020B0502040204020203" pitchFamily="34" charset="0"/>
              </a:endParaRPr>
            </a:p>
          </p:txBody>
        </p:sp>
      </p:grpSp>
      <p:grpSp>
        <p:nvGrpSpPr>
          <p:cNvPr id="65" name="Group 64">
            <a:extLst>
              <a:ext uri="{FF2B5EF4-FFF2-40B4-BE49-F238E27FC236}">
                <a16:creationId xmlns:a16="http://schemas.microsoft.com/office/drawing/2014/main" id="{96685DCE-9DD7-4FB3-AE3D-503B4429EFB2}"/>
              </a:ext>
            </a:extLst>
          </p:cNvPr>
          <p:cNvGrpSpPr/>
          <p:nvPr/>
        </p:nvGrpSpPr>
        <p:grpSpPr>
          <a:xfrm rot="16200000">
            <a:off x="9345378" y="4012143"/>
            <a:ext cx="740519" cy="297979"/>
            <a:chOff x="6804839" y="1846895"/>
            <a:chExt cx="740519" cy="297979"/>
          </a:xfrm>
        </p:grpSpPr>
        <p:cxnSp>
          <p:nvCxnSpPr>
            <p:cNvPr id="66" name="Straight Connector 65">
              <a:extLst>
                <a:ext uri="{FF2B5EF4-FFF2-40B4-BE49-F238E27FC236}">
                  <a16:creationId xmlns:a16="http://schemas.microsoft.com/office/drawing/2014/main" id="{0DA2F247-23BF-4731-95CC-C258FB4F0C22}"/>
                </a:ext>
              </a:extLst>
            </p:cNvPr>
            <p:cNvCxnSpPr>
              <a:cxnSpLocks/>
            </p:cNvCxnSpPr>
            <p:nvPr/>
          </p:nvCxnSpPr>
          <p:spPr>
            <a:xfrm rot="5400000" flipV="1">
              <a:off x="7026109" y="1774615"/>
              <a:ext cx="0" cy="442539"/>
            </a:xfrm>
            <a:prstGeom prst="line">
              <a:avLst/>
            </a:prstGeom>
            <a:ln w="19050">
              <a:solidFill>
                <a:schemeClr val="accent1">
                  <a:lumMod val="60000"/>
                  <a:lumOff val="40000"/>
                  <a:alpha val="16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340F7906-C3C1-461F-9E1D-C274196E2532}"/>
                </a:ext>
              </a:extLst>
            </p:cNvPr>
            <p:cNvGrpSpPr/>
            <p:nvPr/>
          </p:nvGrpSpPr>
          <p:grpSpPr>
            <a:xfrm rot="5400000" flipH="1">
              <a:off x="7247379" y="1846895"/>
              <a:ext cx="297979" cy="297979"/>
              <a:chOff x="5867400" y="1025054"/>
              <a:chExt cx="457200" cy="457200"/>
            </a:xfrm>
            <a:solidFill>
              <a:schemeClr val="bg1"/>
            </a:solidFill>
          </p:grpSpPr>
          <p:sp>
            <p:nvSpPr>
              <p:cNvPr id="68" name="Oval 67">
                <a:extLst>
                  <a:ext uri="{FF2B5EF4-FFF2-40B4-BE49-F238E27FC236}">
                    <a16:creationId xmlns:a16="http://schemas.microsoft.com/office/drawing/2014/main" id="{D1B16987-CE09-4258-8294-294535A68CE0}"/>
                  </a:ext>
                </a:extLst>
              </p:cNvPr>
              <p:cNvSpPr/>
              <p:nvPr/>
            </p:nvSpPr>
            <p:spPr>
              <a:xfrm>
                <a:off x="5867400" y="1025054"/>
                <a:ext cx="457200" cy="457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69" name="Oval 68">
                <a:extLst>
                  <a:ext uri="{FF2B5EF4-FFF2-40B4-BE49-F238E27FC236}">
                    <a16:creationId xmlns:a16="http://schemas.microsoft.com/office/drawing/2014/main" id="{265F51BE-25C2-4A97-9025-05FB653860AC}"/>
                  </a:ext>
                </a:extLst>
              </p:cNvPr>
              <p:cNvSpPr/>
              <p:nvPr/>
            </p:nvSpPr>
            <p:spPr>
              <a:xfrm>
                <a:off x="5956101" y="1110778"/>
                <a:ext cx="279797" cy="279797"/>
              </a:xfrm>
              <a:prstGeom prst="ellipse">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grpSp>
      </p:grpSp>
      <p:sp>
        <p:nvSpPr>
          <p:cNvPr id="70" name="Rectangle 69">
            <a:extLst>
              <a:ext uri="{FF2B5EF4-FFF2-40B4-BE49-F238E27FC236}">
                <a16:creationId xmlns:a16="http://schemas.microsoft.com/office/drawing/2014/main" id="{FD3D1583-953C-418D-AF5A-4E86ADC70723}"/>
              </a:ext>
            </a:extLst>
          </p:cNvPr>
          <p:cNvSpPr/>
          <p:nvPr/>
        </p:nvSpPr>
        <p:spPr>
          <a:xfrm>
            <a:off x="8219845" y="3067103"/>
            <a:ext cx="3023561" cy="620170"/>
          </a:xfrm>
          <a:prstGeom prst="rect">
            <a:avLst/>
          </a:prstGeom>
        </p:spPr>
        <p:txBody>
          <a:bodyPr wrap="square">
            <a:spAutoFit/>
          </a:bodyPr>
          <a:lstStyle/>
          <a:p>
            <a:pPr algn="ct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71" name="TextBox 70">
            <a:extLst>
              <a:ext uri="{FF2B5EF4-FFF2-40B4-BE49-F238E27FC236}">
                <a16:creationId xmlns:a16="http://schemas.microsoft.com/office/drawing/2014/main" id="{A25CCA61-45F0-4CE6-970B-64D2904ACE0E}"/>
              </a:ext>
            </a:extLst>
          </p:cNvPr>
          <p:cNvSpPr txBox="1"/>
          <p:nvPr/>
        </p:nvSpPr>
        <p:spPr>
          <a:xfrm>
            <a:off x="8652350" y="2861460"/>
            <a:ext cx="2158551" cy="276999"/>
          </a:xfrm>
          <a:prstGeom prst="rect">
            <a:avLst/>
          </a:prstGeom>
          <a:noFill/>
        </p:spPr>
        <p:txBody>
          <a:bodyPr wrap="square" rtlCol="0">
            <a:spAutoFit/>
          </a:bodyPr>
          <a:lstStyle/>
          <a:p>
            <a:pPr algn="ctr"/>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714599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82F77C-6198-4959-B108-6E8B633A2C21}"/>
              </a:ext>
            </a:extLst>
          </p:cNvPr>
          <p:cNvGrpSpPr/>
          <p:nvPr/>
        </p:nvGrpSpPr>
        <p:grpSpPr>
          <a:xfrm flipH="1">
            <a:off x="3744447" y="2143224"/>
            <a:ext cx="4703106" cy="4277147"/>
            <a:chOff x="1713514" y="2167058"/>
            <a:chExt cx="5170251" cy="5107941"/>
          </a:xfrm>
          <a:effectLst/>
        </p:grpSpPr>
        <p:sp>
          <p:nvSpPr>
            <p:cNvPr id="3" name="Freeform 66">
              <a:extLst>
                <a:ext uri="{FF2B5EF4-FFF2-40B4-BE49-F238E27FC236}">
                  <a16:creationId xmlns:a16="http://schemas.microsoft.com/office/drawing/2014/main" id="{BAAFB42E-AE9A-4565-9BF4-DE7CB304F604}"/>
                </a:ext>
              </a:extLst>
            </p:cNvPr>
            <p:cNvSpPr>
              <a:spLocks/>
            </p:cNvSpPr>
            <p:nvPr/>
          </p:nvSpPr>
          <p:spPr bwMode="auto">
            <a:xfrm flipH="1">
              <a:off x="4376878" y="4189120"/>
              <a:ext cx="1873123" cy="1807400"/>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4" name="Freeform 68">
              <a:extLst>
                <a:ext uri="{FF2B5EF4-FFF2-40B4-BE49-F238E27FC236}">
                  <a16:creationId xmlns:a16="http://schemas.microsoft.com/office/drawing/2014/main" id="{64A66267-FFF3-4A1C-B4F4-F30F69998AFE}"/>
                </a:ext>
              </a:extLst>
            </p:cNvPr>
            <p:cNvSpPr>
              <a:spLocks/>
            </p:cNvSpPr>
            <p:nvPr/>
          </p:nvSpPr>
          <p:spPr bwMode="auto">
            <a:xfrm flipH="1">
              <a:off x="4386267" y="3658637"/>
              <a:ext cx="1372372" cy="1326991"/>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5" name="Freeform 70">
              <a:extLst>
                <a:ext uri="{FF2B5EF4-FFF2-40B4-BE49-F238E27FC236}">
                  <a16:creationId xmlns:a16="http://schemas.microsoft.com/office/drawing/2014/main" id="{E58E1787-332E-4BF2-B945-97F20A2A1CD4}"/>
                </a:ext>
              </a:extLst>
            </p:cNvPr>
            <p:cNvSpPr>
              <a:spLocks/>
            </p:cNvSpPr>
            <p:nvPr/>
          </p:nvSpPr>
          <p:spPr bwMode="auto">
            <a:xfrm flipH="1">
              <a:off x="4381573" y="3110940"/>
              <a:ext cx="984290" cy="1081310"/>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 name="Freeform 72">
              <a:extLst>
                <a:ext uri="{FF2B5EF4-FFF2-40B4-BE49-F238E27FC236}">
                  <a16:creationId xmlns:a16="http://schemas.microsoft.com/office/drawing/2014/main" id="{74BE966D-06D7-4B62-8E87-A7840A33A350}"/>
                </a:ext>
              </a:extLst>
            </p:cNvPr>
            <p:cNvSpPr>
              <a:spLocks/>
            </p:cNvSpPr>
            <p:nvPr/>
          </p:nvSpPr>
          <p:spPr bwMode="auto">
            <a:xfrm flipH="1">
              <a:off x="4386268" y="4899560"/>
              <a:ext cx="2497497" cy="2375439"/>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 name="Freeform 10">
              <a:extLst>
                <a:ext uri="{FF2B5EF4-FFF2-40B4-BE49-F238E27FC236}">
                  <a16:creationId xmlns:a16="http://schemas.microsoft.com/office/drawing/2014/main" id="{BC00C45F-7140-4E85-9B78-6CA5504B71B7}"/>
                </a:ext>
              </a:extLst>
            </p:cNvPr>
            <p:cNvSpPr>
              <a:spLocks/>
            </p:cNvSpPr>
            <p:nvPr/>
          </p:nvSpPr>
          <p:spPr bwMode="auto">
            <a:xfrm flipH="1">
              <a:off x="3673676" y="2167058"/>
              <a:ext cx="700649" cy="1200108"/>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8" name="Freeform 11">
              <a:extLst>
                <a:ext uri="{FF2B5EF4-FFF2-40B4-BE49-F238E27FC236}">
                  <a16:creationId xmlns:a16="http://schemas.microsoft.com/office/drawing/2014/main" id="{AF3C25E9-D8BB-4391-8CC4-45FC240131AB}"/>
                </a:ext>
              </a:extLst>
            </p:cNvPr>
            <p:cNvSpPr>
              <a:spLocks/>
            </p:cNvSpPr>
            <p:nvPr/>
          </p:nvSpPr>
          <p:spPr bwMode="auto">
            <a:xfrm flipH="1">
              <a:off x="4374325" y="2167058"/>
              <a:ext cx="585281" cy="1200108"/>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9" name="Freeform 66">
              <a:extLst>
                <a:ext uri="{FF2B5EF4-FFF2-40B4-BE49-F238E27FC236}">
                  <a16:creationId xmlns:a16="http://schemas.microsoft.com/office/drawing/2014/main" id="{7F70A6E0-7CBE-4593-8222-7977BBAF6089}"/>
                </a:ext>
              </a:extLst>
            </p:cNvPr>
            <p:cNvSpPr>
              <a:spLocks/>
            </p:cNvSpPr>
            <p:nvPr/>
          </p:nvSpPr>
          <p:spPr bwMode="auto">
            <a:xfrm>
              <a:off x="2362139" y="4189120"/>
              <a:ext cx="1873124" cy="1807400"/>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0" name="Freeform 68">
              <a:extLst>
                <a:ext uri="{FF2B5EF4-FFF2-40B4-BE49-F238E27FC236}">
                  <a16:creationId xmlns:a16="http://schemas.microsoft.com/office/drawing/2014/main" id="{140EE49D-70A8-474E-9739-AF679B98CA9E}"/>
                </a:ext>
              </a:extLst>
            </p:cNvPr>
            <p:cNvSpPr>
              <a:spLocks/>
            </p:cNvSpPr>
            <p:nvPr/>
          </p:nvSpPr>
          <p:spPr bwMode="auto">
            <a:xfrm>
              <a:off x="2862891" y="3658637"/>
              <a:ext cx="1372372" cy="1326990"/>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1" name="Freeform 70">
              <a:extLst>
                <a:ext uri="{FF2B5EF4-FFF2-40B4-BE49-F238E27FC236}">
                  <a16:creationId xmlns:a16="http://schemas.microsoft.com/office/drawing/2014/main" id="{BEDC459D-6256-4BFA-A9E6-FAD8EB9D186B}"/>
                </a:ext>
              </a:extLst>
            </p:cNvPr>
            <p:cNvSpPr>
              <a:spLocks/>
            </p:cNvSpPr>
            <p:nvPr/>
          </p:nvSpPr>
          <p:spPr bwMode="auto">
            <a:xfrm>
              <a:off x="3250971" y="3110940"/>
              <a:ext cx="984290" cy="1081311"/>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2" name="Freeform 72">
              <a:extLst>
                <a:ext uri="{FF2B5EF4-FFF2-40B4-BE49-F238E27FC236}">
                  <a16:creationId xmlns:a16="http://schemas.microsoft.com/office/drawing/2014/main" id="{C2D71CC2-298F-4CB2-BA86-93BEF0564FD7}"/>
                </a:ext>
              </a:extLst>
            </p:cNvPr>
            <p:cNvSpPr>
              <a:spLocks/>
            </p:cNvSpPr>
            <p:nvPr/>
          </p:nvSpPr>
          <p:spPr bwMode="auto">
            <a:xfrm>
              <a:off x="1713514" y="4899560"/>
              <a:ext cx="2497496" cy="2375439"/>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grpSp>
      <p:sp>
        <p:nvSpPr>
          <p:cNvPr id="14" name="TextBox 13">
            <a:extLst>
              <a:ext uri="{FF2B5EF4-FFF2-40B4-BE49-F238E27FC236}">
                <a16:creationId xmlns:a16="http://schemas.microsoft.com/office/drawing/2014/main" id="{466C5773-727B-463A-BE9A-AC51DDE521EB}"/>
              </a:ext>
            </a:extLst>
          </p:cNvPr>
          <p:cNvSpPr txBox="1"/>
          <p:nvPr/>
        </p:nvSpPr>
        <p:spPr>
          <a:xfrm>
            <a:off x="4116631" y="578290"/>
            <a:ext cx="3958738" cy="523220"/>
          </a:xfrm>
          <a:prstGeom prst="rect">
            <a:avLst/>
          </a:prstGeom>
          <a:noFill/>
        </p:spPr>
        <p:txBody>
          <a:bodyPr wrap="square" rtlCol="0">
            <a:spAutoFit/>
          </a:bodyPr>
          <a:lstStyle/>
          <a:p>
            <a:pPr algn="ctr"/>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Infographics</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6" name="Rectangle 15">
            <a:extLst>
              <a:ext uri="{FF2B5EF4-FFF2-40B4-BE49-F238E27FC236}">
                <a16:creationId xmlns:a16="http://schemas.microsoft.com/office/drawing/2014/main" id="{F78F7E55-7AAB-4636-B0F7-05FC65B57DFF}"/>
              </a:ext>
            </a:extLst>
          </p:cNvPr>
          <p:cNvSpPr/>
          <p:nvPr/>
        </p:nvSpPr>
        <p:spPr>
          <a:xfrm>
            <a:off x="2692401" y="1242879"/>
            <a:ext cx="6807200" cy="620170"/>
          </a:xfrm>
          <a:prstGeom prst="rect">
            <a:avLst/>
          </a:prstGeom>
        </p:spPr>
        <p:txBody>
          <a:bodyPr wrap="square">
            <a:spAutoFit/>
          </a:bodyPr>
          <a:lstStyle/>
          <a:p>
            <a:pPr algn="ct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8" name="Rectangle: Rounded Corners 17">
            <a:extLst>
              <a:ext uri="{FF2B5EF4-FFF2-40B4-BE49-F238E27FC236}">
                <a16:creationId xmlns:a16="http://schemas.microsoft.com/office/drawing/2014/main" id="{45EB10DF-ED82-4A2F-A69E-BB51F5A9CF0D}"/>
              </a:ext>
            </a:extLst>
          </p:cNvPr>
          <p:cNvSpPr/>
          <p:nvPr/>
        </p:nvSpPr>
        <p:spPr>
          <a:xfrm>
            <a:off x="7879595" y="2228671"/>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20" name="Oval 19">
            <a:extLst>
              <a:ext uri="{FF2B5EF4-FFF2-40B4-BE49-F238E27FC236}">
                <a16:creationId xmlns:a16="http://schemas.microsoft.com/office/drawing/2014/main" id="{755319AE-6F42-4CF1-B6E1-62DF53F26FC1}"/>
              </a:ext>
            </a:extLst>
          </p:cNvPr>
          <p:cNvSpPr/>
          <p:nvPr/>
        </p:nvSpPr>
        <p:spPr>
          <a:xfrm rot="5400000">
            <a:off x="11062225" y="2176778"/>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04</a:t>
            </a:r>
          </a:p>
        </p:txBody>
      </p:sp>
      <p:sp>
        <p:nvSpPr>
          <p:cNvPr id="22" name="Rectangle 21">
            <a:extLst>
              <a:ext uri="{FF2B5EF4-FFF2-40B4-BE49-F238E27FC236}">
                <a16:creationId xmlns:a16="http://schemas.microsoft.com/office/drawing/2014/main" id="{B49421E7-DF86-4CA1-A59B-8A9FEE0CBBEA}"/>
              </a:ext>
            </a:extLst>
          </p:cNvPr>
          <p:cNvSpPr/>
          <p:nvPr/>
        </p:nvSpPr>
        <p:spPr>
          <a:xfrm>
            <a:off x="8196599" y="2686349"/>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4" name="TextBox 23">
            <a:extLst>
              <a:ext uri="{FF2B5EF4-FFF2-40B4-BE49-F238E27FC236}">
                <a16:creationId xmlns:a16="http://schemas.microsoft.com/office/drawing/2014/main" id="{C29F4F44-404C-4CED-B2BA-51F92ABF5225}"/>
              </a:ext>
            </a:extLst>
          </p:cNvPr>
          <p:cNvSpPr txBox="1"/>
          <p:nvPr/>
        </p:nvSpPr>
        <p:spPr>
          <a:xfrm>
            <a:off x="8196599" y="2493406"/>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sp>
        <p:nvSpPr>
          <p:cNvPr id="25" name="Rectangle: Rounded Corners 24">
            <a:extLst>
              <a:ext uri="{FF2B5EF4-FFF2-40B4-BE49-F238E27FC236}">
                <a16:creationId xmlns:a16="http://schemas.microsoft.com/office/drawing/2014/main" id="{B096834D-010E-4B9F-9AC1-4687FEA687B4}"/>
              </a:ext>
            </a:extLst>
          </p:cNvPr>
          <p:cNvSpPr/>
          <p:nvPr/>
        </p:nvSpPr>
        <p:spPr>
          <a:xfrm>
            <a:off x="7879595" y="3652199"/>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26" name="Oval 25">
            <a:extLst>
              <a:ext uri="{FF2B5EF4-FFF2-40B4-BE49-F238E27FC236}">
                <a16:creationId xmlns:a16="http://schemas.microsoft.com/office/drawing/2014/main" id="{7A50D2C1-03E9-4545-9A1E-51237FF699BB}"/>
              </a:ext>
            </a:extLst>
          </p:cNvPr>
          <p:cNvSpPr/>
          <p:nvPr/>
        </p:nvSpPr>
        <p:spPr>
          <a:xfrm rot="5400000">
            <a:off x="11062225" y="3600306"/>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05</a:t>
            </a:r>
          </a:p>
        </p:txBody>
      </p:sp>
      <p:sp>
        <p:nvSpPr>
          <p:cNvPr id="27" name="Rectangle 26">
            <a:extLst>
              <a:ext uri="{FF2B5EF4-FFF2-40B4-BE49-F238E27FC236}">
                <a16:creationId xmlns:a16="http://schemas.microsoft.com/office/drawing/2014/main" id="{92721407-E70C-406D-B6C5-A328B6994528}"/>
              </a:ext>
            </a:extLst>
          </p:cNvPr>
          <p:cNvSpPr/>
          <p:nvPr/>
        </p:nvSpPr>
        <p:spPr>
          <a:xfrm>
            <a:off x="8196599" y="4109877"/>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8" name="TextBox 27">
            <a:extLst>
              <a:ext uri="{FF2B5EF4-FFF2-40B4-BE49-F238E27FC236}">
                <a16:creationId xmlns:a16="http://schemas.microsoft.com/office/drawing/2014/main" id="{BA2BAD24-3EFF-450C-9BDA-231D375640A1}"/>
              </a:ext>
            </a:extLst>
          </p:cNvPr>
          <p:cNvSpPr txBox="1"/>
          <p:nvPr/>
        </p:nvSpPr>
        <p:spPr>
          <a:xfrm>
            <a:off x="8196599" y="3916934"/>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sp>
        <p:nvSpPr>
          <p:cNvPr id="29" name="Rectangle: Rounded Corners 28">
            <a:extLst>
              <a:ext uri="{FF2B5EF4-FFF2-40B4-BE49-F238E27FC236}">
                <a16:creationId xmlns:a16="http://schemas.microsoft.com/office/drawing/2014/main" id="{9B1CD5B8-CA79-4822-919E-4E83F96CF2AD}"/>
              </a:ext>
            </a:extLst>
          </p:cNvPr>
          <p:cNvSpPr/>
          <p:nvPr/>
        </p:nvSpPr>
        <p:spPr>
          <a:xfrm>
            <a:off x="7879595" y="5102788"/>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30" name="Oval 29">
            <a:extLst>
              <a:ext uri="{FF2B5EF4-FFF2-40B4-BE49-F238E27FC236}">
                <a16:creationId xmlns:a16="http://schemas.microsoft.com/office/drawing/2014/main" id="{D0B1C080-3C2B-4512-88F8-D2BE54E4644E}"/>
              </a:ext>
            </a:extLst>
          </p:cNvPr>
          <p:cNvSpPr/>
          <p:nvPr/>
        </p:nvSpPr>
        <p:spPr>
          <a:xfrm rot="5400000">
            <a:off x="11062225" y="5050895"/>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06</a:t>
            </a:r>
          </a:p>
        </p:txBody>
      </p:sp>
      <p:sp>
        <p:nvSpPr>
          <p:cNvPr id="31" name="Rectangle 30">
            <a:extLst>
              <a:ext uri="{FF2B5EF4-FFF2-40B4-BE49-F238E27FC236}">
                <a16:creationId xmlns:a16="http://schemas.microsoft.com/office/drawing/2014/main" id="{7A5094C7-C3EB-4837-9A66-0C043ABED6AD}"/>
              </a:ext>
            </a:extLst>
          </p:cNvPr>
          <p:cNvSpPr/>
          <p:nvPr/>
        </p:nvSpPr>
        <p:spPr>
          <a:xfrm>
            <a:off x="8196599" y="5560466"/>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2" name="TextBox 31">
            <a:extLst>
              <a:ext uri="{FF2B5EF4-FFF2-40B4-BE49-F238E27FC236}">
                <a16:creationId xmlns:a16="http://schemas.microsoft.com/office/drawing/2014/main" id="{5D91D82E-7AF5-451B-A186-4FE76727C112}"/>
              </a:ext>
            </a:extLst>
          </p:cNvPr>
          <p:cNvSpPr txBox="1"/>
          <p:nvPr/>
        </p:nvSpPr>
        <p:spPr>
          <a:xfrm>
            <a:off x="8196599" y="5367523"/>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sp>
        <p:nvSpPr>
          <p:cNvPr id="33" name="Rectangle: Rounded Corners 32">
            <a:extLst>
              <a:ext uri="{FF2B5EF4-FFF2-40B4-BE49-F238E27FC236}">
                <a16:creationId xmlns:a16="http://schemas.microsoft.com/office/drawing/2014/main" id="{1AF82B53-10A5-47FA-8D3A-CE52A1606F8F}"/>
              </a:ext>
            </a:extLst>
          </p:cNvPr>
          <p:cNvSpPr/>
          <p:nvPr/>
        </p:nvSpPr>
        <p:spPr>
          <a:xfrm>
            <a:off x="989728" y="2228671"/>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34" name="Oval 33">
            <a:extLst>
              <a:ext uri="{FF2B5EF4-FFF2-40B4-BE49-F238E27FC236}">
                <a16:creationId xmlns:a16="http://schemas.microsoft.com/office/drawing/2014/main" id="{4AE8ECD6-7720-47A8-BD90-7C7088382F82}"/>
              </a:ext>
            </a:extLst>
          </p:cNvPr>
          <p:cNvSpPr/>
          <p:nvPr/>
        </p:nvSpPr>
        <p:spPr>
          <a:xfrm rot="5400000">
            <a:off x="774350" y="2176777"/>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01</a:t>
            </a:r>
          </a:p>
        </p:txBody>
      </p:sp>
      <p:sp>
        <p:nvSpPr>
          <p:cNvPr id="35" name="Rectangle 34">
            <a:extLst>
              <a:ext uri="{FF2B5EF4-FFF2-40B4-BE49-F238E27FC236}">
                <a16:creationId xmlns:a16="http://schemas.microsoft.com/office/drawing/2014/main" id="{0BBBDA95-A563-42E2-A30A-36B4DD2E8172}"/>
              </a:ext>
            </a:extLst>
          </p:cNvPr>
          <p:cNvSpPr/>
          <p:nvPr/>
        </p:nvSpPr>
        <p:spPr>
          <a:xfrm>
            <a:off x="1306732" y="2686349"/>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6" name="TextBox 35">
            <a:extLst>
              <a:ext uri="{FF2B5EF4-FFF2-40B4-BE49-F238E27FC236}">
                <a16:creationId xmlns:a16="http://schemas.microsoft.com/office/drawing/2014/main" id="{BA1C15A5-5722-4E18-ACB7-F1E841BE29DA}"/>
              </a:ext>
            </a:extLst>
          </p:cNvPr>
          <p:cNvSpPr txBox="1"/>
          <p:nvPr/>
        </p:nvSpPr>
        <p:spPr>
          <a:xfrm>
            <a:off x="1306732" y="2493406"/>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sp>
        <p:nvSpPr>
          <p:cNvPr id="37" name="Rectangle: Rounded Corners 36">
            <a:extLst>
              <a:ext uri="{FF2B5EF4-FFF2-40B4-BE49-F238E27FC236}">
                <a16:creationId xmlns:a16="http://schemas.microsoft.com/office/drawing/2014/main" id="{668DBDDB-5DAA-4ABB-BDB8-B7B8F2AD031D}"/>
              </a:ext>
            </a:extLst>
          </p:cNvPr>
          <p:cNvSpPr/>
          <p:nvPr/>
        </p:nvSpPr>
        <p:spPr>
          <a:xfrm>
            <a:off x="989728" y="3652199"/>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38" name="Oval 37">
            <a:extLst>
              <a:ext uri="{FF2B5EF4-FFF2-40B4-BE49-F238E27FC236}">
                <a16:creationId xmlns:a16="http://schemas.microsoft.com/office/drawing/2014/main" id="{BC646A61-0F4E-4AEF-AD05-79CDC3669E7B}"/>
              </a:ext>
            </a:extLst>
          </p:cNvPr>
          <p:cNvSpPr/>
          <p:nvPr/>
        </p:nvSpPr>
        <p:spPr>
          <a:xfrm rot="5400000">
            <a:off x="774350" y="3600305"/>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02</a:t>
            </a:r>
          </a:p>
        </p:txBody>
      </p:sp>
      <p:sp>
        <p:nvSpPr>
          <p:cNvPr id="39" name="Rectangle 38">
            <a:extLst>
              <a:ext uri="{FF2B5EF4-FFF2-40B4-BE49-F238E27FC236}">
                <a16:creationId xmlns:a16="http://schemas.microsoft.com/office/drawing/2014/main" id="{A8272145-89D0-4DDE-B7DF-9A41B41BF038}"/>
              </a:ext>
            </a:extLst>
          </p:cNvPr>
          <p:cNvSpPr/>
          <p:nvPr/>
        </p:nvSpPr>
        <p:spPr>
          <a:xfrm>
            <a:off x="1306732" y="4109877"/>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40" name="TextBox 39">
            <a:extLst>
              <a:ext uri="{FF2B5EF4-FFF2-40B4-BE49-F238E27FC236}">
                <a16:creationId xmlns:a16="http://schemas.microsoft.com/office/drawing/2014/main" id="{E689D060-FEB9-485A-9837-253B434A7616}"/>
              </a:ext>
            </a:extLst>
          </p:cNvPr>
          <p:cNvSpPr txBox="1"/>
          <p:nvPr/>
        </p:nvSpPr>
        <p:spPr>
          <a:xfrm>
            <a:off x="1306732" y="3916934"/>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sp>
        <p:nvSpPr>
          <p:cNvPr id="41" name="Rectangle: Rounded Corners 40">
            <a:extLst>
              <a:ext uri="{FF2B5EF4-FFF2-40B4-BE49-F238E27FC236}">
                <a16:creationId xmlns:a16="http://schemas.microsoft.com/office/drawing/2014/main" id="{43BD149D-DC9D-4F6D-99A4-DB2C41EA4C7F}"/>
              </a:ext>
            </a:extLst>
          </p:cNvPr>
          <p:cNvSpPr/>
          <p:nvPr/>
        </p:nvSpPr>
        <p:spPr>
          <a:xfrm>
            <a:off x="989728" y="5102788"/>
            <a:ext cx="3464836" cy="1200329"/>
          </a:xfrm>
          <a:prstGeom prst="roundRect">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42" name="Oval 41">
            <a:extLst>
              <a:ext uri="{FF2B5EF4-FFF2-40B4-BE49-F238E27FC236}">
                <a16:creationId xmlns:a16="http://schemas.microsoft.com/office/drawing/2014/main" id="{5FA2FE61-8A07-4521-8212-CDC24609F608}"/>
              </a:ext>
            </a:extLst>
          </p:cNvPr>
          <p:cNvSpPr/>
          <p:nvPr/>
        </p:nvSpPr>
        <p:spPr>
          <a:xfrm rot="5400000">
            <a:off x="774350" y="5050894"/>
            <a:ext cx="564412" cy="561469"/>
          </a:xfrm>
          <a:prstGeom prst="ellipse">
            <a:avLst/>
          </a:prstGeom>
          <a:solidFill>
            <a:schemeClr val="accent1">
              <a:lumMod val="60000"/>
              <a:lumOff val="40000"/>
            </a:schemeClr>
          </a:solidFill>
          <a:ln w="38100" cap="flat">
            <a:solidFill>
              <a:schemeClr val="bg1"/>
            </a:solidFill>
            <a:prstDash val="solid"/>
            <a:miter/>
          </a:ln>
          <a:effectLst>
            <a:outerShdw blurRad="292100" dist="152400" dir="5400000" algn="ctr" rotWithShape="0">
              <a:srgbClr val="000000">
                <a:alpha val="24000"/>
              </a:srgbClr>
            </a:outerShdw>
          </a:effectLst>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03</a:t>
            </a:r>
          </a:p>
        </p:txBody>
      </p:sp>
      <p:sp>
        <p:nvSpPr>
          <p:cNvPr id="43" name="Rectangle 42">
            <a:extLst>
              <a:ext uri="{FF2B5EF4-FFF2-40B4-BE49-F238E27FC236}">
                <a16:creationId xmlns:a16="http://schemas.microsoft.com/office/drawing/2014/main" id="{D9326622-E146-4E38-BBEE-AE787CC859CF}"/>
              </a:ext>
            </a:extLst>
          </p:cNvPr>
          <p:cNvSpPr/>
          <p:nvPr/>
        </p:nvSpPr>
        <p:spPr>
          <a:xfrm>
            <a:off x="1306732" y="5560466"/>
            <a:ext cx="3023561" cy="620170"/>
          </a:xfrm>
          <a:prstGeom prst="rect">
            <a:avLst/>
          </a:prstGeom>
        </p:spPr>
        <p:txBody>
          <a:bodyPr wrap="square">
            <a:spAutoFit/>
          </a:bodyPr>
          <a:lstStyle/>
          <a:p>
            <a:pPr>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44" name="TextBox 43">
            <a:extLst>
              <a:ext uri="{FF2B5EF4-FFF2-40B4-BE49-F238E27FC236}">
                <a16:creationId xmlns:a16="http://schemas.microsoft.com/office/drawing/2014/main" id="{2A1DCECA-1BB4-4949-8D58-34E5BE43AB5F}"/>
              </a:ext>
            </a:extLst>
          </p:cNvPr>
          <p:cNvSpPr txBox="1"/>
          <p:nvPr/>
        </p:nvSpPr>
        <p:spPr>
          <a:xfrm>
            <a:off x="1306732" y="5367523"/>
            <a:ext cx="2158551" cy="276999"/>
          </a:xfrm>
          <a:prstGeom prst="rect">
            <a:avLst/>
          </a:prstGeom>
          <a:noFill/>
        </p:spPr>
        <p:txBody>
          <a:bodyPr wrap="square" rtlCol="0">
            <a:spAutoFit/>
          </a:bodyPr>
          <a:lstStyle/>
          <a:p>
            <a:r>
              <a:rPr lang="en-US" sz="1200">
                <a:solidFill>
                  <a:sysClr val="windowText" lastClr="000000"/>
                </a:solidFill>
                <a:latin typeface="Poppins SemiBold" panose="00000700000000000000" pitchFamily="2" charset="0"/>
                <a:cs typeface="Poppins SemiBold" panose="00000700000000000000" pitchFamily="2" charset="0"/>
              </a:rPr>
              <a:t>Insert Text Here</a:t>
            </a:r>
            <a:endParaRPr lang="en-ID" sz="1200">
              <a:solidFill>
                <a:sysClr val="windowText" lastClr="000000"/>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58033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EF49EE6-B3EE-421D-8F8D-1C9EEF5FC3E3}"/>
              </a:ext>
            </a:extLst>
          </p:cNvPr>
          <p:cNvSpPr>
            <a:spLocks noGrp="1"/>
          </p:cNvSpPr>
          <p:nvPr>
            <p:ph type="pic" sz="quarter" idx="14"/>
          </p:nvPr>
        </p:nvSpPr>
        <p:spPr/>
      </p:sp>
      <p:sp>
        <p:nvSpPr>
          <p:cNvPr id="21" name="Freeform 733">
            <a:extLst>
              <a:ext uri="{FF2B5EF4-FFF2-40B4-BE49-F238E27FC236}">
                <a16:creationId xmlns:a16="http://schemas.microsoft.com/office/drawing/2014/main" id="{E9EAAEED-AD2C-4218-AF76-5B28304A0913}"/>
              </a:ext>
            </a:extLst>
          </p:cNvPr>
          <p:cNvSpPr>
            <a:spLocks/>
          </p:cNvSpPr>
          <p:nvPr/>
        </p:nvSpPr>
        <p:spPr bwMode="auto">
          <a:xfrm>
            <a:off x="0" y="5516539"/>
            <a:ext cx="12192000" cy="1341459"/>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dirty="0">
              <a:solidFill>
                <a:schemeClr val="bg1"/>
              </a:solidFill>
            </a:endParaRPr>
          </a:p>
        </p:txBody>
      </p:sp>
      <p:sp>
        <p:nvSpPr>
          <p:cNvPr id="23" name="Freeform 733">
            <a:extLst>
              <a:ext uri="{FF2B5EF4-FFF2-40B4-BE49-F238E27FC236}">
                <a16:creationId xmlns:a16="http://schemas.microsoft.com/office/drawing/2014/main" id="{E4970072-888E-496B-ABB4-F8DE5F8C3F17}"/>
              </a:ext>
            </a:extLst>
          </p:cNvPr>
          <p:cNvSpPr>
            <a:spLocks/>
          </p:cNvSpPr>
          <p:nvPr/>
        </p:nvSpPr>
        <p:spPr bwMode="auto">
          <a:xfrm flipH="1">
            <a:off x="-1" y="4809104"/>
            <a:ext cx="12226109"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en-ID" dirty="0">
              <a:solidFill>
                <a:schemeClr val="bg1"/>
              </a:solidFill>
            </a:endParaRPr>
          </a:p>
        </p:txBody>
      </p:sp>
      <p:sp>
        <p:nvSpPr>
          <p:cNvPr id="2" name="TextBox 1">
            <a:extLst>
              <a:ext uri="{FF2B5EF4-FFF2-40B4-BE49-F238E27FC236}">
                <a16:creationId xmlns:a16="http://schemas.microsoft.com/office/drawing/2014/main" id="{A19B4B43-E186-44D0-A7F6-84701367660D}"/>
              </a:ext>
            </a:extLst>
          </p:cNvPr>
          <p:cNvSpPr txBox="1"/>
          <p:nvPr/>
        </p:nvSpPr>
        <p:spPr>
          <a:xfrm>
            <a:off x="1932226" y="4080754"/>
            <a:ext cx="1664087" cy="276999"/>
          </a:xfrm>
          <a:prstGeom prst="rect">
            <a:avLst/>
          </a:prstGeom>
          <a:noFill/>
        </p:spPr>
        <p:txBody>
          <a:bodyPr wrap="square" rtlCol="0">
            <a:spAutoFit/>
          </a:bodyPr>
          <a:lstStyle/>
          <a:p>
            <a:r>
              <a:rPr lang="en-US" sz="1200">
                <a:solidFill>
                  <a:schemeClr val="bg1"/>
                </a:solidFill>
                <a:latin typeface="Poppins SemiBold" panose="00000700000000000000" pitchFamily="2" charset="0"/>
                <a:cs typeface="Poppins SemiBold" panose="00000700000000000000" pitchFamily="2" charset="0"/>
              </a:rPr>
              <a:t>Address Company</a:t>
            </a:r>
          </a:p>
        </p:txBody>
      </p:sp>
      <p:sp>
        <p:nvSpPr>
          <p:cNvPr id="3" name="TextBox 2">
            <a:extLst>
              <a:ext uri="{FF2B5EF4-FFF2-40B4-BE49-F238E27FC236}">
                <a16:creationId xmlns:a16="http://schemas.microsoft.com/office/drawing/2014/main" id="{D8CFBC59-A301-4464-8BFF-CD69F7994086}"/>
              </a:ext>
            </a:extLst>
          </p:cNvPr>
          <p:cNvSpPr txBox="1"/>
          <p:nvPr/>
        </p:nvSpPr>
        <p:spPr>
          <a:xfrm>
            <a:off x="1932225" y="4295018"/>
            <a:ext cx="1876736" cy="620170"/>
          </a:xfrm>
          <a:prstGeom prst="rect">
            <a:avLst/>
          </a:prstGeom>
          <a:noFill/>
        </p:spPr>
        <p:txBody>
          <a:bodyPr wrap="square" rtlCol="0">
            <a:spAutoFit/>
          </a:bodyPr>
          <a:lstStyle/>
          <a:p>
            <a:pPr>
              <a:lnSpc>
                <a:spcPct val="150000"/>
              </a:lnSpc>
            </a:pPr>
            <a:r>
              <a:rPr lang="en-US" sz="1200">
                <a:solidFill>
                  <a:schemeClr val="bg1"/>
                </a:solidFill>
                <a:latin typeface="Poppins" panose="00000500000000000000" pitchFamily="2" charset="0"/>
                <a:cs typeface="Poppins" panose="00000500000000000000" pitchFamily="2" charset="0"/>
              </a:rPr>
              <a:t>76 United Street Ca,</a:t>
            </a:r>
          </a:p>
          <a:p>
            <a:pPr>
              <a:lnSpc>
                <a:spcPct val="150000"/>
              </a:lnSpc>
            </a:pPr>
            <a:r>
              <a:rPr lang="en-US" sz="1200">
                <a:solidFill>
                  <a:schemeClr val="bg1"/>
                </a:solidFill>
                <a:latin typeface="Poppins" panose="00000500000000000000" pitchFamily="2" charset="0"/>
                <a:cs typeface="Poppins" panose="00000500000000000000" pitchFamily="2" charset="0"/>
              </a:rPr>
              <a:t>California, CA 62 71593</a:t>
            </a:r>
          </a:p>
        </p:txBody>
      </p:sp>
      <p:sp>
        <p:nvSpPr>
          <p:cNvPr id="4" name="TextBox 3">
            <a:extLst>
              <a:ext uri="{FF2B5EF4-FFF2-40B4-BE49-F238E27FC236}">
                <a16:creationId xmlns:a16="http://schemas.microsoft.com/office/drawing/2014/main" id="{CB7C87A8-FF63-448F-97B5-57CF8FFFAECD}"/>
              </a:ext>
            </a:extLst>
          </p:cNvPr>
          <p:cNvSpPr txBox="1"/>
          <p:nvPr/>
        </p:nvSpPr>
        <p:spPr>
          <a:xfrm>
            <a:off x="4403676" y="4063239"/>
            <a:ext cx="1664087" cy="276999"/>
          </a:xfrm>
          <a:prstGeom prst="rect">
            <a:avLst/>
          </a:prstGeom>
          <a:noFill/>
        </p:spPr>
        <p:txBody>
          <a:bodyPr wrap="square" rtlCol="0">
            <a:spAutoFit/>
          </a:bodyPr>
          <a:lstStyle/>
          <a:p>
            <a:r>
              <a:rPr lang="en-US" sz="1200">
                <a:solidFill>
                  <a:schemeClr val="bg1"/>
                </a:solidFill>
                <a:latin typeface="Poppins SemiBold" panose="00000700000000000000" pitchFamily="2" charset="0"/>
                <a:cs typeface="Poppins SemiBold" panose="00000700000000000000" pitchFamily="2" charset="0"/>
              </a:rPr>
              <a:t>Phone &amp; Email</a:t>
            </a:r>
          </a:p>
        </p:txBody>
      </p:sp>
      <p:sp>
        <p:nvSpPr>
          <p:cNvPr id="5" name="TextBox 4">
            <a:extLst>
              <a:ext uri="{FF2B5EF4-FFF2-40B4-BE49-F238E27FC236}">
                <a16:creationId xmlns:a16="http://schemas.microsoft.com/office/drawing/2014/main" id="{9F64255E-5CA0-4531-B873-14A9E384764B}"/>
              </a:ext>
            </a:extLst>
          </p:cNvPr>
          <p:cNvSpPr txBox="1"/>
          <p:nvPr/>
        </p:nvSpPr>
        <p:spPr>
          <a:xfrm>
            <a:off x="4403675" y="4284972"/>
            <a:ext cx="1664087" cy="343171"/>
          </a:xfrm>
          <a:prstGeom prst="rect">
            <a:avLst/>
          </a:prstGeom>
          <a:noFill/>
        </p:spPr>
        <p:txBody>
          <a:bodyPr wrap="square" rtlCol="0">
            <a:spAutoFit/>
          </a:bodyPr>
          <a:lstStyle/>
          <a:p>
            <a:pPr>
              <a:lnSpc>
                <a:spcPct val="150000"/>
              </a:lnSpc>
            </a:pPr>
            <a:r>
              <a:rPr lang="en-US" sz="1200">
                <a:solidFill>
                  <a:schemeClr val="bg1"/>
                </a:solidFill>
                <a:latin typeface="Poppins" panose="00000500000000000000" pitchFamily="2" charset="0"/>
                <a:cs typeface="Poppins" panose="00000500000000000000" pitchFamily="2" charset="0"/>
              </a:rPr>
              <a:t>+09 235 854 787</a:t>
            </a:r>
          </a:p>
        </p:txBody>
      </p:sp>
      <p:grpSp>
        <p:nvGrpSpPr>
          <p:cNvPr id="6" name="Group 5">
            <a:extLst>
              <a:ext uri="{FF2B5EF4-FFF2-40B4-BE49-F238E27FC236}">
                <a16:creationId xmlns:a16="http://schemas.microsoft.com/office/drawing/2014/main" id="{41269A00-9D26-4D55-AFA8-53216A43DC15}"/>
              </a:ext>
            </a:extLst>
          </p:cNvPr>
          <p:cNvGrpSpPr/>
          <p:nvPr/>
        </p:nvGrpSpPr>
        <p:grpSpPr>
          <a:xfrm>
            <a:off x="1351769" y="4124652"/>
            <a:ext cx="432551" cy="431172"/>
            <a:chOff x="1097012" y="4353020"/>
            <a:chExt cx="432551" cy="431172"/>
          </a:xfrm>
        </p:grpSpPr>
        <p:sp>
          <p:nvSpPr>
            <p:cNvPr id="7" name="Oval 6">
              <a:extLst>
                <a:ext uri="{FF2B5EF4-FFF2-40B4-BE49-F238E27FC236}">
                  <a16:creationId xmlns:a16="http://schemas.microsoft.com/office/drawing/2014/main" id="{5A8A4539-574D-4662-BFDC-44D9E4ABAB33}"/>
                </a:ext>
              </a:extLst>
            </p:cNvPr>
            <p:cNvSpPr/>
            <p:nvPr/>
          </p:nvSpPr>
          <p:spPr>
            <a:xfrm>
              <a:off x="1097012" y="4353020"/>
              <a:ext cx="432551" cy="431172"/>
            </a:xfrm>
            <a:prstGeom prst="ellipse">
              <a:avLst/>
            </a:prstGeom>
            <a:solidFill>
              <a:schemeClr val="accent1">
                <a:lumMod val="60000"/>
                <a:lumOff val="40000"/>
              </a:schemeClr>
            </a:solidFill>
            <a:ln>
              <a:noFill/>
            </a:ln>
            <a:effectLst>
              <a:outerShdw blurRad="711200" dist="381000" dir="5400000" sx="87000" sy="87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8" name="Graphic 6143" descr="Send">
              <a:extLst>
                <a:ext uri="{FF2B5EF4-FFF2-40B4-BE49-F238E27FC236}">
                  <a16:creationId xmlns:a16="http://schemas.microsoft.com/office/drawing/2014/main" id="{C93FEB91-1C7A-4B79-AC15-68353DA5EBD4}"/>
                </a:ext>
              </a:extLst>
            </p:cNvPr>
            <p:cNvSpPr/>
            <p:nvPr/>
          </p:nvSpPr>
          <p:spPr>
            <a:xfrm>
              <a:off x="1202026" y="4471316"/>
              <a:ext cx="203472" cy="188231"/>
            </a:xfrm>
            <a:custGeom>
              <a:avLst/>
              <a:gdLst>
                <a:gd name="connsiteX0" fmla="*/ 737332 w 741335"/>
                <a:gd name="connsiteY0" fmla="*/ 1774 h 685802"/>
                <a:gd name="connsiteX1" fmla="*/ 727321 w 741335"/>
                <a:gd name="connsiteY1" fmla="*/ 1117 h 685802"/>
                <a:gd name="connsiteX2" fmla="*/ 5050 w 741335"/>
                <a:gd name="connsiteY2" fmla="*/ 386346 h 685802"/>
                <a:gd name="connsiteX3" fmla="*/ 1120 w 741335"/>
                <a:gd name="connsiteY3" fmla="*/ 399230 h 685802"/>
                <a:gd name="connsiteX4" fmla="*/ 6421 w 741335"/>
                <a:gd name="connsiteY4" fmla="*/ 403758 h 685802"/>
                <a:gd name="connsiteX5" fmla="*/ 227230 w 741335"/>
                <a:gd name="connsiteY5" fmla="*/ 480177 h 685802"/>
                <a:gd name="connsiteX6" fmla="*/ 231221 w 741335"/>
                <a:gd name="connsiteY6" fmla="*/ 481491 h 685802"/>
                <a:gd name="connsiteX7" fmla="*/ 294086 w 741335"/>
                <a:gd name="connsiteY7" fmla="*/ 679163 h 685802"/>
                <a:gd name="connsiteX8" fmla="*/ 300915 w 741335"/>
                <a:gd name="connsiteY8" fmla="*/ 685536 h 685802"/>
                <a:gd name="connsiteX9" fmla="*/ 303182 w 741335"/>
                <a:gd name="connsiteY9" fmla="*/ 685802 h 685802"/>
                <a:gd name="connsiteX10" fmla="*/ 309916 w 741335"/>
                <a:gd name="connsiteY10" fmla="*/ 683011 h 685802"/>
                <a:gd name="connsiteX11" fmla="*/ 440771 w 741335"/>
                <a:gd name="connsiteY11" fmla="*/ 552167 h 685802"/>
                <a:gd name="connsiteX12" fmla="*/ 633452 w 741335"/>
                <a:gd name="connsiteY12" fmla="*/ 618603 h 685802"/>
                <a:gd name="connsiteX13" fmla="*/ 641463 w 741335"/>
                <a:gd name="connsiteY13" fmla="*/ 617765 h 685802"/>
                <a:gd name="connsiteX14" fmla="*/ 645968 w 741335"/>
                <a:gd name="connsiteY14" fmla="*/ 611098 h 685802"/>
                <a:gd name="connsiteX15" fmla="*/ 741218 w 741335"/>
                <a:gd name="connsiteY15" fmla="*/ 11023 h 685802"/>
                <a:gd name="connsiteX16" fmla="*/ 737332 w 741335"/>
                <a:gd name="connsiteY16" fmla="*/ 1774 h 685802"/>
                <a:gd name="connsiteX17" fmla="*/ 33434 w 741335"/>
                <a:gd name="connsiteY17" fmla="*/ 392785 h 685802"/>
                <a:gd name="connsiteX18" fmla="*/ 662399 w 741335"/>
                <a:gd name="connsiteY18" fmla="*/ 57343 h 685802"/>
                <a:gd name="connsiteX19" fmla="*/ 662532 w 741335"/>
                <a:gd name="connsiteY19" fmla="*/ 57362 h 685802"/>
                <a:gd name="connsiteX20" fmla="*/ 662513 w 741335"/>
                <a:gd name="connsiteY20" fmla="*/ 57495 h 685802"/>
                <a:gd name="connsiteX21" fmla="*/ 235402 w 741335"/>
                <a:gd name="connsiteY21" fmla="*/ 462708 h 685802"/>
                <a:gd name="connsiteX22" fmla="*/ 33472 w 741335"/>
                <a:gd name="connsiteY22" fmla="*/ 392966 h 685802"/>
                <a:gd name="connsiteX23" fmla="*/ 33409 w 741335"/>
                <a:gd name="connsiteY23" fmla="*/ 392831 h 685802"/>
                <a:gd name="connsiteX24" fmla="*/ 33444 w 741335"/>
                <a:gd name="connsiteY24" fmla="*/ 392785 h 685802"/>
                <a:gd name="connsiteX25" fmla="*/ 249366 w 741335"/>
                <a:gd name="connsiteY25" fmla="*/ 475719 h 685802"/>
                <a:gd name="connsiteX26" fmla="*/ 668695 w 741335"/>
                <a:gd name="connsiteY26" fmla="*/ 77888 h 685802"/>
                <a:gd name="connsiteX27" fmla="*/ 668833 w 741335"/>
                <a:gd name="connsiteY27" fmla="*/ 77883 h 685802"/>
                <a:gd name="connsiteX28" fmla="*/ 668837 w 741335"/>
                <a:gd name="connsiteY28" fmla="*/ 78022 h 685802"/>
                <a:gd name="connsiteX29" fmla="*/ 341082 w 741335"/>
                <a:gd name="connsiteY29" fmla="*/ 504513 h 685802"/>
                <a:gd name="connsiteX30" fmla="*/ 339511 w 741335"/>
                <a:gd name="connsiteY30" fmla="*/ 507647 h 685802"/>
                <a:gd name="connsiteX31" fmla="*/ 302430 w 741335"/>
                <a:gd name="connsiteY31" fmla="*/ 641949 h 685802"/>
                <a:gd name="connsiteX32" fmla="*/ 302335 w 741335"/>
                <a:gd name="connsiteY32" fmla="*/ 642044 h 685802"/>
                <a:gd name="connsiteX33" fmla="*/ 302239 w 741335"/>
                <a:gd name="connsiteY33" fmla="*/ 641949 h 685802"/>
                <a:gd name="connsiteX34" fmla="*/ 321556 w 741335"/>
                <a:gd name="connsiteY34" fmla="*/ 644169 h 685802"/>
                <a:gd name="connsiteX35" fmla="*/ 355113 w 741335"/>
                <a:gd name="connsiteY35" fmla="*/ 522630 h 685802"/>
                <a:gd name="connsiteX36" fmla="*/ 420730 w 741335"/>
                <a:gd name="connsiteY36" fmla="*/ 545251 h 685802"/>
                <a:gd name="connsiteX37" fmla="*/ 321670 w 741335"/>
                <a:gd name="connsiteY37" fmla="*/ 644264 h 685802"/>
                <a:gd name="connsiteX38" fmla="*/ 321558 w 741335"/>
                <a:gd name="connsiteY38" fmla="*/ 644190 h 685802"/>
                <a:gd name="connsiteX39" fmla="*/ 321556 w 741335"/>
                <a:gd name="connsiteY39" fmla="*/ 644169 h 685802"/>
                <a:gd name="connsiteX40" fmla="*/ 628823 w 741335"/>
                <a:gd name="connsiteY40" fmla="*/ 596858 h 685802"/>
                <a:gd name="connsiteX41" fmla="*/ 364247 w 741335"/>
                <a:gd name="connsiteY41" fmla="*/ 505627 h 685802"/>
                <a:gd name="connsiteX42" fmla="*/ 715862 w 741335"/>
                <a:gd name="connsiteY42" fmla="*/ 48094 h 685802"/>
                <a:gd name="connsiteX43" fmla="*/ 715977 w 741335"/>
                <a:gd name="connsiteY43" fmla="*/ 48046 h 685802"/>
                <a:gd name="connsiteX44" fmla="*/ 716024 w 741335"/>
                <a:gd name="connsiteY44" fmla="*/ 48161 h 685802"/>
                <a:gd name="connsiteX45" fmla="*/ 628937 w 741335"/>
                <a:gd name="connsiteY45" fmla="*/ 596782 h 685802"/>
                <a:gd name="connsiteX46" fmla="*/ 628827 w 741335"/>
                <a:gd name="connsiteY46" fmla="*/ 596859 h 685802"/>
                <a:gd name="connsiteX47" fmla="*/ 628823 w 741335"/>
                <a:gd name="connsiteY47" fmla="*/ 596858 h 68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41335" h="685802">
                  <a:moveTo>
                    <a:pt x="737332" y="1774"/>
                  </a:moveTo>
                  <a:cubicBezTo>
                    <a:pt x="734390" y="-327"/>
                    <a:pt x="730512" y="-582"/>
                    <a:pt x="727321" y="1117"/>
                  </a:cubicBezTo>
                  <a:lnTo>
                    <a:pt x="5050" y="386346"/>
                  </a:lnTo>
                  <a:cubicBezTo>
                    <a:pt x="407" y="388818"/>
                    <a:pt x="-1353" y="394587"/>
                    <a:pt x="1120" y="399230"/>
                  </a:cubicBezTo>
                  <a:cubicBezTo>
                    <a:pt x="2251" y="401355"/>
                    <a:pt x="4146" y="402973"/>
                    <a:pt x="6421" y="403758"/>
                  </a:cubicBezTo>
                  <a:lnTo>
                    <a:pt x="227230" y="480177"/>
                  </a:lnTo>
                  <a:lnTo>
                    <a:pt x="231221" y="481491"/>
                  </a:lnTo>
                  <a:lnTo>
                    <a:pt x="294086" y="679163"/>
                  </a:lnTo>
                  <a:cubicBezTo>
                    <a:pt x="295093" y="682334"/>
                    <a:pt x="297683" y="684750"/>
                    <a:pt x="300915" y="685536"/>
                  </a:cubicBezTo>
                  <a:cubicBezTo>
                    <a:pt x="301658" y="685711"/>
                    <a:pt x="302419" y="685800"/>
                    <a:pt x="303182" y="685802"/>
                  </a:cubicBezTo>
                  <a:cubicBezTo>
                    <a:pt x="305708" y="685801"/>
                    <a:pt x="308130" y="684797"/>
                    <a:pt x="309916" y="683011"/>
                  </a:cubicBezTo>
                  <a:lnTo>
                    <a:pt x="440771" y="552167"/>
                  </a:lnTo>
                  <a:lnTo>
                    <a:pt x="633452" y="618603"/>
                  </a:lnTo>
                  <a:cubicBezTo>
                    <a:pt x="636113" y="619539"/>
                    <a:pt x="639053" y="619231"/>
                    <a:pt x="641463" y="617765"/>
                  </a:cubicBezTo>
                  <a:cubicBezTo>
                    <a:pt x="643875" y="616317"/>
                    <a:pt x="645525" y="613877"/>
                    <a:pt x="645968" y="611098"/>
                  </a:cubicBezTo>
                  <a:lnTo>
                    <a:pt x="741218" y="11023"/>
                  </a:lnTo>
                  <a:cubicBezTo>
                    <a:pt x="741783" y="7452"/>
                    <a:pt x="740277" y="3869"/>
                    <a:pt x="737332" y="1774"/>
                  </a:cubicBezTo>
                  <a:close/>
                  <a:moveTo>
                    <a:pt x="33434" y="392785"/>
                  </a:moveTo>
                  <a:lnTo>
                    <a:pt x="662399" y="57343"/>
                  </a:lnTo>
                  <a:cubicBezTo>
                    <a:pt x="662440" y="57311"/>
                    <a:pt x="662501" y="57320"/>
                    <a:pt x="662532" y="57362"/>
                  </a:cubicBezTo>
                  <a:cubicBezTo>
                    <a:pt x="662563" y="57404"/>
                    <a:pt x="662555" y="57464"/>
                    <a:pt x="662513" y="57495"/>
                  </a:cubicBezTo>
                  <a:lnTo>
                    <a:pt x="235402" y="462708"/>
                  </a:lnTo>
                  <a:lnTo>
                    <a:pt x="33472" y="392966"/>
                  </a:lnTo>
                  <a:cubicBezTo>
                    <a:pt x="33418" y="392946"/>
                    <a:pt x="33390" y="392886"/>
                    <a:pt x="33409" y="392831"/>
                  </a:cubicBezTo>
                  <a:cubicBezTo>
                    <a:pt x="33416" y="392813"/>
                    <a:pt x="33429" y="392797"/>
                    <a:pt x="33444" y="392785"/>
                  </a:cubicBezTo>
                  <a:close/>
                  <a:moveTo>
                    <a:pt x="249366" y="475719"/>
                  </a:moveTo>
                  <a:lnTo>
                    <a:pt x="668695" y="77888"/>
                  </a:lnTo>
                  <a:cubicBezTo>
                    <a:pt x="668732" y="77849"/>
                    <a:pt x="668794" y="77846"/>
                    <a:pt x="668833" y="77883"/>
                  </a:cubicBezTo>
                  <a:cubicBezTo>
                    <a:pt x="668872" y="77921"/>
                    <a:pt x="668875" y="77982"/>
                    <a:pt x="668837" y="78022"/>
                  </a:cubicBezTo>
                  <a:lnTo>
                    <a:pt x="341082" y="504513"/>
                  </a:lnTo>
                  <a:cubicBezTo>
                    <a:pt x="340353" y="505441"/>
                    <a:pt x="339818" y="506507"/>
                    <a:pt x="339511" y="507647"/>
                  </a:cubicBezTo>
                  <a:lnTo>
                    <a:pt x="302430" y="641949"/>
                  </a:lnTo>
                  <a:cubicBezTo>
                    <a:pt x="302430" y="642002"/>
                    <a:pt x="302387" y="642044"/>
                    <a:pt x="302335" y="642044"/>
                  </a:cubicBezTo>
                  <a:cubicBezTo>
                    <a:pt x="302282" y="642044"/>
                    <a:pt x="302239" y="642002"/>
                    <a:pt x="302239" y="641949"/>
                  </a:cubicBezTo>
                  <a:close/>
                  <a:moveTo>
                    <a:pt x="321556" y="644169"/>
                  </a:moveTo>
                  <a:lnTo>
                    <a:pt x="355113" y="522630"/>
                  </a:lnTo>
                  <a:lnTo>
                    <a:pt x="420730" y="545251"/>
                  </a:lnTo>
                  <a:lnTo>
                    <a:pt x="321670" y="644264"/>
                  </a:lnTo>
                  <a:cubicBezTo>
                    <a:pt x="321619" y="644274"/>
                    <a:pt x="321568" y="644241"/>
                    <a:pt x="321558" y="644190"/>
                  </a:cubicBezTo>
                  <a:cubicBezTo>
                    <a:pt x="321557" y="644183"/>
                    <a:pt x="321556" y="644175"/>
                    <a:pt x="321556" y="644169"/>
                  </a:cubicBezTo>
                  <a:close/>
                  <a:moveTo>
                    <a:pt x="628823" y="596858"/>
                  </a:moveTo>
                  <a:lnTo>
                    <a:pt x="364247" y="505627"/>
                  </a:lnTo>
                  <a:lnTo>
                    <a:pt x="715862" y="48094"/>
                  </a:lnTo>
                  <a:cubicBezTo>
                    <a:pt x="715881" y="48049"/>
                    <a:pt x="715932" y="48028"/>
                    <a:pt x="715977" y="48046"/>
                  </a:cubicBezTo>
                  <a:cubicBezTo>
                    <a:pt x="716021" y="48064"/>
                    <a:pt x="716042" y="48116"/>
                    <a:pt x="716024" y="48161"/>
                  </a:cubicBezTo>
                  <a:lnTo>
                    <a:pt x="628937" y="596782"/>
                  </a:lnTo>
                  <a:cubicBezTo>
                    <a:pt x="628928" y="596833"/>
                    <a:pt x="628878" y="596868"/>
                    <a:pt x="628827" y="596859"/>
                  </a:cubicBezTo>
                  <a:cubicBezTo>
                    <a:pt x="628826" y="596859"/>
                    <a:pt x="628824" y="596858"/>
                    <a:pt x="628823" y="596858"/>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grpSp>
        <p:nvGrpSpPr>
          <p:cNvPr id="9" name="Group 8">
            <a:extLst>
              <a:ext uri="{FF2B5EF4-FFF2-40B4-BE49-F238E27FC236}">
                <a16:creationId xmlns:a16="http://schemas.microsoft.com/office/drawing/2014/main" id="{03BCED7E-5849-4BAE-A7AC-08CCA58F7540}"/>
              </a:ext>
            </a:extLst>
          </p:cNvPr>
          <p:cNvGrpSpPr/>
          <p:nvPr/>
        </p:nvGrpSpPr>
        <p:grpSpPr>
          <a:xfrm>
            <a:off x="3823219" y="4104118"/>
            <a:ext cx="432551" cy="431172"/>
            <a:chOff x="1097012" y="5076533"/>
            <a:chExt cx="432551" cy="431172"/>
          </a:xfrm>
        </p:grpSpPr>
        <p:sp>
          <p:nvSpPr>
            <p:cNvPr id="10" name="Oval 9">
              <a:extLst>
                <a:ext uri="{FF2B5EF4-FFF2-40B4-BE49-F238E27FC236}">
                  <a16:creationId xmlns:a16="http://schemas.microsoft.com/office/drawing/2014/main" id="{C5048AD2-3360-472D-A41F-EC03CD2308FA}"/>
                </a:ext>
              </a:extLst>
            </p:cNvPr>
            <p:cNvSpPr/>
            <p:nvPr/>
          </p:nvSpPr>
          <p:spPr>
            <a:xfrm>
              <a:off x="1097012" y="5076533"/>
              <a:ext cx="432551" cy="431172"/>
            </a:xfrm>
            <a:prstGeom prst="ellipse">
              <a:avLst/>
            </a:prstGeom>
            <a:solidFill>
              <a:schemeClr val="accent3"/>
            </a:solidFill>
            <a:ln>
              <a:noFill/>
            </a:ln>
            <a:effectLst>
              <a:outerShdw blurRad="711200" dist="381000" dir="5400000" sx="87000" sy="87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1" name="Graphic 6146" descr="Receiver">
              <a:extLst>
                <a:ext uri="{FF2B5EF4-FFF2-40B4-BE49-F238E27FC236}">
                  <a16:creationId xmlns:a16="http://schemas.microsoft.com/office/drawing/2014/main" id="{AB2B3E82-12FD-475E-9FF1-3BEB4338A324}"/>
                </a:ext>
              </a:extLst>
            </p:cNvPr>
            <p:cNvSpPr/>
            <p:nvPr/>
          </p:nvSpPr>
          <p:spPr>
            <a:xfrm>
              <a:off x="1208952" y="5187469"/>
              <a:ext cx="208670" cy="209301"/>
            </a:xfrm>
            <a:custGeom>
              <a:avLst/>
              <a:gdLst>
                <a:gd name="connsiteX0" fmla="*/ 748817 w 760271"/>
                <a:gd name="connsiteY0" fmla="*/ 596456 h 762571"/>
                <a:gd name="connsiteX1" fmla="*/ 617372 w 760271"/>
                <a:gd name="connsiteY1" fmla="*/ 465011 h 762571"/>
                <a:gd name="connsiteX2" fmla="*/ 558818 w 760271"/>
                <a:gd name="connsiteY2" fmla="*/ 464509 h 762571"/>
                <a:gd name="connsiteX3" fmla="*/ 558317 w 760271"/>
                <a:gd name="connsiteY3" fmla="*/ 465011 h 762571"/>
                <a:gd name="connsiteX4" fmla="*/ 487832 w 760271"/>
                <a:gd name="connsiteY4" fmla="*/ 538353 h 762571"/>
                <a:gd name="connsiteX5" fmla="*/ 459257 w 760271"/>
                <a:gd name="connsiteY5" fmla="*/ 538353 h 762571"/>
                <a:gd name="connsiteX6" fmla="*/ 223037 w 760271"/>
                <a:gd name="connsiteY6" fmla="*/ 303000 h 762571"/>
                <a:gd name="connsiteX7" fmla="*/ 223037 w 760271"/>
                <a:gd name="connsiteY7" fmla="*/ 274425 h 762571"/>
                <a:gd name="connsiteX8" fmla="*/ 296379 w 760271"/>
                <a:gd name="connsiteY8" fmla="*/ 202035 h 762571"/>
                <a:gd name="connsiteX9" fmla="*/ 296854 w 760271"/>
                <a:gd name="connsiteY9" fmla="*/ 143454 h 762571"/>
                <a:gd name="connsiteX10" fmla="*/ 296379 w 760271"/>
                <a:gd name="connsiteY10" fmla="*/ 142980 h 762571"/>
                <a:gd name="connsiteX11" fmla="*/ 164934 w 760271"/>
                <a:gd name="connsiteY11" fmla="*/ 12383 h 762571"/>
                <a:gd name="connsiteX12" fmla="*/ 136359 w 760271"/>
                <a:gd name="connsiteY12" fmla="*/ 0 h 762571"/>
                <a:gd name="connsiteX13" fmla="*/ 106832 w 760271"/>
                <a:gd name="connsiteY13" fmla="*/ 12383 h 762571"/>
                <a:gd name="connsiteX14" fmla="*/ 31584 w 760271"/>
                <a:gd name="connsiteY14" fmla="*/ 87630 h 762571"/>
                <a:gd name="connsiteX15" fmla="*/ 152 w 760271"/>
                <a:gd name="connsiteY15" fmla="*/ 155258 h 762571"/>
                <a:gd name="connsiteX16" fmla="*/ 22059 w 760271"/>
                <a:gd name="connsiteY16" fmla="*/ 279083 h 762571"/>
                <a:gd name="connsiteX17" fmla="*/ 79209 w 760271"/>
                <a:gd name="connsiteY17" fmla="*/ 379095 h 762571"/>
                <a:gd name="connsiteX18" fmla="*/ 369722 w 760271"/>
                <a:gd name="connsiteY18" fmla="*/ 679342 h 762571"/>
                <a:gd name="connsiteX19" fmla="*/ 429729 w 760271"/>
                <a:gd name="connsiteY19" fmla="*/ 717442 h 762571"/>
                <a:gd name="connsiteX20" fmla="*/ 582129 w 760271"/>
                <a:gd name="connsiteY20" fmla="*/ 762210 h 762571"/>
                <a:gd name="connsiteX21" fmla="*/ 591283 w 760271"/>
                <a:gd name="connsiteY21" fmla="*/ 762572 h 762571"/>
                <a:gd name="connsiteX22" fmla="*/ 679294 w 760271"/>
                <a:gd name="connsiteY22" fmla="*/ 724090 h 762571"/>
                <a:gd name="connsiteX23" fmla="*/ 747874 w 760271"/>
                <a:gd name="connsiteY23" fmla="*/ 655511 h 762571"/>
                <a:gd name="connsiteX24" fmla="*/ 760257 w 760271"/>
                <a:gd name="connsiteY24" fmla="*/ 625983 h 762571"/>
                <a:gd name="connsiteX25" fmla="*/ 748817 w 760271"/>
                <a:gd name="connsiteY25" fmla="*/ 596456 h 762571"/>
                <a:gd name="connsiteX26" fmla="*/ 120272 w 760271"/>
                <a:gd name="connsiteY26" fmla="*/ 25908 h 762571"/>
                <a:gd name="connsiteX27" fmla="*/ 136359 w 760271"/>
                <a:gd name="connsiteY27" fmla="*/ 19050 h 762571"/>
                <a:gd name="connsiteX28" fmla="*/ 151514 w 760271"/>
                <a:gd name="connsiteY28" fmla="*/ 25908 h 762571"/>
                <a:gd name="connsiteX29" fmla="*/ 282959 w 760271"/>
                <a:gd name="connsiteY29" fmla="*/ 156401 h 762571"/>
                <a:gd name="connsiteX30" fmla="*/ 283446 w 760271"/>
                <a:gd name="connsiteY30" fmla="*/ 188039 h 762571"/>
                <a:gd name="connsiteX31" fmla="*/ 283044 w 760271"/>
                <a:gd name="connsiteY31" fmla="*/ 188443 h 762571"/>
                <a:gd name="connsiteX32" fmla="*/ 256184 w 760271"/>
                <a:gd name="connsiteY32" fmla="*/ 214941 h 762571"/>
                <a:gd name="connsiteX33" fmla="*/ 93716 w 760271"/>
                <a:gd name="connsiteY33" fmla="*/ 52483 h 762571"/>
                <a:gd name="connsiteX34" fmla="*/ 665854 w 760271"/>
                <a:gd name="connsiteY34" fmla="*/ 710651 h 762571"/>
                <a:gd name="connsiteX35" fmla="*/ 665597 w 760271"/>
                <a:gd name="connsiteY35" fmla="*/ 710908 h 762571"/>
                <a:gd name="connsiteX36" fmla="*/ 665359 w 760271"/>
                <a:gd name="connsiteY36" fmla="*/ 711165 h 762571"/>
                <a:gd name="connsiteX37" fmla="*/ 591312 w 760271"/>
                <a:gd name="connsiteY37" fmla="*/ 743550 h 762571"/>
                <a:gd name="connsiteX38" fmla="*/ 583492 w 760271"/>
                <a:gd name="connsiteY38" fmla="*/ 743236 h 762571"/>
                <a:gd name="connsiteX39" fmla="*/ 438578 w 760271"/>
                <a:gd name="connsiteY39" fmla="*/ 700564 h 762571"/>
                <a:gd name="connsiteX40" fmla="*/ 381152 w 760271"/>
                <a:gd name="connsiteY40" fmla="*/ 664102 h 762571"/>
                <a:gd name="connsiteX41" fmla="*/ 380952 w 760271"/>
                <a:gd name="connsiteY41" fmla="*/ 663950 h 762571"/>
                <a:gd name="connsiteX42" fmla="*/ 380733 w 760271"/>
                <a:gd name="connsiteY42" fmla="*/ 663797 h 762571"/>
                <a:gd name="connsiteX43" fmla="*/ 94849 w 760271"/>
                <a:gd name="connsiteY43" fmla="*/ 368332 h 762571"/>
                <a:gd name="connsiteX44" fmla="*/ 39795 w 760271"/>
                <a:gd name="connsiteY44" fmla="*/ 272186 h 762571"/>
                <a:gd name="connsiteX45" fmla="*/ 19202 w 760271"/>
                <a:gd name="connsiteY45" fmla="*/ 156591 h 762571"/>
                <a:gd name="connsiteX46" fmla="*/ 19202 w 760271"/>
                <a:gd name="connsiteY46" fmla="*/ 156305 h 762571"/>
                <a:gd name="connsiteX47" fmla="*/ 19202 w 760271"/>
                <a:gd name="connsiteY47" fmla="*/ 156029 h 762571"/>
                <a:gd name="connsiteX48" fmla="*/ 44719 w 760271"/>
                <a:gd name="connsiteY48" fmla="*/ 101489 h 762571"/>
                <a:gd name="connsiteX49" fmla="*/ 44900 w 760271"/>
                <a:gd name="connsiteY49" fmla="*/ 101317 h 762571"/>
                <a:gd name="connsiteX50" fmla="*/ 45072 w 760271"/>
                <a:gd name="connsiteY50" fmla="*/ 101146 h 762571"/>
                <a:gd name="connsiteX51" fmla="*/ 80257 w 760271"/>
                <a:gd name="connsiteY51" fmla="*/ 65951 h 762571"/>
                <a:gd name="connsiteX52" fmla="*/ 242630 w 760271"/>
                <a:gd name="connsiteY52" fmla="*/ 228324 h 762571"/>
                <a:gd name="connsiteX53" fmla="*/ 209578 w 760271"/>
                <a:gd name="connsiteY53" fmla="*/ 260985 h 762571"/>
                <a:gd name="connsiteX54" fmla="*/ 209578 w 760271"/>
                <a:gd name="connsiteY54" fmla="*/ 316535 h 762571"/>
                <a:gd name="connsiteX55" fmla="*/ 445798 w 760271"/>
                <a:gd name="connsiteY55" fmla="*/ 551802 h 762571"/>
                <a:gd name="connsiteX56" fmla="*/ 501586 w 760271"/>
                <a:gd name="connsiteY56" fmla="*/ 551536 h 762571"/>
                <a:gd name="connsiteX57" fmla="*/ 533066 w 760271"/>
                <a:gd name="connsiteY57" fmla="*/ 518770 h 762571"/>
                <a:gd name="connsiteX58" fmla="*/ 695401 w 760271"/>
                <a:gd name="connsiteY58" fmla="*/ 681095 h 762571"/>
                <a:gd name="connsiteX59" fmla="*/ 734434 w 760271"/>
                <a:gd name="connsiteY59" fmla="*/ 642071 h 762571"/>
                <a:gd name="connsiteX60" fmla="*/ 708869 w 760271"/>
                <a:gd name="connsiteY60" fmla="*/ 667645 h 762571"/>
                <a:gd name="connsiteX61" fmla="*/ 546268 w 760271"/>
                <a:gd name="connsiteY61" fmla="*/ 505035 h 762571"/>
                <a:gd name="connsiteX62" fmla="*/ 571823 w 760271"/>
                <a:gd name="connsiteY62" fmla="*/ 478441 h 762571"/>
                <a:gd name="connsiteX63" fmla="*/ 603421 w 760271"/>
                <a:gd name="connsiteY63" fmla="*/ 477929 h 762571"/>
                <a:gd name="connsiteX64" fmla="*/ 603932 w 760271"/>
                <a:gd name="connsiteY64" fmla="*/ 478441 h 762571"/>
                <a:gd name="connsiteX65" fmla="*/ 735377 w 760271"/>
                <a:gd name="connsiteY65" fmla="*/ 609886 h 762571"/>
                <a:gd name="connsiteX66" fmla="*/ 734425 w 760271"/>
                <a:gd name="connsiteY66" fmla="*/ 642014 h 7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60271" h="762571">
                  <a:moveTo>
                    <a:pt x="748817" y="596456"/>
                  </a:moveTo>
                  <a:lnTo>
                    <a:pt x="617372" y="465011"/>
                  </a:lnTo>
                  <a:cubicBezTo>
                    <a:pt x="601341" y="448703"/>
                    <a:pt x="575126" y="448479"/>
                    <a:pt x="558818" y="464509"/>
                  </a:cubicBezTo>
                  <a:cubicBezTo>
                    <a:pt x="558649" y="464675"/>
                    <a:pt x="558483" y="464842"/>
                    <a:pt x="558317" y="465011"/>
                  </a:cubicBezTo>
                  <a:lnTo>
                    <a:pt x="487832" y="538353"/>
                  </a:lnTo>
                  <a:cubicBezTo>
                    <a:pt x="479831" y="545973"/>
                    <a:pt x="467258" y="545973"/>
                    <a:pt x="459257" y="538353"/>
                  </a:cubicBezTo>
                  <a:lnTo>
                    <a:pt x="223037" y="303000"/>
                  </a:lnTo>
                  <a:cubicBezTo>
                    <a:pt x="215412" y="295001"/>
                    <a:pt x="215412" y="282424"/>
                    <a:pt x="223037" y="274425"/>
                  </a:cubicBezTo>
                  <a:lnTo>
                    <a:pt x="296379" y="202035"/>
                  </a:lnTo>
                  <a:cubicBezTo>
                    <a:pt x="312687" y="185989"/>
                    <a:pt x="312900" y="159762"/>
                    <a:pt x="296854" y="143454"/>
                  </a:cubicBezTo>
                  <a:cubicBezTo>
                    <a:pt x="296697" y="143295"/>
                    <a:pt x="296539" y="143137"/>
                    <a:pt x="296379" y="142980"/>
                  </a:cubicBezTo>
                  <a:lnTo>
                    <a:pt x="164934" y="12383"/>
                  </a:lnTo>
                  <a:cubicBezTo>
                    <a:pt x="157393" y="4681"/>
                    <a:pt x="147136" y="237"/>
                    <a:pt x="136359" y="0"/>
                  </a:cubicBezTo>
                  <a:cubicBezTo>
                    <a:pt x="125301" y="224"/>
                    <a:pt x="114742" y="4652"/>
                    <a:pt x="106832" y="12383"/>
                  </a:cubicBezTo>
                  <a:lnTo>
                    <a:pt x="31584" y="87630"/>
                  </a:lnTo>
                  <a:cubicBezTo>
                    <a:pt x="12620" y="105162"/>
                    <a:pt x="1327" y="129458"/>
                    <a:pt x="152" y="155258"/>
                  </a:cubicBezTo>
                  <a:cubicBezTo>
                    <a:pt x="-1182" y="197603"/>
                    <a:pt x="6278" y="239765"/>
                    <a:pt x="22059" y="279083"/>
                  </a:cubicBezTo>
                  <a:cubicBezTo>
                    <a:pt x="37730" y="314241"/>
                    <a:pt x="56874" y="347745"/>
                    <a:pt x="79209" y="379095"/>
                  </a:cubicBezTo>
                  <a:cubicBezTo>
                    <a:pt x="156826" y="496137"/>
                    <a:pt x="255300" y="597912"/>
                    <a:pt x="369722" y="679342"/>
                  </a:cubicBezTo>
                  <a:cubicBezTo>
                    <a:pt x="388775" y="693480"/>
                    <a:pt x="408830" y="706213"/>
                    <a:pt x="429729" y="717442"/>
                  </a:cubicBezTo>
                  <a:cubicBezTo>
                    <a:pt x="477055" y="742329"/>
                    <a:pt x="528862" y="757548"/>
                    <a:pt x="582129" y="762210"/>
                  </a:cubicBezTo>
                  <a:cubicBezTo>
                    <a:pt x="585184" y="762445"/>
                    <a:pt x="588235" y="762565"/>
                    <a:pt x="591283" y="762572"/>
                  </a:cubicBezTo>
                  <a:cubicBezTo>
                    <a:pt x="624678" y="762458"/>
                    <a:pt x="656536" y="748529"/>
                    <a:pt x="679294" y="724090"/>
                  </a:cubicBezTo>
                  <a:lnTo>
                    <a:pt x="747874" y="655511"/>
                  </a:lnTo>
                  <a:cubicBezTo>
                    <a:pt x="755755" y="647700"/>
                    <a:pt x="760209" y="637079"/>
                    <a:pt x="760257" y="625983"/>
                  </a:cubicBezTo>
                  <a:cubicBezTo>
                    <a:pt x="760557" y="615004"/>
                    <a:pt x="756435" y="604366"/>
                    <a:pt x="748817" y="596456"/>
                  </a:cubicBezTo>
                  <a:close/>
                  <a:moveTo>
                    <a:pt x="120272" y="25908"/>
                  </a:moveTo>
                  <a:cubicBezTo>
                    <a:pt x="124615" y="21732"/>
                    <a:pt x="130339" y="19292"/>
                    <a:pt x="136359" y="19050"/>
                  </a:cubicBezTo>
                  <a:cubicBezTo>
                    <a:pt x="142100" y="19321"/>
                    <a:pt x="147521" y="21775"/>
                    <a:pt x="151514" y="25908"/>
                  </a:cubicBezTo>
                  <a:lnTo>
                    <a:pt x="282959" y="156401"/>
                  </a:lnTo>
                  <a:cubicBezTo>
                    <a:pt x="291830" y="165003"/>
                    <a:pt x="292048" y="179167"/>
                    <a:pt x="283446" y="188039"/>
                  </a:cubicBezTo>
                  <a:cubicBezTo>
                    <a:pt x="283314" y="188175"/>
                    <a:pt x="283180" y="188309"/>
                    <a:pt x="283044" y="188443"/>
                  </a:cubicBezTo>
                  <a:lnTo>
                    <a:pt x="256184" y="214941"/>
                  </a:lnTo>
                  <a:lnTo>
                    <a:pt x="93716" y="52483"/>
                  </a:lnTo>
                  <a:close/>
                  <a:moveTo>
                    <a:pt x="665854" y="710651"/>
                  </a:moveTo>
                  <a:lnTo>
                    <a:pt x="665597" y="710908"/>
                  </a:lnTo>
                  <a:lnTo>
                    <a:pt x="665359" y="711165"/>
                  </a:lnTo>
                  <a:cubicBezTo>
                    <a:pt x="646230" y="731753"/>
                    <a:pt x="619415" y="743482"/>
                    <a:pt x="591312" y="743550"/>
                  </a:cubicBezTo>
                  <a:cubicBezTo>
                    <a:pt x="588759" y="743550"/>
                    <a:pt x="586187" y="743445"/>
                    <a:pt x="583492" y="743236"/>
                  </a:cubicBezTo>
                  <a:cubicBezTo>
                    <a:pt x="532831" y="738784"/>
                    <a:pt x="483567" y="724276"/>
                    <a:pt x="438578" y="700564"/>
                  </a:cubicBezTo>
                  <a:cubicBezTo>
                    <a:pt x="418582" y="689810"/>
                    <a:pt x="399390" y="677625"/>
                    <a:pt x="381152" y="664102"/>
                  </a:cubicBezTo>
                  <a:lnTo>
                    <a:pt x="380952" y="663950"/>
                  </a:lnTo>
                  <a:lnTo>
                    <a:pt x="380733" y="663797"/>
                  </a:lnTo>
                  <a:cubicBezTo>
                    <a:pt x="268076" y="583732"/>
                    <a:pt x="171159" y="483566"/>
                    <a:pt x="94849" y="368332"/>
                  </a:cubicBezTo>
                  <a:cubicBezTo>
                    <a:pt x="73343" y="338197"/>
                    <a:pt x="54900" y="305988"/>
                    <a:pt x="39795" y="272186"/>
                  </a:cubicBezTo>
                  <a:cubicBezTo>
                    <a:pt x="28632" y="240849"/>
                    <a:pt x="16344" y="199511"/>
                    <a:pt x="19202" y="156591"/>
                  </a:cubicBezTo>
                  <a:lnTo>
                    <a:pt x="19202" y="156305"/>
                  </a:lnTo>
                  <a:lnTo>
                    <a:pt x="19202" y="156029"/>
                  </a:lnTo>
                  <a:cubicBezTo>
                    <a:pt x="20219" y="135205"/>
                    <a:pt x="29384" y="115614"/>
                    <a:pt x="44719" y="101489"/>
                  </a:cubicBezTo>
                  <a:lnTo>
                    <a:pt x="44900" y="101317"/>
                  </a:lnTo>
                  <a:lnTo>
                    <a:pt x="45072" y="101146"/>
                  </a:lnTo>
                  <a:lnTo>
                    <a:pt x="80257" y="65951"/>
                  </a:lnTo>
                  <a:lnTo>
                    <a:pt x="242630" y="228324"/>
                  </a:lnTo>
                  <a:lnTo>
                    <a:pt x="209578" y="260985"/>
                  </a:lnTo>
                  <a:cubicBezTo>
                    <a:pt x="194497" y="276431"/>
                    <a:pt x="194497" y="301089"/>
                    <a:pt x="209578" y="316535"/>
                  </a:cubicBezTo>
                  <a:lnTo>
                    <a:pt x="445798" y="551802"/>
                  </a:lnTo>
                  <a:cubicBezTo>
                    <a:pt x="461346" y="566965"/>
                    <a:pt x="486184" y="566847"/>
                    <a:pt x="501586" y="551536"/>
                  </a:cubicBezTo>
                  <a:lnTo>
                    <a:pt x="533066" y="518770"/>
                  </a:lnTo>
                  <a:lnTo>
                    <a:pt x="695401" y="681095"/>
                  </a:lnTo>
                  <a:close/>
                  <a:moveTo>
                    <a:pt x="734434" y="642071"/>
                  </a:moveTo>
                  <a:lnTo>
                    <a:pt x="708869" y="667645"/>
                  </a:lnTo>
                  <a:lnTo>
                    <a:pt x="546268" y="505035"/>
                  </a:lnTo>
                  <a:lnTo>
                    <a:pt x="571823" y="478441"/>
                  </a:lnTo>
                  <a:cubicBezTo>
                    <a:pt x="580407" y="469574"/>
                    <a:pt x="594554" y="469345"/>
                    <a:pt x="603421" y="477929"/>
                  </a:cubicBezTo>
                  <a:cubicBezTo>
                    <a:pt x="603594" y="478097"/>
                    <a:pt x="603765" y="478267"/>
                    <a:pt x="603932" y="478441"/>
                  </a:cubicBezTo>
                  <a:lnTo>
                    <a:pt x="735377" y="609886"/>
                  </a:lnTo>
                  <a:cubicBezTo>
                    <a:pt x="743536" y="619187"/>
                    <a:pt x="743121" y="633212"/>
                    <a:pt x="734425" y="642014"/>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12" name="TextBox 11">
            <a:extLst>
              <a:ext uri="{FF2B5EF4-FFF2-40B4-BE49-F238E27FC236}">
                <a16:creationId xmlns:a16="http://schemas.microsoft.com/office/drawing/2014/main" id="{D4733B75-BDAB-455C-BD41-72CCE2EF62B1}"/>
              </a:ext>
            </a:extLst>
          </p:cNvPr>
          <p:cNvSpPr txBox="1"/>
          <p:nvPr/>
        </p:nvSpPr>
        <p:spPr>
          <a:xfrm>
            <a:off x="4403675" y="4530004"/>
            <a:ext cx="1809056" cy="343171"/>
          </a:xfrm>
          <a:prstGeom prst="rect">
            <a:avLst/>
          </a:prstGeom>
          <a:noFill/>
        </p:spPr>
        <p:txBody>
          <a:bodyPr wrap="square" rtlCol="0">
            <a:spAutoFit/>
          </a:bodyPr>
          <a:lstStyle/>
          <a:p>
            <a:pPr>
              <a:lnSpc>
                <a:spcPct val="150000"/>
              </a:lnSpc>
            </a:pPr>
            <a:r>
              <a:rPr lang="en-US" sz="1200">
                <a:solidFill>
                  <a:schemeClr val="bg1"/>
                </a:solidFill>
                <a:latin typeface="Poppins" panose="00000500000000000000" pitchFamily="2" charset="0"/>
                <a:cs typeface="Poppins" panose="00000500000000000000" pitchFamily="2" charset="0"/>
              </a:rPr>
              <a:t>@lumos.official.com</a:t>
            </a:r>
          </a:p>
        </p:txBody>
      </p:sp>
      <p:sp>
        <p:nvSpPr>
          <p:cNvPr id="14" name="TextBox 13">
            <a:extLst>
              <a:ext uri="{FF2B5EF4-FFF2-40B4-BE49-F238E27FC236}">
                <a16:creationId xmlns:a16="http://schemas.microsoft.com/office/drawing/2014/main" id="{369E3F88-8A0C-4E30-AE24-F41CF1843AA2}"/>
              </a:ext>
            </a:extLst>
          </p:cNvPr>
          <p:cNvSpPr txBox="1"/>
          <p:nvPr/>
        </p:nvSpPr>
        <p:spPr>
          <a:xfrm>
            <a:off x="1121625" y="1682448"/>
            <a:ext cx="3958738" cy="523220"/>
          </a:xfrm>
          <a:prstGeom prst="rect">
            <a:avLst/>
          </a:prstGeom>
          <a:noFill/>
        </p:spPr>
        <p:txBody>
          <a:bodyPr wrap="square" rtlCol="0">
            <a:spAutoFit/>
          </a:bodyPr>
          <a:lstStyle/>
          <a:p>
            <a:r>
              <a:rPr lang="en-US" sz="2800" b="1" spc="100">
                <a:solidFill>
                  <a:schemeClr val="bg1"/>
                </a:solidFill>
                <a:latin typeface="Playfair Display" panose="00000500000000000000" pitchFamily="2" charset="0"/>
                <a:ea typeface="Roboto Medium" panose="02000000000000000000" pitchFamily="2" charset="0"/>
                <a:cs typeface="Poppins" panose="00000500000000000000" pitchFamily="2" charset="0"/>
              </a:rPr>
              <a:t>Lumos Contact</a:t>
            </a:r>
            <a:endParaRPr lang="en-US" sz="2800" spc="100">
              <a:solidFill>
                <a:schemeClr val="bg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F07CBFBD-9942-4929-A229-550473509178}"/>
              </a:ext>
            </a:extLst>
          </p:cNvPr>
          <p:cNvSpPr txBox="1"/>
          <p:nvPr/>
        </p:nvSpPr>
        <p:spPr>
          <a:xfrm>
            <a:off x="1121625" y="2340365"/>
            <a:ext cx="3002600" cy="379678"/>
          </a:xfrm>
          <a:prstGeom prst="roundRect">
            <a:avLst/>
          </a:prstGeom>
          <a:solidFill>
            <a:schemeClr val="accent3"/>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18" name="Rectangle 17">
            <a:extLst>
              <a:ext uri="{FF2B5EF4-FFF2-40B4-BE49-F238E27FC236}">
                <a16:creationId xmlns:a16="http://schemas.microsoft.com/office/drawing/2014/main" id="{51ACDE5C-EA98-470B-AD99-F3AA44BE364F}"/>
              </a:ext>
            </a:extLst>
          </p:cNvPr>
          <p:cNvSpPr/>
          <p:nvPr/>
        </p:nvSpPr>
        <p:spPr>
          <a:xfrm>
            <a:off x="1121625" y="2885915"/>
            <a:ext cx="5091106" cy="897169"/>
          </a:xfrm>
          <a:prstGeom prst="rect">
            <a:avLst/>
          </a:prstGeom>
        </p:spPr>
        <p:txBody>
          <a:bodyPr wrap="square">
            <a:spAutoFit/>
          </a:bodyPr>
          <a:lstStyle/>
          <a:p>
            <a:pPr algn="just">
              <a:lnSpc>
                <a:spcPct val="150000"/>
              </a:lnSpc>
            </a:pPr>
            <a:r>
              <a:rPr lang="it-IT" sz="1200">
                <a:solidFill>
                  <a:schemeClr val="bg1"/>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6" name="Group 25">
            <a:extLst>
              <a:ext uri="{FF2B5EF4-FFF2-40B4-BE49-F238E27FC236}">
                <a16:creationId xmlns:a16="http://schemas.microsoft.com/office/drawing/2014/main" id="{5FB5C8E5-3C9C-4EA5-B3FE-8420FF3DEC61}"/>
              </a:ext>
            </a:extLst>
          </p:cNvPr>
          <p:cNvGrpSpPr/>
          <p:nvPr/>
        </p:nvGrpSpPr>
        <p:grpSpPr>
          <a:xfrm>
            <a:off x="9810518" y="517644"/>
            <a:ext cx="1020402" cy="1020402"/>
            <a:chOff x="1014940" y="770253"/>
            <a:chExt cx="1845677" cy="1845677"/>
          </a:xfrm>
        </p:grpSpPr>
        <p:sp>
          <p:nvSpPr>
            <p:cNvPr id="27" name="Oval 26">
              <a:extLst>
                <a:ext uri="{FF2B5EF4-FFF2-40B4-BE49-F238E27FC236}">
                  <a16:creationId xmlns:a16="http://schemas.microsoft.com/office/drawing/2014/main" id="{38E6E9C0-B015-49FE-8722-7E65D12CE111}"/>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01949148-E74D-45F2-8232-3B1CCC8AE4E3}"/>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86BA98F6-2C27-464D-9A09-E9B4198DBABA}"/>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84F471F9-1A17-4C4C-9DBE-2D7DB00923E4}"/>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 name="Group 30">
            <a:extLst>
              <a:ext uri="{FF2B5EF4-FFF2-40B4-BE49-F238E27FC236}">
                <a16:creationId xmlns:a16="http://schemas.microsoft.com/office/drawing/2014/main" id="{2A7464DD-A890-4BF9-BA3D-EA580B714061}"/>
              </a:ext>
            </a:extLst>
          </p:cNvPr>
          <p:cNvGrpSpPr/>
          <p:nvPr/>
        </p:nvGrpSpPr>
        <p:grpSpPr>
          <a:xfrm>
            <a:off x="1932225" y="655762"/>
            <a:ext cx="483292" cy="483292"/>
            <a:chOff x="1014940" y="770253"/>
            <a:chExt cx="1845677" cy="1845677"/>
          </a:xfrm>
        </p:grpSpPr>
        <p:sp>
          <p:nvSpPr>
            <p:cNvPr id="32" name="Oval 31">
              <a:extLst>
                <a:ext uri="{FF2B5EF4-FFF2-40B4-BE49-F238E27FC236}">
                  <a16:creationId xmlns:a16="http://schemas.microsoft.com/office/drawing/2014/main" id="{DDA6C87C-3E02-400D-AC92-27286B3EBFD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C7606BF8-0249-4CEC-A370-BC0FD64D3B83}"/>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66F3BDFF-A3D6-43DB-9296-28CE9EA8A169}"/>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80FB52B3-F991-4AE1-A6C9-51558F8035E9}"/>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6" name="Group 35">
            <a:extLst>
              <a:ext uri="{FF2B5EF4-FFF2-40B4-BE49-F238E27FC236}">
                <a16:creationId xmlns:a16="http://schemas.microsoft.com/office/drawing/2014/main" id="{535F2D96-E550-46BD-90E0-04586B55BBB9}"/>
              </a:ext>
            </a:extLst>
          </p:cNvPr>
          <p:cNvGrpSpPr/>
          <p:nvPr/>
        </p:nvGrpSpPr>
        <p:grpSpPr>
          <a:xfrm>
            <a:off x="8808145" y="4641606"/>
            <a:ext cx="394220" cy="394220"/>
            <a:chOff x="1014940" y="770253"/>
            <a:chExt cx="1845677" cy="1845677"/>
          </a:xfrm>
        </p:grpSpPr>
        <p:sp>
          <p:nvSpPr>
            <p:cNvPr id="37" name="Oval 36">
              <a:extLst>
                <a:ext uri="{FF2B5EF4-FFF2-40B4-BE49-F238E27FC236}">
                  <a16:creationId xmlns:a16="http://schemas.microsoft.com/office/drawing/2014/main" id="{60EBAB65-57BA-4A28-97E5-37672B7F0CE4}"/>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D07B1E26-25DC-4985-B985-AE115817DB5C}"/>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14062D90-B04C-4041-AC5F-CDBA8EAE9E97}"/>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30AE6EE2-E079-49FE-BFB1-D384A70CD8A6}"/>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71638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D2F31A-9E84-4143-ACF4-30F1C143DE3D}"/>
              </a:ext>
            </a:extLst>
          </p:cNvPr>
          <p:cNvGrpSpPr/>
          <p:nvPr/>
        </p:nvGrpSpPr>
        <p:grpSpPr>
          <a:xfrm>
            <a:off x="5837481" y="5041486"/>
            <a:ext cx="2258769" cy="523220"/>
            <a:chOff x="395546" y="5291621"/>
            <a:chExt cx="2258769" cy="523220"/>
          </a:xfrm>
        </p:grpSpPr>
        <p:sp>
          <p:nvSpPr>
            <p:cNvPr id="3" name="TextBox 2">
              <a:extLst>
                <a:ext uri="{FF2B5EF4-FFF2-40B4-BE49-F238E27FC236}">
                  <a16:creationId xmlns:a16="http://schemas.microsoft.com/office/drawing/2014/main" id="{6B9FC53D-85CC-4657-9E4A-495566CF735A}"/>
                </a:ext>
              </a:extLst>
            </p:cNvPr>
            <p:cNvSpPr txBox="1"/>
            <p:nvPr/>
          </p:nvSpPr>
          <p:spPr>
            <a:xfrm>
              <a:off x="395546" y="5291621"/>
              <a:ext cx="1025939" cy="523220"/>
            </a:xfrm>
            <a:prstGeom prst="rect">
              <a:avLst/>
            </a:prstGeom>
            <a:noFill/>
          </p:spPr>
          <p:txBody>
            <a:bodyPr wrap="square" rtlCol="0">
              <a:spAutoFit/>
            </a:bodyPr>
            <a:lstStyle/>
            <a:p>
              <a:r>
                <a:rPr lang="en-US" sz="2800">
                  <a:solidFill>
                    <a:schemeClr val="accent1"/>
                  </a:solidFill>
                  <a:latin typeface="Poppins SemiBold" panose="00000700000000000000" pitchFamily="2" charset="0"/>
                  <a:cs typeface="Poppins SemiBold" panose="00000700000000000000" pitchFamily="2" charset="0"/>
                </a:rPr>
                <a:t>193+</a:t>
              </a:r>
              <a:endParaRPr lang="en-ID" sz="2800">
                <a:solidFill>
                  <a:schemeClr val="accent1"/>
                </a:solidFill>
                <a:latin typeface="Poppins SemiBold" panose="00000700000000000000" pitchFamily="2" charset="0"/>
                <a:cs typeface="Poppins SemiBold" panose="00000700000000000000" pitchFamily="2" charset="0"/>
              </a:endParaRPr>
            </a:p>
          </p:txBody>
        </p:sp>
        <p:sp>
          <p:nvSpPr>
            <p:cNvPr id="4" name="TextBox 3">
              <a:extLst>
                <a:ext uri="{FF2B5EF4-FFF2-40B4-BE49-F238E27FC236}">
                  <a16:creationId xmlns:a16="http://schemas.microsoft.com/office/drawing/2014/main" id="{92EA73C1-F3CC-4997-BEF5-987DB7EB3EE9}"/>
                </a:ext>
              </a:extLst>
            </p:cNvPr>
            <p:cNvSpPr txBox="1"/>
            <p:nvPr/>
          </p:nvSpPr>
          <p:spPr>
            <a:xfrm>
              <a:off x="1269724" y="5433340"/>
              <a:ext cx="1384591" cy="276999"/>
            </a:xfrm>
            <a:prstGeom prst="rect">
              <a:avLst/>
            </a:prstGeom>
            <a:noFill/>
          </p:spPr>
          <p:txBody>
            <a:bodyPr wrap="square" rtlCol="0">
              <a:spAutoFit/>
            </a:bodyPr>
            <a:lstStyle/>
            <a:p>
              <a:r>
                <a:rPr lang="en-US" sz="1200" u="sng">
                  <a:latin typeface="Poppins SemiBold" panose="00000700000000000000" pitchFamily="2" charset="0"/>
                  <a:cs typeface="Poppins SemiBold" panose="00000700000000000000" pitchFamily="2" charset="0"/>
                </a:rPr>
                <a:t>Snow</a:t>
              </a:r>
              <a:endParaRPr lang="en-ID" sz="1200" u="sng">
                <a:latin typeface="Poppins SemiBold" panose="00000700000000000000" pitchFamily="2" charset="0"/>
                <a:cs typeface="Poppins SemiBold" panose="00000700000000000000" pitchFamily="2" charset="0"/>
              </a:endParaRPr>
            </a:p>
          </p:txBody>
        </p:sp>
      </p:grpSp>
      <p:sp>
        <p:nvSpPr>
          <p:cNvPr id="6" name="Rectangle 5">
            <a:extLst>
              <a:ext uri="{FF2B5EF4-FFF2-40B4-BE49-F238E27FC236}">
                <a16:creationId xmlns:a16="http://schemas.microsoft.com/office/drawing/2014/main" id="{27B7503D-B4DB-42F9-9F07-D9B4FE9B3974}"/>
              </a:ext>
            </a:extLst>
          </p:cNvPr>
          <p:cNvSpPr/>
          <p:nvPr/>
        </p:nvSpPr>
        <p:spPr>
          <a:xfrm>
            <a:off x="677016" y="2795673"/>
            <a:ext cx="6942984" cy="1451166"/>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un di fu impregnato. Immemore un provarlo ho affilate chiedere fu acerbita sussulto. Eri lei dio arresti maniera compita trovare sveglia dilegua bel. Sta puramente illusione dov che costretto qua.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0" name="TextBox 9">
            <a:extLst>
              <a:ext uri="{FF2B5EF4-FFF2-40B4-BE49-F238E27FC236}">
                <a16:creationId xmlns:a16="http://schemas.microsoft.com/office/drawing/2014/main" id="{A59B115F-6120-4C91-8B6B-F6ADCB51AA98}"/>
              </a:ext>
            </a:extLst>
          </p:cNvPr>
          <p:cNvSpPr txBox="1"/>
          <p:nvPr/>
        </p:nvSpPr>
        <p:spPr>
          <a:xfrm>
            <a:off x="677014" y="1719496"/>
            <a:ext cx="5241185"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About Lumos With Winter</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4D709B78-E88E-4280-AEA3-5DD82363449A}"/>
              </a:ext>
            </a:extLst>
          </p:cNvPr>
          <p:cNvSpPr txBox="1"/>
          <p:nvPr/>
        </p:nvSpPr>
        <p:spPr>
          <a:xfrm>
            <a:off x="677014" y="2320374"/>
            <a:ext cx="1785046" cy="379678"/>
          </a:xfrm>
          <a:prstGeom prst="roundRect">
            <a:avLst/>
          </a:prstGeom>
          <a:solidFill>
            <a:schemeClr val="accent1">
              <a:lumMod val="60000"/>
              <a:lumOff val="40000"/>
            </a:schemeClr>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First Winter 2020</a:t>
            </a:r>
          </a:p>
        </p:txBody>
      </p:sp>
      <p:sp>
        <p:nvSpPr>
          <p:cNvPr id="16" name="Rectangle 15">
            <a:extLst>
              <a:ext uri="{FF2B5EF4-FFF2-40B4-BE49-F238E27FC236}">
                <a16:creationId xmlns:a16="http://schemas.microsoft.com/office/drawing/2014/main" id="{0DF018D4-25B5-49A9-A757-F6EFD53F0D45}"/>
              </a:ext>
            </a:extLst>
          </p:cNvPr>
          <p:cNvSpPr/>
          <p:nvPr/>
        </p:nvSpPr>
        <p:spPr>
          <a:xfrm>
            <a:off x="677016" y="4246839"/>
            <a:ext cx="6942984" cy="620170"/>
          </a:xfrm>
          <a:prstGeom prst="rect">
            <a:avLst/>
          </a:prstGeom>
        </p:spPr>
        <p:txBody>
          <a:bodyPr wrap="square">
            <a:spAutoFit/>
          </a:bodyPr>
          <a:lstStyle/>
          <a:p>
            <a:pPr algn="just">
              <a:lnSpc>
                <a:spcPct val="150000"/>
              </a:lnSpc>
            </a:pPr>
            <a:r>
              <a:rPr lang="it-IT" sz="12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endParaRPr>
          </a:p>
        </p:txBody>
      </p:sp>
      <p:grpSp>
        <p:nvGrpSpPr>
          <p:cNvPr id="17" name="Group 16">
            <a:extLst>
              <a:ext uri="{FF2B5EF4-FFF2-40B4-BE49-F238E27FC236}">
                <a16:creationId xmlns:a16="http://schemas.microsoft.com/office/drawing/2014/main" id="{4CF4CBEA-F5C5-4DB5-999A-3C219A3E4A43}"/>
              </a:ext>
            </a:extLst>
          </p:cNvPr>
          <p:cNvGrpSpPr/>
          <p:nvPr/>
        </p:nvGrpSpPr>
        <p:grpSpPr>
          <a:xfrm>
            <a:off x="3258511" y="5041486"/>
            <a:ext cx="2258769" cy="523220"/>
            <a:chOff x="395546" y="5291621"/>
            <a:chExt cx="2258769" cy="523220"/>
          </a:xfrm>
        </p:grpSpPr>
        <p:sp>
          <p:nvSpPr>
            <p:cNvPr id="18" name="TextBox 17">
              <a:extLst>
                <a:ext uri="{FF2B5EF4-FFF2-40B4-BE49-F238E27FC236}">
                  <a16:creationId xmlns:a16="http://schemas.microsoft.com/office/drawing/2014/main" id="{34E77C95-9D7F-4CF0-A73C-478DB1C94AB2}"/>
                </a:ext>
              </a:extLst>
            </p:cNvPr>
            <p:cNvSpPr txBox="1"/>
            <p:nvPr/>
          </p:nvSpPr>
          <p:spPr>
            <a:xfrm>
              <a:off x="395546" y="5291621"/>
              <a:ext cx="1025939" cy="523220"/>
            </a:xfrm>
            <a:prstGeom prst="rect">
              <a:avLst/>
            </a:prstGeom>
            <a:noFill/>
          </p:spPr>
          <p:txBody>
            <a:bodyPr wrap="square" rtlCol="0">
              <a:spAutoFit/>
            </a:bodyPr>
            <a:lstStyle/>
            <a:p>
              <a:r>
                <a:rPr lang="en-US" sz="2800">
                  <a:solidFill>
                    <a:schemeClr val="accent1"/>
                  </a:solidFill>
                  <a:latin typeface="Poppins SemiBold" panose="00000700000000000000" pitchFamily="2" charset="0"/>
                  <a:cs typeface="Poppins SemiBold" panose="00000700000000000000" pitchFamily="2" charset="0"/>
                </a:rPr>
                <a:t>62+</a:t>
              </a:r>
              <a:endParaRPr lang="en-ID" sz="2800">
                <a:solidFill>
                  <a:schemeClr val="accent1"/>
                </a:solidFill>
                <a:latin typeface="Poppins SemiBold" panose="00000700000000000000" pitchFamily="2" charset="0"/>
                <a:cs typeface="Poppins SemiBold" panose="00000700000000000000" pitchFamily="2" charset="0"/>
              </a:endParaRPr>
            </a:p>
          </p:txBody>
        </p:sp>
        <p:sp>
          <p:nvSpPr>
            <p:cNvPr id="19" name="TextBox 18">
              <a:extLst>
                <a:ext uri="{FF2B5EF4-FFF2-40B4-BE49-F238E27FC236}">
                  <a16:creationId xmlns:a16="http://schemas.microsoft.com/office/drawing/2014/main" id="{0BDD2925-39C4-4000-9A1C-8C860DC221B6}"/>
                </a:ext>
              </a:extLst>
            </p:cNvPr>
            <p:cNvSpPr txBox="1"/>
            <p:nvPr/>
          </p:nvSpPr>
          <p:spPr>
            <a:xfrm>
              <a:off x="1269724" y="5433340"/>
              <a:ext cx="1384591" cy="276999"/>
            </a:xfrm>
            <a:prstGeom prst="rect">
              <a:avLst/>
            </a:prstGeom>
            <a:noFill/>
          </p:spPr>
          <p:txBody>
            <a:bodyPr wrap="square" rtlCol="0">
              <a:spAutoFit/>
            </a:bodyPr>
            <a:lstStyle/>
            <a:p>
              <a:r>
                <a:rPr lang="en-US" sz="1200" u="sng">
                  <a:latin typeface="Poppins SemiBold" panose="00000700000000000000" pitchFamily="2" charset="0"/>
                  <a:cs typeface="Poppins SemiBold" panose="00000700000000000000" pitchFamily="2" charset="0"/>
                </a:rPr>
                <a:t>Winter</a:t>
              </a:r>
              <a:endParaRPr lang="en-ID" sz="1200" u="sng">
                <a:latin typeface="Poppins SemiBold" panose="00000700000000000000" pitchFamily="2" charset="0"/>
                <a:cs typeface="Poppins SemiBold" panose="00000700000000000000" pitchFamily="2" charset="0"/>
              </a:endParaRPr>
            </a:p>
          </p:txBody>
        </p:sp>
      </p:grpSp>
      <p:sp>
        <p:nvSpPr>
          <p:cNvPr id="21" name="Rectangle 20">
            <a:extLst>
              <a:ext uri="{FF2B5EF4-FFF2-40B4-BE49-F238E27FC236}">
                <a16:creationId xmlns:a16="http://schemas.microsoft.com/office/drawing/2014/main" id="{15C58C1F-730B-4429-B2D2-0DC5ED4BE817}"/>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sp>
        <p:nvSpPr>
          <p:cNvPr id="7" name="Picture Placeholder 6">
            <a:extLst>
              <a:ext uri="{FF2B5EF4-FFF2-40B4-BE49-F238E27FC236}">
                <a16:creationId xmlns:a16="http://schemas.microsoft.com/office/drawing/2014/main" id="{3D3076DC-A89B-4F09-9B46-7D4865D82BC4}"/>
              </a:ext>
            </a:extLst>
          </p:cNvPr>
          <p:cNvSpPr>
            <a:spLocks noGrp="1"/>
          </p:cNvSpPr>
          <p:nvPr>
            <p:ph type="pic" sz="quarter" idx="14"/>
          </p:nvPr>
        </p:nvSpPr>
        <p:spPr/>
      </p:sp>
    </p:spTree>
    <p:extLst>
      <p:ext uri="{BB962C8B-B14F-4D97-AF65-F5344CB8AC3E}">
        <p14:creationId xmlns:p14="http://schemas.microsoft.com/office/powerpoint/2010/main" val="425159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011CC50-3754-4B42-8F9C-1B6FB40F8A32}"/>
              </a:ext>
            </a:extLst>
          </p:cNvPr>
          <p:cNvSpPr>
            <a:spLocks noGrp="1"/>
          </p:cNvSpPr>
          <p:nvPr>
            <p:ph type="pic" sz="quarter" idx="17"/>
          </p:nvPr>
        </p:nvSpPr>
        <p:spPr/>
      </p:sp>
      <p:sp>
        <p:nvSpPr>
          <p:cNvPr id="23" name="Rectangle 22">
            <a:extLst>
              <a:ext uri="{FF2B5EF4-FFF2-40B4-BE49-F238E27FC236}">
                <a16:creationId xmlns:a16="http://schemas.microsoft.com/office/drawing/2014/main" id="{61EF50DD-DD7A-43F0-BDA4-96AE62B49D23}"/>
              </a:ext>
            </a:extLst>
          </p:cNvPr>
          <p:cNvSpPr/>
          <p:nvPr/>
        </p:nvSpPr>
        <p:spPr>
          <a:xfrm>
            <a:off x="5844496" y="2354621"/>
            <a:ext cx="2301240" cy="13766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Freeform 733">
            <a:extLst>
              <a:ext uri="{FF2B5EF4-FFF2-40B4-BE49-F238E27FC236}">
                <a16:creationId xmlns:a16="http://schemas.microsoft.com/office/drawing/2014/main" id="{ABEF42FE-F432-4002-A7BF-15AD538294D7}"/>
              </a:ext>
            </a:extLst>
          </p:cNvPr>
          <p:cNvSpPr>
            <a:spLocks/>
          </p:cNvSpPr>
          <p:nvPr/>
        </p:nvSpPr>
        <p:spPr bwMode="auto">
          <a:xfrm flipH="1">
            <a:off x="-1" y="4809104"/>
            <a:ext cx="12226109"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en-ID" dirty="0"/>
          </a:p>
        </p:txBody>
      </p:sp>
      <p:sp>
        <p:nvSpPr>
          <p:cNvPr id="6" name="TextBox 5">
            <a:extLst>
              <a:ext uri="{FF2B5EF4-FFF2-40B4-BE49-F238E27FC236}">
                <a16:creationId xmlns:a16="http://schemas.microsoft.com/office/drawing/2014/main" id="{45E96192-933E-470C-A2AD-1B1803492686}"/>
              </a:ext>
            </a:extLst>
          </p:cNvPr>
          <p:cNvSpPr txBox="1"/>
          <p:nvPr/>
        </p:nvSpPr>
        <p:spPr>
          <a:xfrm>
            <a:off x="5719166" y="1327215"/>
            <a:ext cx="3430907" cy="2277547"/>
          </a:xfrm>
          <a:prstGeom prst="rect">
            <a:avLst/>
          </a:prstGeom>
          <a:noFill/>
        </p:spPr>
        <p:txBody>
          <a:bodyPr wrap="square" rtlCol="0">
            <a:spAutoFit/>
          </a:bodyPr>
          <a:lstStyle/>
          <a:p>
            <a:r>
              <a:rPr lang="en-US" sz="7100" b="1" spc="600">
                <a:solidFill>
                  <a:schemeClr val="accent1"/>
                </a:solidFill>
                <a:latin typeface="Playfair Display" panose="00000500000000000000" pitchFamily="2" charset="0"/>
                <a:ea typeface="Noto Sans" panose="020B0502040504020204" pitchFamily="34" charset="0"/>
                <a:cs typeface="Poppins" panose="00000500000000000000" pitchFamily="2" charset="0"/>
              </a:rPr>
              <a:t>Thank</a:t>
            </a:r>
          </a:p>
          <a:p>
            <a:r>
              <a:rPr lang="en-US" sz="7100" b="1" spc="600">
                <a:solidFill>
                  <a:schemeClr val="accent1"/>
                </a:solidFill>
                <a:latin typeface="Playfair Display" panose="00000500000000000000" pitchFamily="2" charset="0"/>
                <a:ea typeface="Noto Sans" panose="020B0502040504020204" pitchFamily="34" charset="0"/>
                <a:cs typeface="Poppins" panose="00000500000000000000" pitchFamily="2" charset="0"/>
              </a:rPr>
              <a:t> </a:t>
            </a:r>
            <a:r>
              <a:rPr lang="en-US" sz="7100" b="1" spc="600">
                <a:solidFill>
                  <a:schemeClr val="bg1"/>
                </a:solidFill>
                <a:latin typeface="Playfair Display" panose="00000500000000000000" pitchFamily="2" charset="0"/>
                <a:ea typeface="Noto Sans" panose="020B0502040504020204" pitchFamily="34" charset="0"/>
                <a:cs typeface="Poppins" panose="00000500000000000000" pitchFamily="2" charset="0"/>
              </a:rPr>
              <a:t>You</a:t>
            </a:r>
          </a:p>
        </p:txBody>
      </p:sp>
      <p:sp>
        <p:nvSpPr>
          <p:cNvPr id="7" name="TextBox 6">
            <a:extLst>
              <a:ext uri="{FF2B5EF4-FFF2-40B4-BE49-F238E27FC236}">
                <a16:creationId xmlns:a16="http://schemas.microsoft.com/office/drawing/2014/main" id="{5042E4EA-01FB-45DB-8F65-8698FF92D934}"/>
              </a:ext>
            </a:extLst>
          </p:cNvPr>
          <p:cNvSpPr txBox="1"/>
          <p:nvPr/>
        </p:nvSpPr>
        <p:spPr>
          <a:xfrm>
            <a:off x="5844496" y="3833135"/>
            <a:ext cx="4393260" cy="430887"/>
          </a:xfrm>
          <a:prstGeom prst="rect">
            <a:avLst/>
          </a:prstGeom>
          <a:noFill/>
        </p:spPr>
        <p:txBody>
          <a:bodyPr wrap="square" rtlCol="0">
            <a:spAutoFit/>
          </a:bodyPr>
          <a:lstStyle/>
          <a:p>
            <a:pPr>
              <a:lnSpc>
                <a:spcPct val="150000"/>
              </a:lnSpc>
            </a:pPr>
            <a:r>
              <a:rPr lang="en-US" sz="1600">
                <a:latin typeface="Poppins SemiBold" panose="00000700000000000000" pitchFamily="2" charset="0"/>
                <a:ea typeface="Open Sans" panose="020B0606030504020204" pitchFamily="34" charset="0"/>
                <a:cs typeface="Poppins SemiBold" panose="00000700000000000000" pitchFamily="2" charset="0"/>
              </a:rPr>
              <a:t>Winter Presentation Template</a:t>
            </a:r>
          </a:p>
        </p:txBody>
      </p:sp>
      <p:sp>
        <p:nvSpPr>
          <p:cNvPr id="8" name="Rectangle 7">
            <a:extLst>
              <a:ext uri="{FF2B5EF4-FFF2-40B4-BE49-F238E27FC236}">
                <a16:creationId xmlns:a16="http://schemas.microsoft.com/office/drawing/2014/main" id="{972C57E1-3565-46F2-B34F-2B56546C7FDE}"/>
              </a:ext>
            </a:extLst>
          </p:cNvPr>
          <p:cNvSpPr/>
          <p:nvPr/>
        </p:nvSpPr>
        <p:spPr>
          <a:xfrm>
            <a:off x="484463" y="6297201"/>
            <a:ext cx="3053868" cy="343171"/>
          </a:xfrm>
          <a:prstGeom prst="rect">
            <a:avLst/>
          </a:prstGeom>
        </p:spPr>
        <p:txBody>
          <a:bodyPr wrap="square">
            <a:spAutoFit/>
          </a:bodyPr>
          <a:lstStyle/>
          <a:p>
            <a:pPr>
              <a:lnSpc>
                <a:spcPct val="150000"/>
              </a:lnSpc>
            </a:pPr>
            <a:r>
              <a:rPr lang="it-IT" sz="1200">
                <a:solidFill>
                  <a:schemeClr val="bg1"/>
                </a:solidFill>
                <a:latin typeface="Poppins" panose="00000500000000000000" pitchFamily="2" charset="0"/>
                <a:ea typeface="Open Sans" panose="020B0606030504020204" pitchFamily="34" charset="0"/>
                <a:cs typeface="Poppins" panose="00000500000000000000" pitchFamily="2" charset="0"/>
              </a:rPr>
              <a:t>Prepare for winter season</a:t>
            </a:r>
            <a:endParaRPr lang="en-US" sz="120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9" name="Rectangle 8">
            <a:extLst>
              <a:ext uri="{FF2B5EF4-FFF2-40B4-BE49-F238E27FC236}">
                <a16:creationId xmlns:a16="http://schemas.microsoft.com/office/drawing/2014/main" id="{ECD4B91D-3573-4637-921B-0958EF3020F6}"/>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10" name="Group 9">
            <a:extLst>
              <a:ext uri="{FF2B5EF4-FFF2-40B4-BE49-F238E27FC236}">
                <a16:creationId xmlns:a16="http://schemas.microsoft.com/office/drawing/2014/main" id="{2F387C1A-089D-49CA-954C-1AE0A63641D5}"/>
              </a:ext>
            </a:extLst>
          </p:cNvPr>
          <p:cNvGrpSpPr/>
          <p:nvPr/>
        </p:nvGrpSpPr>
        <p:grpSpPr>
          <a:xfrm>
            <a:off x="10008622" y="4728996"/>
            <a:ext cx="746986" cy="746986"/>
            <a:chOff x="1014940" y="770253"/>
            <a:chExt cx="1845677" cy="1845677"/>
          </a:xfrm>
        </p:grpSpPr>
        <p:sp>
          <p:nvSpPr>
            <p:cNvPr id="11" name="Oval 10">
              <a:extLst>
                <a:ext uri="{FF2B5EF4-FFF2-40B4-BE49-F238E27FC236}">
                  <a16:creationId xmlns:a16="http://schemas.microsoft.com/office/drawing/2014/main" id="{47441117-C6C5-4BC1-886B-58C96C0255A3}"/>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635A4F94-A5CA-4409-8EBD-D7F4998898A4}"/>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8626C0AF-F65B-4F51-9E5E-4B69AB1D3552}"/>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E104448D-C3BB-4AC2-9515-A95487433B7E}"/>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5" name="Freeform 872">
            <a:extLst>
              <a:ext uri="{FF2B5EF4-FFF2-40B4-BE49-F238E27FC236}">
                <a16:creationId xmlns:a16="http://schemas.microsoft.com/office/drawing/2014/main" id="{EA6F0BE2-8E3A-4C81-9A87-F0B7A6042EF4}"/>
              </a:ext>
            </a:extLst>
          </p:cNvPr>
          <p:cNvSpPr>
            <a:spLocks noEditPoints="1"/>
          </p:cNvSpPr>
          <p:nvPr/>
        </p:nvSpPr>
        <p:spPr bwMode="auto">
          <a:xfrm flipH="1" flipV="1">
            <a:off x="703413" y="5376328"/>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16" name="Freeform 872">
            <a:extLst>
              <a:ext uri="{FF2B5EF4-FFF2-40B4-BE49-F238E27FC236}">
                <a16:creationId xmlns:a16="http://schemas.microsoft.com/office/drawing/2014/main" id="{96D28CD3-BBC6-4A67-A9EB-638E2237BC4A}"/>
              </a:ext>
            </a:extLst>
          </p:cNvPr>
          <p:cNvSpPr>
            <a:spLocks noEditPoints="1"/>
          </p:cNvSpPr>
          <p:nvPr/>
        </p:nvSpPr>
        <p:spPr bwMode="auto">
          <a:xfrm flipH="1" flipV="1">
            <a:off x="11534309" y="6193629"/>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sp>
        <p:nvSpPr>
          <p:cNvPr id="17" name="Freeform 872">
            <a:extLst>
              <a:ext uri="{FF2B5EF4-FFF2-40B4-BE49-F238E27FC236}">
                <a16:creationId xmlns:a16="http://schemas.microsoft.com/office/drawing/2014/main" id="{447E6992-F2E9-46CC-92D7-50FB1830851E}"/>
              </a:ext>
            </a:extLst>
          </p:cNvPr>
          <p:cNvSpPr>
            <a:spLocks noEditPoints="1"/>
          </p:cNvSpPr>
          <p:nvPr/>
        </p:nvSpPr>
        <p:spPr bwMode="auto">
          <a:xfrm flipH="1" flipV="1">
            <a:off x="5106431" y="5750716"/>
            <a:ext cx="438461" cy="442913"/>
          </a:xfrm>
          <a:custGeom>
            <a:avLst/>
            <a:gdLst>
              <a:gd name="T0" fmla="*/ 107 w 115"/>
              <a:gd name="T1" fmla="*/ 49 h 117"/>
              <a:gd name="T2" fmla="*/ 96 w 115"/>
              <a:gd name="T3" fmla="*/ 44 h 117"/>
              <a:gd name="T4" fmla="*/ 90 w 115"/>
              <a:gd name="T5" fmla="*/ 45 h 117"/>
              <a:gd name="T6" fmla="*/ 95 w 115"/>
              <a:gd name="T7" fmla="*/ 41 h 117"/>
              <a:gd name="T8" fmla="*/ 100 w 115"/>
              <a:gd name="T9" fmla="*/ 31 h 117"/>
              <a:gd name="T10" fmla="*/ 97 w 115"/>
              <a:gd name="T11" fmla="*/ 17 h 117"/>
              <a:gd name="T12" fmla="*/ 87 w 115"/>
              <a:gd name="T13" fmla="*/ 26 h 117"/>
              <a:gd name="T14" fmla="*/ 78 w 115"/>
              <a:gd name="T15" fmla="*/ 34 h 117"/>
              <a:gd name="T16" fmla="*/ 69 w 115"/>
              <a:gd name="T17" fmla="*/ 25 h 117"/>
              <a:gd name="T18" fmla="*/ 68 w 115"/>
              <a:gd name="T19" fmla="*/ 15 h 117"/>
              <a:gd name="T20" fmla="*/ 65 w 115"/>
              <a:gd name="T21" fmla="*/ 4 h 117"/>
              <a:gd name="T22" fmla="*/ 54 w 115"/>
              <a:gd name="T23" fmla="*/ 8 h 117"/>
              <a:gd name="T24" fmla="*/ 54 w 115"/>
              <a:gd name="T25" fmla="*/ 20 h 117"/>
              <a:gd name="T26" fmla="*/ 54 w 115"/>
              <a:gd name="T27" fmla="*/ 31 h 117"/>
              <a:gd name="T28" fmla="*/ 36 w 115"/>
              <a:gd name="T29" fmla="*/ 33 h 117"/>
              <a:gd name="T30" fmla="*/ 28 w 115"/>
              <a:gd name="T31" fmla="*/ 25 h 117"/>
              <a:gd name="T32" fmla="*/ 18 w 115"/>
              <a:gd name="T33" fmla="*/ 15 h 117"/>
              <a:gd name="T34" fmla="*/ 14 w 115"/>
              <a:gd name="T35" fmla="*/ 30 h 117"/>
              <a:gd name="T36" fmla="*/ 19 w 115"/>
              <a:gd name="T37" fmla="*/ 39 h 117"/>
              <a:gd name="T38" fmla="*/ 22 w 115"/>
              <a:gd name="T39" fmla="*/ 44 h 117"/>
              <a:gd name="T40" fmla="*/ 17 w 115"/>
              <a:gd name="T41" fmla="*/ 44 h 117"/>
              <a:gd name="T42" fmla="*/ 6 w 115"/>
              <a:gd name="T43" fmla="*/ 48 h 117"/>
              <a:gd name="T44" fmla="*/ 0 w 115"/>
              <a:gd name="T45" fmla="*/ 61 h 117"/>
              <a:gd name="T46" fmla="*/ 12 w 115"/>
              <a:gd name="T47" fmla="*/ 61 h 117"/>
              <a:gd name="T48" fmla="*/ 24 w 115"/>
              <a:gd name="T49" fmla="*/ 61 h 117"/>
              <a:gd name="T50" fmla="*/ 25 w 115"/>
              <a:gd name="T51" fmla="*/ 73 h 117"/>
              <a:gd name="T52" fmla="*/ 17 w 115"/>
              <a:gd name="T53" fmla="*/ 81 h 117"/>
              <a:gd name="T54" fmla="*/ 12 w 115"/>
              <a:gd name="T55" fmla="*/ 91 h 117"/>
              <a:gd name="T56" fmla="*/ 21 w 115"/>
              <a:gd name="T57" fmla="*/ 95 h 117"/>
              <a:gd name="T58" fmla="*/ 30 w 115"/>
              <a:gd name="T59" fmla="*/ 86 h 117"/>
              <a:gd name="T60" fmla="*/ 38 w 115"/>
              <a:gd name="T61" fmla="*/ 79 h 117"/>
              <a:gd name="T62" fmla="*/ 54 w 115"/>
              <a:gd name="T63" fmla="*/ 86 h 117"/>
              <a:gd name="T64" fmla="*/ 54 w 115"/>
              <a:gd name="T65" fmla="*/ 96 h 117"/>
              <a:gd name="T66" fmla="*/ 54 w 115"/>
              <a:gd name="T67" fmla="*/ 109 h 117"/>
              <a:gd name="T68" fmla="*/ 63 w 115"/>
              <a:gd name="T69" fmla="*/ 113 h 117"/>
              <a:gd name="T70" fmla="*/ 68 w 115"/>
              <a:gd name="T71" fmla="*/ 102 h 117"/>
              <a:gd name="T72" fmla="*/ 67 w 115"/>
              <a:gd name="T73" fmla="*/ 91 h 117"/>
              <a:gd name="T74" fmla="*/ 77 w 115"/>
              <a:gd name="T75" fmla="*/ 83 h 117"/>
              <a:gd name="T76" fmla="*/ 85 w 115"/>
              <a:gd name="T77" fmla="*/ 92 h 117"/>
              <a:gd name="T78" fmla="*/ 95 w 115"/>
              <a:gd name="T79" fmla="*/ 102 h 117"/>
              <a:gd name="T80" fmla="*/ 98 w 115"/>
              <a:gd name="T81" fmla="*/ 87 h 117"/>
              <a:gd name="T82" fmla="*/ 94 w 115"/>
              <a:gd name="T83" fmla="*/ 77 h 117"/>
              <a:gd name="T84" fmla="*/ 90 w 115"/>
              <a:gd name="T85" fmla="*/ 73 h 117"/>
              <a:gd name="T86" fmla="*/ 96 w 115"/>
              <a:gd name="T87" fmla="*/ 73 h 117"/>
              <a:gd name="T88" fmla="*/ 106 w 115"/>
              <a:gd name="T89" fmla="*/ 69 h 117"/>
              <a:gd name="T90" fmla="*/ 115 w 115"/>
              <a:gd name="T91" fmla="*/ 56 h 117"/>
              <a:gd name="T92" fmla="*/ 34 w 115"/>
              <a:gd name="T93" fmla="*/ 56 h 117"/>
              <a:gd name="T94" fmla="*/ 35 w 115"/>
              <a:gd name="T95" fmla="*/ 61 h 117"/>
              <a:gd name="T96" fmla="*/ 44 w 115"/>
              <a:gd name="T97" fmla="*/ 86 h 117"/>
              <a:gd name="T98" fmla="*/ 54 w 115"/>
              <a:gd name="T99" fmla="*/ 52 h 117"/>
              <a:gd name="T100" fmla="*/ 54 w 115"/>
              <a:gd name="T101" fmla="*/ 52 h 117"/>
              <a:gd name="T102" fmla="*/ 62 w 115"/>
              <a:gd name="T103" fmla="*/ 56 h 117"/>
              <a:gd name="T104" fmla="*/ 70 w 115"/>
              <a:gd name="T105" fmla="*/ 42 h 117"/>
              <a:gd name="T106" fmla="*/ 59 w 115"/>
              <a:gd name="T107" fmla="*/ 80 h 117"/>
              <a:gd name="T108" fmla="*/ 84 w 115"/>
              <a:gd name="T109" fmla="*/ 70 h 117"/>
              <a:gd name="T110" fmla="*/ 84 w 115"/>
              <a:gd name="T111"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17">
                <a:moveTo>
                  <a:pt x="115" y="56"/>
                </a:moveTo>
                <a:cubicBezTo>
                  <a:pt x="107" y="56"/>
                  <a:pt x="107" y="56"/>
                  <a:pt x="107" y="56"/>
                </a:cubicBezTo>
                <a:cubicBezTo>
                  <a:pt x="110" y="52"/>
                  <a:pt x="110" y="52"/>
                  <a:pt x="110" y="52"/>
                </a:cubicBezTo>
                <a:cubicBezTo>
                  <a:pt x="107" y="49"/>
                  <a:pt x="107" y="49"/>
                  <a:pt x="107" y="49"/>
                </a:cubicBezTo>
                <a:cubicBezTo>
                  <a:pt x="101" y="56"/>
                  <a:pt x="101" y="56"/>
                  <a:pt x="101" y="56"/>
                </a:cubicBezTo>
                <a:cubicBezTo>
                  <a:pt x="94" y="56"/>
                  <a:pt x="94" y="56"/>
                  <a:pt x="94" y="56"/>
                </a:cubicBezTo>
                <a:cubicBezTo>
                  <a:pt x="100" y="47"/>
                  <a:pt x="100" y="47"/>
                  <a:pt x="100" y="47"/>
                </a:cubicBezTo>
                <a:cubicBezTo>
                  <a:pt x="96" y="44"/>
                  <a:pt x="96" y="44"/>
                  <a:pt x="96" y="44"/>
                </a:cubicBezTo>
                <a:cubicBezTo>
                  <a:pt x="89" y="56"/>
                  <a:pt x="89" y="56"/>
                  <a:pt x="89" y="56"/>
                </a:cubicBezTo>
                <a:cubicBezTo>
                  <a:pt x="83" y="56"/>
                  <a:pt x="83" y="56"/>
                  <a:pt x="83" y="56"/>
                </a:cubicBezTo>
                <a:cubicBezTo>
                  <a:pt x="89" y="47"/>
                  <a:pt x="89" y="47"/>
                  <a:pt x="89" y="47"/>
                </a:cubicBezTo>
                <a:cubicBezTo>
                  <a:pt x="90" y="47"/>
                  <a:pt x="90" y="46"/>
                  <a:pt x="90" y="45"/>
                </a:cubicBezTo>
                <a:cubicBezTo>
                  <a:pt x="89" y="44"/>
                  <a:pt x="89" y="44"/>
                  <a:pt x="88" y="44"/>
                </a:cubicBezTo>
                <a:cubicBezTo>
                  <a:pt x="78" y="41"/>
                  <a:pt x="78" y="41"/>
                  <a:pt x="78" y="41"/>
                </a:cubicBezTo>
                <a:cubicBezTo>
                  <a:pt x="81" y="38"/>
                  <a:pt x="81" y="38"/>
                  <a:pt x="81" y="38"/>
                </a:cubicBezTo>
                <a:cubicBezTo>
                  <a:pt x="95" y="41"/>
                  <a:pt x="95" y="41"/>
                  <a:pt x="95" y="41"/>
                </a:cubicBezTo>
                <a:cubicBezTo>
                  <a:pt x="96" y="36"/>
                  <a:pt x="96" y="36"/>
                  <a:pt x="96" y="36"/>
                </a:cubicBezTo>
                <a:cubicBezTo>
                  <a:pt x="85" y="34"/>
                  <a:pt x="85" y="34"/>
                  <a:pt x="85" y="34"/>
                </a:cubicBezTo>
                <a:cubicBezTo>
                  <a:pt x="90" y="30"/>
                  <a:pt x="90" y="30"/>
                  <a:pt x="90" y="30"/>
                </a:cubicBezTo>
                <a:cubicBezTo>
                  <a:pt x="100" y="31"/>
                  <a:pt x="100" y="31"/>
                  <a:pt x="100" y="31"/>
                </a:cubicBezTo>
                <a:cubicBezTo>
                  <a:pt x="100" y="26"/>
                  <a:pt x="100" y="26"/>
                  <a:pt x="100" y="26"/>
                </a:cubicBezTo>
                <a:cubicBezTo>
                  <a:pt x="95" y="25"/>
                  <a:pt x="95" y="25"/>
                  <a:pt x="95" y="25"/>
                </a:cubicBezTo>
                <a:cubicBezTo>
                  <a:pt x="100" y="20"/>
                  <a:pt x="100" y="20"/>
                  <a:pt x="100" y="20"/>
                </a:cubicBezTo>
                <a:cubicBezTo>
                  <a:pt x="97" y="17"/>
                  <a:pt x="97" y="17"/>
                  <a:pt x="97" y="17"/>
                </a:cubicBezTo>
                <a:cubicBezTo>
                  <a:pt x="91" y="22"/>
                  <a:pt x="91" y="22"/>
                  <a:pt x="91" y="22"/>
                </a:cubicBezTo>
                <a:cubicBezTo>
                  <a:pt x="90" y="15"/>
                  <a:pt x="90" y="15"/>
                  <a:pt x="90" y="15"/>
                </a:cubicBezTo>
                <a:cubicBezTo>
                  <a:pt x="85" y="16"/>
                  <a:pt x="85" y="16"/>
                  <a:pt x="85" y="16"/>
                </a:cubicBezTo>
                <a:cubicBezTo>
                  <a:pt x="87" y="26"/>
                  <a:pt x="87" y="26"/>
                  <a:pt x="87" y="26"/>
                </a:cubicBezTo>
                <a:cubicBezTo>
                  <a:pt x="82" y="31"/>
                  <a:pt x="82" y="31"/>
                  <a:pt x="82" y="31"/>
                </a:cubicBezTo>
                <a:cubicBezTo>
                  <a:pt x="80" y="20"/>
                  <a:pt x="80" y="20"/>
                  <a:pt x="80" y="20"/>
                </a:cubicBezTo>
                <a:cubicBezTo>
                  <a:pt x="75" y="21"/>
                  <a:pt x="75" y="21"/>
                  <a:pt x="75" y="21"/>
                </a:cubicBezTo>
                <a:cubicBezTo>
                  <a:pt x="78" y="34"/>
                  <a:pt x="78" y="34"/>
                  <a:pt x="78" y="34"/>
                </a:cubicBezTo>
                <a:cubicBezTo>
                  <a:pt x="75" y="38"/>
                  <a:pt x="75" y="38"/>
                  <a:pt x="75" y="38"/>
                </a:cubicBezTo>
                <a:cubicBezTo>
                  <a:pt x="72" y="26"/>
                  <a:pt x="72" y="26"/>
                  <a:pt x="72" y="26"/>
                </a:cubicBezTo>
                <a:cubicBezTo>
                  <a:pt x="72" y="25"/>
                  <a:pt x="72" y="25"/>
                  <a:pt x="71" y="24"/>
                </a:cubicBezTo>
                <a:cubicBezTo>
                  <a:pt x="70" y="24"/>
                  <a:pt x="69" y="24"/>
                  <a:pt x="69" y="25"/>
                </a:cubicBezTo>
                <a:cubicBezTo>
                  <a:pt x="59" y="31"/>
                  <a:pt x="59" y="31"/>
                  <a:pt x="59" y="31"/>
                </a:cubicBezTo>
                <a:cubicBezTo>
                  <a:pt x="59" y="26"/>
                  <a:pt x="59" y="26"/>
                  <a:pt x="59" y="26"/>
                </a:cubicBezTo>
                <a:cubicBezTo>
                  <a:pt x="70" y="19"/>
                  <a:pt x="70" y="19"/>
                  <a:pt x="70" y="19"/>
                </a:cubicBezTo>
                <a:cubicBezTo>
                  <a:pt x="68" y="15"/>
                  <a:pt x="68" y="15"/>
                  <a:pt x="68" y="15"/>
                </a:cubicBezTo>
                <a:cubicBezTo>
                  <a:pt x="59" y="20"/>
                  <a:pt x="59" y="20"/>
                  <a:pt x="59" y="20"/>
                </a:cubicBezTo>
                <a:cubicBezTo>
                  <a:pt x="59" y="14"/>
                  <a:pt x="59" y="14"/>
                  <a:pt x="59" y="14"/>
                </a:cubicBezTo>
                <a:cubicBezTo>
                  <a:pt x="67" y="8"/>
                  <a:pt x="67" y="8"/>
                  <a:pt x="67" y="8"/>
                </a:cubicBezTo>
                <a:cubicBezTo>
                  <a:pt x="65" y="4"/>
                  <a:pt x="65" y="4"/>
                  <a:pt x="65" y="4"/>
                </a:cubicBezTo>
                <a:cubicBezTo>
                  <a:pt x="59" y="8"/>
                  <a:pt x="59" y="8"/>
                  <a:pt x="59" y="8"/>
                </a:cubicBezTo>
                <a:cubicBezTo>
                  <a:pt x="59" y="0"/>
                  <a:pt x="59" y="0"/>
                  <a:pt x="59" y="0"/>
                </a:cubicBezTo>
                <a:cubicBezTo>
                  <a:pt x="54" y="0"/>
                  <a:pt x="54" y="0"/>
                  <a:pt x="54" y="0"/>
                </a:cubicBezTo>
                <a:cubicBezTo>
                  <a:pt x="54" y="8"/>
                  <a:pt x="54" y="8"/>
                  <a:pt x="54" y="8"/>
                </a:cubicBezTo>
                <a:cubicBezTo>
                  <a:pt x="50" y="4"/>
                  <a:pt x="50" y="4"/>
                  <a:pt x="50" y="4"/>
                </a:cubicBezTo>
                <a:cubicBezTo>
                  <a:pt x="47" y="8"/>
                  <a:pt x="47" y="8"/>
                  <a:pt x="47" y="8"/>
                </a:cubicBezTo>
                <a:cubicBezTo>
                  <a:pt x="54" y="14"/>
                  <a:pt x="54" y="14"/>
                  <a:pt x="54" y="14"/>
                </a:cubicBezTo>
                <a:cubicBezTo>
                  <a:pt x="54" y="20"/>
                  <a:pt x="54" y="20"/>
                  <a:pt x="54" y="20"/>
                </a:cubicBezTo>
                <a:cubicBezTo>
                  <a:pt x="45" y="14"/>
                  <a:pt x="45" y="14"/>
                  <a:pt x="45" y="14"/>
                </a:cubicBezTo>
                <a:cubicBezTo>
                  <a:pt x="42" y="18"/>
                  <a:pt x="42" y="18"/>
                  <a:pt x="42" y="18"/>
                </a:cubicBezTo>
                <a:cubicBezTo>
                  <a:pt x="54" y="26"/>
                  <a:pt x="54" y="26"/>
                  <a:pt x="54" y="26"/>
                </a:cubicBezTo>
                <a:cubicBezTo>
                  <a:pt x="54" y="31"/>
                  <a:pt x="54" y="31"/>
                  <a:pt x="54" y="31"/>
                </a:cubicBezTo>
                <a:cubicBezTo>
                  <a:pt x="45" y="25"/>
                  <a:pt x="45" y="25"/>
                  <a:pt x="45" y="25"/>
                </a:cubicBezTo>
                <a:cubicBezTo>
                  <a:pt x="44" y="24"/>
                  <a:pt x="42" y="25"/>
                  <a:pt x="42" y="27"/>
                </a:cubicBezTo>
                <a:cubicBezTo>
                  <a:pt x="39" y="37"/>
                  <a:pt x="39" y="37"/>
                  <a:pt x="39" y="37"/>
                </a:cubicBezTo>
                <a:cubicBezTo>
                  <a:pt x="36" y="33"/>
                  <a:pt x="36" y="33"/>
                  <a:pt x="36" y="33"/>
                </a:cubicBezTo>
                <a:cubicBezTo>
                  <a:pt x="39" y="20"/>
                  <a:pt x="39" y="20"/>
                  <a:pt x="39" y="20"/>
                </a:cubicBezTo>
                <a:cubicBezTo>
                  <a:pt x="34" y="19"/>
                  <a:pt x="34" y="19"/>
                  <a:pt x="34" y="19"/>
                </a:cubicBezTo>
                <a:cubicBezTo>
                  <a:pt x="32" y="29"/>
                  <a:pt x="32" y="29"/>
                  <a:pt x="32" y="29"/>
                </a:cubicBezTo>
                <a:cubicBezTo>
                  <a:pt x="28" y="25"/>
                  <a:pt x="28" y="25"/>
                  <a:pt x="28" y="25"/>
                </a:cubicBezTo>
                <a:cubicBezTo>
                  <a:pt x="28" y="15"/>
                  <a:pt x="28" y="15"/>
                  <a:pt x="28" y="15"/>
                </a:cubicBezTo>
                <a:cubicBezTo>
                  <a:pt x="24" y="15"/>
                  <a:pt x="24" y="15"/>
                  <a:pt x="24" y="15"/>
                </a:cubicBezTo>
                <a:cubicBezTo>
                  <a:pt x="23" y="20"/>
                  <a:pt x="23" y="20"/>
                  <a:pt x="23" y="20"/>
                </a:cubicBezTo>
                <a:cubicBezTo>
                  <a:pt x="18" y="15"/>
                  <a:pt x="18" y="15"/>
                  <a:pt x="18" y="15"/>
                </a:cubicBezTo>
                <a:cubicBezTo>
                  <a:pt x="14" y="18"/>
                  <a:pt x="14" y="18"/>
                  <a:pt x="14" y="18"/>
                </a:cubicBezTo>
                <a:cubicBezTo>
                  <a:pt x="20" y="24"/>
                  <a:pt x="20" y="24"/>
                  <a:pt x="20" y="24"/>
                </a:cubicBezTo>
                <a:cubicBezTo>
                  <a:pt x="13" y="25"/>
                  <a:pt x="13" y="25"/>
                  <a:pt x="13" y="25"/>
                </a:cubicBezTo>
                <a:cubicBezTo>
                  <a:pt x="14" y="30"/>
                  <a:pt x="14" y="30"/>
                  <a:pt x="14" y="30"/>
                </a:cubicBezTo>
                <a:cubicBezTo>
                  <a:pt x="24" y="28"/>
                  <a:pt x="24" y="28"/>
                  <a:pt x="24" y="28"/>
                </a:cubicBezTo>
                <a:cubicBezTo>
                  <a:pt x="28" y="33"/>
                  <a:pt x="28" y="33"/>
                  <a:pt x="28" y="33"/>
                </a:cubicBezTo>
                <a:cubicBezTo>
                  <a:pt x="18" y="35"/>
                  <a:pt x="18" y="35"/>
                  <a:pt x="18" y="35"/>
                </a:cubicBezTo>
                <a:cubicBezTo>
                  <a:pt x="19" y="39"/>
                  <a:pt x="19" y="39"/>
                  <a:pt x="19" y="39"/>
                </a:cubicBezTo>
                <a:cubicBezTo>
                  <a:pt x="32" y="37"/>
                  <a:pt x="32" y="37"/>
                  <a:pt x="32" y="37"/>
                </a:cubicBezTo>
                <a:cubicBezTo>
                  <a:pt x="36" y="40"/>
                  <a:pt x="36" y="40"/>
                  <a:pt x="36" y="40"/>
                </a:cubicBezTo>
                <a:cubicBezTo>
                  <a:pt x="24" y="42"/>
                  <a:pt x="24" y="42"/>
                  <a:pt x="24" y="42"/>
                </a:cubicBezTo>
                <a:cubicBezTo>
                  <a:pt x="23" y="43"/>
                  <a:pt x="22" y="43"/>
                  <a:pt x="22" y="44"/>
                </a:cubicBezTo>
                <a:cubicBezTo>
                  <a:pt x="22" y="45"/>
                  <a:pt x="22" y="45"/>
                  <a:pt x="22" y="46"/>
                </a:cubicBezTo>
                <a:cubicBezTo>
                  <a:pt x="29" y="56"/>
                  <a:pt x="29" y="56"/>
                  <a:pt x="29" y="56"/>
                </a:cubicBezTo>
                <a:cubicBezTo>
                  <a:pt x="24" y="56"/>
                  <a:pt x="24" y="56"/>
                  <a:pt x="24" y="56"/>
                </a:cubicBezTo>
                <a:cubicBezTo>
                  <a:pt x="17" y="44"/>
                  <a:pt x="17" y="44"/>
                  <a:pt x="17" y="44"/>
                </a:cubicBezTo>
                <a:cubicBezTo>
                  <a:pt x="13" y="47"/>
                  <a:pt x="13" y="47"/>
                  <a:pt x="13" y="47"/>
                </a:cubicBezTo>
                <a:cubicBezTo>
                  <a:pt x="18" y="56"/>
                  <a:pt x="18" y="56"/>
                  <a:pt x="18" y="56"/>
                </a:cubicBezTo>
                <a:cubicBezTo>
                  <a:pt x="11" y="56"/>
                  <a:pt x="11" y="56"/>
                  <a:pt x="11" y="56"/>
                </a:cubicBezTo>
                <a:cubicBezTo>
                  <a:pt x="6" y="48"/>
                  <a:pt x="6" y="48"/>
                  <a:pt x="6" y="48"/>
                </a:cubicBezTo>
                <a:cubicBezTo>
                  <a:pt x="2" y="50"/>
                  <a:pt x="2" y="50"/>
                  <a:pt x="2" y="50"/>
                </a:cubicBezTo>
                <a:cubicBezTo>
                  <a:pt x="6" y="56"/>
                  <a:pt x="6" y="56"/>
                  <a:pt x="6" y="56"/>
                </a:cubicBezTo>
                <a:cubicBezTo>
                  <a:pt x="0" y="56"/>
                  <a:pt x="0" y="56"/>
                  <a:pt x="0" y="56"/>
                </a:cubicBezTo>
                <a:cubicBezTo>
                  <a:pt x="0" y="61"/>
                  <a:pt x="0" y="61"/>
                  <a:pt x="0" y="61"/>
                </a:cubicBezTo>
                <a:cubicBezTo>
                  <a:pt x="6" y="61"/>
                  <a:pt x="6" y="61"/>
                  <a:pt x="6" y="61"/>
                </a:cubicBezTo>
                <a:cubicBezTo>
                  <a:pt x="2" y="65"/>
                  <a:pt x="2" y="65"/>
                  <a:pt x="2" y="65"/>
                </a:cubicBezTo>
                <a:cubicBezTo>
                  <a:pt x="6" y="68"/>
                  <a:pt x="6" y="68"/>
                  <a:pt x="6" y="68"/>
                </a:cubicBezTo>
                <a:cubicBezTo>
                  <a:pt x="12" y="61"/>
                  <a:pt x="12" y="61"/>
                  <a:pt x="12" y="61"/>
                </a:cubicBezTo>
                <a:cubicBezTo>
                  <a:pt x="18" y="61"/>
                  <a:pt x="18" y="61"/>
                  <a:pt x="18" y="61"/>
                </a:cubicBezTo>
                <a:cubicBezTo>
                  <a:pt x="12" y="70"/>
                  <a:pt x="12" y="70"/>
                  <a:pt x="12" y="70"/>
                </a:cubicBezTo>
                <a:cubicBezTo>
                  <a:pt x="16" y="72"/>
                  <a:pt x="16" y="72"/>
                  <a:pt x="16" y="72"/>
                </a:cubicBezTo>
                <a:cubicBezTo>
                  <a:pt x="24" y="61"/>
                  <a:pt x="24" y="61"/>
                  <a:pt x="24" y="61"/>
                </a:cubicBezTo>
                <a:cubicBezTo>
                  <a:pt x="29" y="61"/>
                  <a:pt x="29" y="61"/>
                  <a:pt x="29" y="61"/>
                </a:cubicBezTo>
                <a:cubicBezTo>
                  <a:pt x="23" y="70"/>
                  <a:pt x="23" y="70"/>
                  <a:pt x="23" y="70"/>
                </a:cubicBezTo>
                <a:cubicBezTo>
                  <a:pt x="23" y="70"/>
                  <a:pt x="23" y="71"/>
                  <a:pt x="23" y="72"/>
                </a:cubicBezTo>
                <a:cubicBezTo>
                  <a:pt x="23" y="72"/>
                  <a:pt x="24" y="73"/>
                  <a:pt x="25" y="73"/>
                </a:cubicBezTo>
                <a:cubicBezTo>
                  <a:pt x="35" y="75"/>
                  <a:pt x="35" y="75"/>
                  <a:pt x="35" y="75"/>
                </a:cubicBezTo>
                <a:cubicBezTo>
                  <a:pt x="31" y="79"/>
                  <a:pt x="31" y="79"/>
                  <a:pt x="31" y="79"/>
                </a:cubicBezTo>
                <a:cubicBezTo>
                  <a:pt x="18" y="76"/>
                  <a:pt x="18" y="76"/>
                  <a:pt x="18" y="76"/>
                </a:cubicBezTo>
                <a:cubicBezTo>
                  <a:pt x="17" y="81"/>
                  <a:pt x="17" y="81"/>
                  <a:pt x="17" y="81"/>
                </a:cubicBezTo>
                <a:cubicBezTo>
                  <a:pt x="27" y="83"/>
                  <a:pt x="27" y="83"/>
                  <a:pt x="27" y="83"/>
                </a:cubicBezTo>
                <a:cubicBezTo>
                  <a:pt x="23" y="87"/>
                  <a:pt x="23" y="87"/>
                  <a:pt x="23" y="87"/>
                </a:cubicBezTo>
                <a:cubicBezTo>
                  <a:pt x="13" y="86"/>
                  <a:pt x="13" y="86"/>
                  <a:pt x="13" y="86"/>
                </a:cubicBezTo>
                <a:cubicBezTo>
                  <a:pt x="12" y="91"/>
                  <a:pt x="12" y="91"/>
                  <a:pt x="12" y="91"/>
                </a:cubicBezTo>
                <a:cubicBezTo>
                  <a:pt x="18" y="92"/>
                  <a:pt x="18" y="92"/>
                  <a:pt x="18" y="92"/>
                </a:cubicBezTo>
                <a:cubicBezTo>
                  <a:pt x="12" y="97"/>
                  <a:pt x="12" y="97"/>
                  <a:pt x="12" y="97"/>
                </a:cubicBezTo>
                <a:cubicBezTo>
                  <a:pt x="16" y="100"/>
                  <a:pt x="16" y="100"/>
                  <a:pt x="16" y="100"/>
                </a:cubicBezTo>
                <a:cubicBezTo>
                  <a:pt x="21" y="95"/>
                  <a:pt x="21" y="95"/>
                  <a:pt x="21" y="95"/>
                </a:cubicBezTo>
                <a:cubicBezTo>
                  <a:pt x="23" y="102"/>
                  <a:pt x="23" y="102"/>
                  <a:pt x="23" y="102"/>
                </a:cubicBezTo>
                <a:cubicBezTo>
                  <a:pt x="27" y="101"/>
                  <a:pt x="27" y="101"/>
                  <a:pt x="27" y="101"/>
                </a:cubicBezTo>
                <a:cubicBezTo>
                  <a:pt x="25" y="91"/>
                  <a:pt x="25" y="91"/>
                  <a:pt x="25" y="91"/>
                </a:cubicBezTo>
                <a:cubicBezTo>
                  <a:pt x="30" y="86"/>
                  <a:pt x="30" y="86"/>
                  <a:pt x="30" y="86"/>
                </a:cubicBezTo>
                <a:cubicBezTo>
                  <a:pt x="33" y="97"/>
                  <a:pt x="33" y="97"/>
                  <a:pt x="33" y="97"/>
                </a:cubicBezTo>
                <a:cubicBezTo>
                  <a:pt x="37" y="96"/>
                  <a:pt x="37" y="96"/>
                  <a:pt x="37" y="96"/>
                </a:cubicBezTo>
                <a:cubicBezTo>
                  <a:pt x="34" y="83"/>
                  <a:pt x="34" y="83"/>
                  <a:pt x="34" y="83"/>
                </a:cubicBezTo>
                <a:cubicBezTo>
                  <a:pt x="38" y="79"/>
                  <a:pt x="38" y="79"/>
                  <a:pt x="38" y="79"/>
                </a:cubicBezTo>
                <a:cubicBezTo>
                  <a:pt x="40" y="91"/>
                  <a:pt x="40" y="91"/>
                  <a:pt x="40" y="91"/>
                </a:cubicBezTo>
                <a:cubicBezTo>
                  <a:pt x="40" y="92"/>
                  <a:pt x="41" y="92"/>
                  <a:pt x="42" y="93"/>
                </a:cubicBezTo>
                <a:cubicBezTo>
                  <a:pt x="42" y="93"/>
                  <a:pt x="43" y="93"/>
                  <a:pt x="44" y="92"/>
                </a:cubicBezTo>
                <a:cubicBezTo>
                  <a:pt x="54" y="86"/>
                  <a:pt x="54" y="86"/>
                  <a:pt x="54" y="86"/>
                </a:cubicBezTo>
                <a:cubicBezTo>
                  <a:pt x="54" y="91"/>
                  <a:pt x="54" y="91"/>
                  <a:pt x="54" y="91"/>
                </a:cubicBezTo>
                <a:cubicBezTo>
                  <a:pt x="42" y="98"/>
                  <a:pt x="42" y="98"/>
                  <a:pt x="42" y="98"/>
                </a:cubicBezTo>
                <a:cubicBezTo>
                  <a:pt x="45" y="102"/>
                  <a:pt x="45" y="102"/>
                  <a:pt x="45" y="102"/>
                </a:cubicBezTo>
                <a:cubicBezTo>
                  <a:pt x="54" y="96"/>
                  <a:pt x="54" y="96"/>
                  <a:pt x="54" y="96"/>
                </a:cubicBezTo>
                <a:cubicBezTo>
                  <a:pt x="54" y="103"/>
                  <a:pt x="54" y="103"/>
                  <a:pt x="54" y="103"/>
                </a:cubicBezTo>
                <a:cubicBezTo>
                  <a:pt x="46" y="108"/>
                  <a:pt x="46" y="108"/>
                  <a:pt x="46" y="108"/>
                </a:cubicBezTo>
                <a:cubicBezTo>
                  <a:pt x="48" y="112"/>
                  <a:pt x="48" y="112"/>
                  <a:pt x="48" y="112"/>
                </a:cubicBezTo>
                <a:cubicBezTo>
                  <a:pt x="54" y="109"/>
                  <a:pt x="54" y="109"/>
                  <a:pt x="54" y="109"/>
                </a:cubicBezTo>
                <a:cubicBezTo>
                  <a:pt x="54" y="117"/>
                  <a:pt x="54" y="117"/>
                  <a:pt x="54" y="117"/>
                </a:cubicBezTo>
                <a:cubicBezTo>
                  <a:pt x="59" y="117"/>
                  <a:pt x="59" y="117"/>
                  <a:pt x="59" y="117"/>
                </a:cubicBezTo>
                <a:cubicBezTo>
                  <a:pt x="59" y="109"/>
                  <a:pt x="59" y="109"/>
                  <a:pt x="59" y="109"/>
                </a:cubicBezTo>
                <a:cubicBezTo>
                  <a:pt x="63" y="113"/>
                  <a:pt x="63" y="113"/>
                  <a:pt x="63" y="113"/>
                </a:cubicBezTo>
                <a:cubicBezTo>
                  <a:pt x="66" y="109"/>
                  <a:pt x="66" y="109"/>
                  <a:pt x="66" y="109"/>
                </a:cubicBezTo>
                <a:cubicBezTo>
                  <a:pt x="59" y="103"/>
                  <a:pt x="59" y="103"/>
                  <a:pt x="59" y="103"/>
                </a:cubicBezTo>
                <a:cubicBezTo>
                  <a:pt x="59" y="96"/>
                  <a:pt x="59" y="96"/>
                  <a:pt x="59" y="96"/>
                </a:cubicBezTo>
                <a:cubicBezTo>
                  <a:pt x="68" y="102"/>
                  <a:pt x="68" y="102"/>
                  <a:pt x="68" y="102"/>
                </a:cubicBezTo>
                <a:cubicBezTo>
                  <a:pt x="70" y="99"/>
                  <a:pt x="70" y="99"/>
                  <a:pt x="70" y="99"/>
                </a:cubicBezTo>
                <a:cubicBezTo>
                  <a:pt x="59" y="91"/>
                  <a:pt x="59" y="91"/>
                  <a:pt x="59" y="91"/>
                </a:cubicBezTo>
                <a:cubicBezTo>
                  <a:pt x="59" y="86"/>
                  <a:pt x="59" y="86"/>
                  <a:pt x="59" y="86"/>
                </a:cubicBezTo>
                <a:cubicBezTo>
                  <a:pt x="67" y="91"/>
                  <a:pt x="67" y="91"/>
                  <a:pt x="67" y="91"/>
                </a:cubicBezTo>
                <a:cubicBezTo>
                  <a:pt x="68" y="92"/>
                  <a:pt x="69" y="92"/>
                  <a:pt x="70" y="92"/>
                </a:cubicBezTo>
                <a:cubicBezTo>
                  <a:pt x="70" y="91"/>
                  <a:pt x="71" y="91"/>
                  <a:pt x="71" y="90"/>
                </a:cubicBezTo>
                <a:cubicBezTo>
                  <a:pt x="73" y="80"/>
                  <a:pt x="73" y="80"/>
                  <a:pt x="73" y="80"/>
                </a:cubicBezTo>
                <a:cubicBezTo>
                  <a:pt x="77" y="83"/>
                  <a:pt x="77" y="83"/>
                  <a:pt x="77" y="83"/>
                </a:cubicBezTo>
                <a:cubicBezTo>
                  <a:pt x="74" y="97"/>
                  <a:pt x="74" y="97"/>
                  <a:pt x="74" y="97"/>
                </a:cubicBezTo>
                <a:cubicBezTo>
                  <a:pt x="78" y="98"/>
                  <a:pt x="78" y="98"/>
                  <a:pt x="78" y="98"/>
                </a:cubicBezTo>
                <a:cubicBezTo>
                  <a:pt x="81" y="88"/>
                  <a:pt x="81" y="88"/>
                  <a:pt x="81" y="88"/>
                </a:cubicBezTo>
                <a:cubicBezTo>
                  <a:pt x="85" y="92"/>
                  <a:pt x="85" y="92"/>
                  <a:pt x="85" y="92"/>
                </a:cubicBezTo>
                <a:cubicBezTo>
                  <a:pt x="84" y="102"/>
                  <a:pt x="84" y="102"/>
                  <a:pt x="84" y="102"/>
                </a:cubicBezTo>
                <a:cubicBezTo>
                  <a:pt x="89" y="102"/>
                  <a:pt x="89" y="102"/>
                  <a:pt x="89" y="102"/>
                </a:cubicBezTo>
                <a:cubicBezTo>
                  <a:pt x="89" y="97"/>
                  <a:pt x="89" y="97"/>
                  <a:pt x="89" y="97"/>
                </a:cubicBezTo>
                <a:cubicBezTo>
                  <a:pt x="95" y="102"/>
                  <a:pt x="95" y="102"/>
                  <a:pt x="95" y="102"/>
                </a:cubicBezTo>
                <a:cubicBezTo>
                  <a:pt x="98" y="99"/>
                  <a:pt x="98" y="99"/>
                  <a:pt x="98" y="99"/>
                </a:cubicBezTo>
                <a:cubicBezTo>
                  <a:pt x="93" y="93"/>
                  <a:pt x="93" y="93"/>
                  <a:pt x="93" y="93"/>
                </a:cubicBezTo>
                <a:cubicBezTo>
                  <a:pt x="99" y="92"/>
                  <a:pt x="99" y="92"/>
                  <a:pt x="99" y="92"/>
                </a:cubicBezTo>
                <a:cubicBezTo>
                  <a:pt x="98" y="87"/>
                  <a:pt x="98" y="87"/>
                  <a:pt x="98" y="87"/>
                </a:cubicBezTo>
                <a:cubicBezTo>
                  <a:pt x="89" y="89"/>
                  <a:pt x="89" y="89"/>
                  <a:pt x="89" y="89"/>
                </a:cubicBezTo>
                <a:cubicBezTo>
                  <a:pt x="84" y="84"/>
                  <a:pt x="84" y="84"/>
                  <a:pt x="84" y="84"/>
                </a:cubicBezTo>
                <a:cubicBezTo>
                  <a:pt x="95" y="82"/>
                  <a:pt x="95" y="82"/>
                  <a:pt x="95" y="82"/>
                </a:cubicBezTo>
                <a:cubicBezTo>
                  <a:pt x="94" y="77"/>
                  <a:pt x="94" y="77"/>
                  <a:pt x="94" y="77"/>
                </a:cubicBezTo>
                <a:cubicBezTo>
                  <a:pt x="80" y="80"/>
                  <a:pt x="80" y="80"/>
                  <a:pt x="80" y="80"/>
                </a:cubicBezTo>
                <a:cubicBezTo>
                  <a:pt x="77" y="77"/>
                  <a:pt x="77" y="77"/>
                  <a:pt x="77" y="77"/>
                </a:cubicBezTo>
                <a:cubicBezTo>
                  <a:pt x="89" y="74"/>
                  <a:pt x="89" y="74"/>
                  <a:pt x="89" y="74"/>
                </a:cubicBezTo>
                <a:cubicBezTo>
                  <a:pt x="89" y="74"/>
                  <a:pt x="90" y="74"/>
                  <a:pt x="90" y="73"/>
                </a:cubicBezTo>
                <a:cubicBezTo>
                  <a:pt x="91" y="72"/>
                  <a:pt x="91" y="72"/>
                  <a:pt x="90" y="71"/>
                </a:cubicBezTo>
                <a:cubicBezTo>
                  <a:pt x="84" y="61"/>
                  <a:pt x="84" y="61"/>
                  <a:pt x="84" y="61"/>
                </a:cubicBezTo>
                <a:cubicBezTo>
                  <a:pt x="89" y="61"/>
                  <a:pt x="89" y="61"/>
                  <a:pt x="89" y="61"/>
                </a:cubicBezTo>
                <a:cubicBezTo>
                  <a:pt x="96" y="73"/>
                  <a:pt x="96" y="73"/>
                  <a:pt x="96" y="73"/>
                </a:cubicBezTo>
                <a:cubicBezTo>
                  <a:pt x="100" y="70"/>
                  <a:pt x="100" y="70"/>
                  <a:pt x="100" y="70"/>
                </a:cubicBezTo>
                <a:cubicBezTo>
                  <a:pt x="94" y="61"/>
                  <a:pt x="94" y="61"/>
                  <a:pt x="94" y="61"/>
                </a:cubicBezTo>
                <a:cubicBezTo>
                  <a:pt x="101" y="61"/>
                  <a:pt x="101" y="61"/>
                  <a:pt x="101" y="61"/>
                </a:cubicBezTo>
                <a:cubicBezTo>
                  <a:pt x="106" y="69"/>
                  <a:pt x="106" y="69"/>
                  <a:pt x="106" y="69"/>
                </a:cubicBezTo>
                <a:cubicBezTo>
                  <a:pt x="110" y="67"/>
                  <a:pt x="110" y="67"/>
                  <a:pt x="110" y="67"/>
                </a:cubicBezTo>
                <a:cubicBezTo>
                  <a:pt x="107" y="61"/>
                  <a:pt x="107" y="61"/>
                  <a:pt x="107" y="61"/>
                </a:cubicBezTo>
                <a:cubicBezTo>
                  <a:pt x="114" y="61"/>
                  <a:pt x="114" y="61"/>
                  <a:pt x="114" y="61"/>
                </a:cubicBezTo>
                <a:cubicBezTo>
                  <a:pt x="115" y="56"/>
                  <a:pt x="115" y="56"/>
                  <a:pt x="115" y="56"/>
                </a:cubicBezTo>
                <a:moveTo>
                  <a:pt x="28" y="46"/>
                </a:moveTo>
                <a:cubicBezTo>
                  <a:pt x="40" y="44"/>
                  <a:pt x="40" y="44"/>
                  <a:pt x="40" y="44"/>
                </a:cubicBezTo>
                <a:cubicBezTo>
                  <a:pt x="51" y="56"/>
                  <a:pt x="51" y="56"/>
                  <a:pt x="51" y="56"/>
                </a:cubicBezTo>
                <a:cubicBezTo>
                  <a:pt x="34" y="56"/>
                  <a:pt x="34" y="56"/>
                  <a:pt x="34" y="56"/>
                </a:cubicBezTo>
                <a:cubicBezTo>
                  <a:pt x="28" y="46"/>
                  <a:pt x="28" y="46"/>
                  <a:pt x="28" y="46"/>
                </a:cubicBezTo>
                <a:moveTo>
                  <a:pt x="39" y="71"/>
                </a:moveTo>
                <a:cubicBezTo>
                  <a:pt x="29" y="69"/>
                  <a:pt x="29" y="69"/>
                  <a:pt x="29" y="69"/>
                </a:cubicBezTo>
                <a:cubicBezTo>
                  <a:pt x="35" y="61"/>
                  <a:pt x="35" y="61"/>
                  <a:pt x="35" y="61"/>
                </a:cubicBezTo>
                <a:cubicBezTo>
                  <a:pt x="50" y="61"/>
                  <a:pt x="50" y="61"/>
                  <a:pt x="50" y="61"/>
                </a:cubicBezTo>
                <a:cubicBezTo>
                  <a:pt x="39" y="71"/>
                  <a:pt x="39" y="71"/>
                  <a:pt x="39" y="71"/>
                </a:cubicBezTo>
                <a:moveTo>
                  <a:pt x="54" y="80"/>
                </a:moveTo>
                <a:cubicBezTo>
                  <a:pt x="44" y="86"/>
                  <a:pt x="44" y="86"/>
                  <a:pt x="44" y="86"/>
                </a:cubicBezTo>
                <a:cubicBezTo>
                  <a:pt x="42" y="75"/>
                  <a:pt x="42" y="75"/>
                  <a:pt x="42" y="75"/>
                </a:cubicBezTo>
                <a:cubicBezTo>
                  <a:pt x="54" y="64"/>
                  <a:pt x="54" y="64"/>
                  <a:pt x="54" y="64"/>
                </a:cubicBezTo>
                <a:cubicBezTo>
                  <a:pt x="54" y="80"/>
                  <a:pt x="54" y="80"/>
                  <a:pt x="54" y="80"/>
                </a:cubicBezTo>
                <a:moveTo>
                  <a:pt x="54" y="52"/>
                </a:moveTo>
                <a:cubicBezTo>
                  <a:pt x="43" y="41"/>
                  <a:pt x="43" y="41"/>
                  <a:pt x="43" y="41"/>
                </a:cubicBezTo>
                <a:cubicBezTo>
                  <a:pt x="45" y="31"/>
                  <a:pt x="45" y="31"/>
                  <a:pt x="45" y="31"/>
                </a:cubicBezTo>
                <a:cubicBezTo>
                  <a:pt x="54" y="37"/>
                  <a:pt x="54" y="37"/>
                  <a:pt x="54" y="37"/>
                </a:cubicBezTo>
                <a:cubicBezTo>
                  <a:pt x="54" y="52"/>
                  <a:pt x="54" y="52"/>
                  <a:pt x="54" y="52"/>
                </a:cubicBezTo>
                <a:moveTo>
                  <a:pt x="73" y="45"/>
                </a:moveTo>
                <a:cubicBezTo>
                  <a:pt x="83" y="48"/>
                  <a:pt x="83" y="48"/>
                  <a:pt x="83" y="48"/>
                </a:cubicBezTo>
                <a:cubicBezTo>
                  <a:pt x="78" y="56"/>
                  <a:pt x="78" y="56"/>
                  <a:pt x="78" y="56"/>
                </a:cubicBezTo>
                <a:cubicBezTo>
                  <a:pt x="62" y="56"/>
                  <a:pt x="62" y="56"/>
                  <a:pt x="62" y="56"/>
                </a:cubicBezTo>
                <a:cubicBezTo>
                  <a:pt x="73" y="45"/>
                  <a:pt x="73" y="45"/>
                  <a:pt x="73" y="45"/>
                </a:cubicBezTo>
                <a:moveTo>
                  <a:pt x="59" y="37"/>
                </a:moveTo>
                <a:cubicBezTo>
                  <a:pt x="68" y="30"/>
                  <a:pt x="68" y="30"/>
                  <a:pt x="68" y="30"/>
                </a:cubicBezTo>
                <a:cubicBezTo>
                  <a:pt x="70" y="42"/>
                  <a:pt x="70" y="42"/>
                  <a:pt x="70" y="42"/>
                </a:cubicBezTo>
                <a:cubicBezTo>
                  <a:pt x="59" y="53"/>
                  <a:pt x="59" y="53"/>
                  <a:pt x="59" y="53"/>
                </a:cubicBezTo>
                <a:cubicBezTo>
                  <a:pt x="59" y="37"/>
                  <a:pt x="59" y="37"/>
                  <a:pt x="59" y="37"/>
                </a:cubicBezTo>
                <a:moveTo>
                  <a:pt x="67" y="86"/>
                </a:moveTo>
                <a:cubicBezTo>
                  <a:pt x="59" y="80"/>
                  <a:pt x="59" y="80"/>
                  <a:pt x="59" y="80"/>
                </a:cubicBezTo>
                <a:cubicBezTo>
                  <a:pt x="59" y="64"/>
                  <a:pt x="59" y="64"/>
                  <a:pt x="59" y="64"/>
                </a:cubicBezTo>
                <a:cubicBezTo>
                  <a:pt x="69" y="76"/>
                  <a:pt x="69" y="76"/>
                  <a:pt x="69" y="76"/>
                </a:cubicBezTo>
                <a:cubicBezTo>
                  <a:pt x="67" y="86"/>
                  <a:pt x="67" y="86"/>
                  <a:pt x="67" y="86"/>
                </a:cubicBezTo>
                <a:moveTo>
                  <a:pt x="84" y="70"/>
                </a:moveTo>
                <a:cubicBezTo>
                  <a:pt x="73" y="73"/>
                  <a:pt x="73" y="73"/>
                  <a:pt x="73" y="73"/>
                </a:cubicBezTo>
                <a:cubicBezTo>
                  <a:pt x="62" y="61"/>
                  <a:pt x="62" y="61"/>
                  <a:pt x="62" y="61"/>
                </a:cubicBezTo>
                <a:cubicBezTo>
                  <a:pt x="78" y="61"/>
                  <a:pt x="78" y="61"/>
                  <a:pt x="78" y="61"/>
                </a:cubicBezTo>
                <a:cubicBezTo>
                  <a:pt x="84" y="70"/>
                  <a:pt x="84" y="70"/>
                  <a:pt x="84" y="70"/>
                </a:cubicBezTo>
              </a:path>
            </a:pathLst>
          </a:custGeom>
          <a:gradFill flip="none" rotWithShape="1">
            <a:gsLst>
              <a:gs pos="1000">
                <a:schemeClr val="accent1"/>
              </a:gs>
              <a:gs pos="100000">
                <a:schemeClr val="bg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ID" dirty="0"/>
          </a:p>
        </p:txBody>
      </p:sp>
      <p:grpSp>
        <p:nvGrpSpPr>
          <p:cNvPr id="18" name="Group 17">
            <a:extLst>
              <a:ext uri="{FF2B5EF4-FFF2-40B4-BE49-F238E27FC236}">
                <a16:creationId xmlns:a16="http://schemas.microsoft.com/office/drawing/2014/main" id="{DBA810D3-9AC3-4B52-B71B-22ED15821F0C}"/>
              </a:ext>
            </a:extLst>
          </p:cNvPr>
          <p:cNvGrpSpPr/>
          <p:nvPr/>
        </p:nvGrpSpPr>
        <p:grpSpPr>
          <a:xfrm>
            <a:off x="5697749" y="4667808"/>
            <a:ext cx="1020402" cy="1020402"/>
            <a:chOff x="1014940" y="770253"/>
            <a:chExt cx="1845677" cy="1845677"/>
          </a:xfrm>
        </p:grpSpPr>
        <p:sp>
          <p:nvSpPr>
            <p:cNvPr id="19" name="Oval 18">
              <a:extLst>
                <a:ext uri="{FF2B5EF4-FFF2-40B4-BE49-F238E27FC236}">
                  <a16:creationId xmlns:a16="http://schemas.microsoft.com/office/drawing/2014/main" id="{969CE26A-7CF7-43D1-84FC-931892F478E7}"/>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Oval 19">
              <a:extLst>
                <a:ext uri="{FF2B5EF4-FFF2-40B4-BE49-F238E27FC236}">
                  <a16:creationId xmlns:a16="http://schemas.microsoft.com/office/drawing/2014/main" id="{3AD70329-6F55-4286-9FFA-F48A7A706742}"/>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8A4E59C3-6D30-44C7-ACD8-E308D6071D90}"/>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3454D389-072F-46B9-B86E-5B0E86D8C4F1}"/>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3550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54AB08D-61F9-4B50-BFF4-34DACF3D0571}"/>
              </a:ext>
            </a:extLst>
          </p:cNvPr>
          <p:cNvSpPr>
            <a:spLocks noGrp="1"/>
          </p:cNvSpPr>
          <p:nvPr>
            <p:ph type="pic" sz="quarter" idx="14"/>
          </p:nvPr>
        </p:nvSpPr>
        <p:spPr/>
      </p:sp>
      <p:sp>
        <p:nvSpPr>
          <p:cNvPr id="13" name="Rectangle: Rounded Corners 12">
            <a:extLst>
              <a:ext uri="{FF2B5EF4-FFF2-40B4-BE49-F238E27FC236}">
                <a16:creationId xmlns:a16="http://schemas.microsoft.com/office/drawing/2014/main" id="{FA3D15C6-D59A-4F4A-9C58-09D1AAABB534}"/>
              </a:ext>
            </a:extLst>
          </p:cNvPr>
          <p:cNvSpPr/>
          <p:nvPr/>
        </p:nvSpPr>
        <p:spPr>
          <a:xfrm>
            <a:off x="6896100" y="1079500"/>
            <a:ext cx="4178300" cy="5067300"/>
          </a:xfrm>
          <a:prstGeom prst="roundRect">
            <a:avLst>
              <a:gd name="adj" fmla="val 3293"/>
            </a:avLst>
          </a:prstGeom>
          <a:solidFill>
            <a:schemeClr val="accent2">
              <a:alpha val="75000"/>
            </a:schemeClr>
          </a:solidFill>
          <a:ln>
            <a:noFill/>
          </a:ln>
          <a:effectLst>
            <a:outerShdw blurRad="419100" dist="292100" dir="81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13FA63BE-2BAF-4FC5-AFEA-C18370E1BE68}"/>
              </a:ext>
            </a:extLst>
          </p:cNvPr>
          <p:cNvSpPr txBox="1"/>
          <p:nvPr/>
        </p:nvSpPr>
        <p:spPr>
          <a:xfrm>
            <a:off x="7005442" y="5437176"/>
            <a:ext cx="2158551" cy="276999"/>
          </a:xfrm>
          <a:prstGeom prst="rect">
            <a:avLst/>
          </a:prstGeom>
          <a:noFill/>
        </p:spPr>
        <p:txBody>
          <a:bodyPr wrap="square" rtlCol="0">
            <a:spAutoFit/>
          </a:bodyPr>
          <a:lstStyle/>
          <a:p>
            <a:pPr algn="ctr"/>
            <a:r>
              <a:rPr lang="en-US" sz="1200">
                <a:solidFill>
                  <a:schemeClr val="bg1">
                    <a:lumMod val="85000"/>
                  </a:schemeClr>
                </a:solidFill>
                <a:latin typeface="Poppins SemiBold" panose="00000700000000000000" pitchFamily="2" charset="0"/>
                <a:cs typeface="Poppins SemiBold" panose="00000700000000000000" pitchFamily="2" charset="0"/>
              </a:rPr>
              <a:t>Insert Text Here</a:t>
            </a:r>
            <a:endParaRPr lang="en-ID" sz="1200">
              <a:solidFill>
                <a:schemeClr val="bg1">
                  <a:lumMod val="85000"/>
                </a:schemeClr>
              </a:solidFill>
              <a:latin typeface="Poppins SemiBold" panose="00000700000000000000" pitchFamily="2" charset="0"/>
              <a:cs typeface="Poppins SemiBold" panose="00000700000000000000" pitchFamily="2" charset="0"/>
            </a:endParaRPr>
          </a:p>
        </p:txBody>
      </p:sp>
      <p:sp>
        <p:nvSpPr>
          <p:cNvPr id="7" name="TextBox 6">
            <a:extLst>
              <a:ext uri="{FF2B5EF4-FFF2-40B4-BE49-F238E27FC236}">
                <a16:creationId xmlns:a16="http://schemas.microsoft.com/office/drawing/2014/main" id="{51EE8237-D0F6-430B-9D2A-DF8CFA300CF0}"/>
              </a:ext>
            </a:extLst>
          </p:cNvPr>
          <p:cNvSpPr txBox="1"/>
          <p:nvPr/>
        </p:nvSpPr>
        <p:spPr>
          <a:xfrm>
            <a:off x="7669550" y="5025559"/>
            <a:ext cx="830335" cy="461665"/>
          </a:xfrm>
          <a:prstGeom prst="rect">
            <a:avLst/>
          </a:prstGeom>
          <a:noFill/>
        </p:spPr>
        <p:txBody>
          <a:bodyPr wrap="square" rtlCol="0">
            <a:spAutoFit/>
          </a:bodyPr>
          <a:lstStyle/>
          <a:p>
            <a:pPr algn="ctr"/>
            <a:r>
              <a:rPr lang="en-US" sz="2400">
                <a:solidFill>
                  <a:schemeClr val="bg1">
                    <a:lumMod val="85000"/>
                  </a:schemeClr>
                </a:solidFill>
                <a:latin typeface="Poppins SemiBold" panose="00000700000000000000" pitchFamily="2" charset="0"/>
                <a:cs typeface="Poppins SemiBold" panose="00000700000000000000" pitchFamily="2" charset="0"/>
              </a:rPr>
              <a:t>23%</a:t>
            </a:r>
            <a:endParaRPr lang="en-ID" sz="2400">
              <a:solidFill>
                <a:schemeClr val="bg1">
                  <a:lumMod val="85000"/>
                </a:schemeClr>
              </a:solidFill>
              <a:latin typeface="Poppins SemiBold" panose="00000700000000000000" pitchFamily="2" charset="0"/>
              <a:cs typeface="Poppins SemiBold" panose="00000700000000000000" pitchFamily="2" charset="0"/>
            </a:endParaRPr>
          </a:p>
        </p:txBody>
      </p:sp>
      <p:cxnSp>
        <p:nvCxnSpPr>
          <p:cNvPr id="9" name="Straight Connector 8">
            <a:extLst>
              <a:ext uri="{FF2B5EF4-FFF2-40B4-BE49-F238E27FC236}">
                <a16:creationId xmlns:a16="http://schemas.microsoft.com/office/drawing/2014/main" id="{69C159EC-B182-4435-93A8-5951E6FAD614}"/>
              </a:ext>
            </a:extLst>
          </p:cNvPr>
          <p:cNvCxnSpPr>
            <a:cxnSpLocks/>
          </p:cNvCxnSpPr>
          <p:nvPr/>
        </p:nvCxnSpPr>
        <p:spPr>
          <a:xfrm flipH="1">
            <a:off x="7800734" y="4946187"/>
            <a:ext cx="5679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782864-E894-4657-B76C-C25EC21EEDA1}"/>
              </a:ext>
            </a:extLst>
          </p:cNvPr>
          <p:cNvGrpSpPr/>
          <p:nvPr/>
        </p:nvGrpSpPr>
        <p:grpSpPr>
          <a:xfrm>
            <a:off x="6553897" y="588406"/>
            <a:ext cx="903090" cy="903090"/>
            <a:chOff x="1014940" y="770253"/>
            <a:chExt cx="1845677" cy="1845677"/>
          </a:xfrm>
        </p:grpSpPr>
        <p:sp>
          <p:nvSpPr>
            <p:cNvPr id="15" name="Oval 14">
              <a:extLst>
                <a:ext uri="{FF2B5EF4-FFF2-40B4-BE49-F238E27FC236}">
                  <a16:creationId xmlns:a16="http://schemas.microsoft.com/office/drawing/2014/main" id="{F8C0A05D-13F0-4C56-BC59-8E69A46E3890}"/>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E1E3D316-D654-4C21-B4B2-6AEF6A4CB2C0}"/>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582BA4FE-BEE6-40E8-B753-2C93ED75E922}"/>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Oval 17">
              <a:extLst>
                <a:ext uri="{FF2B5EF4-FFF2-40B4-BE49-F238E27FC236}">
                  <a16:creationId xmlns:a16="http://schemas.microsoft.com/office/drawing/2014/main" id="{F367E5AB-2680-469C-BC4D-4A27A8258C0C}"/>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9" name="TextBox 28">
            <a:extLst>
              <a:ext uri="{FF2B5EF4-FFF2-40B4-BE49-F238E27FC236}">
                <a16:creationId xmlns:a16="http://schemas.microsoft.com/office/drawing/2014/main" id="{015AFC5F-6146-4D76-A69E-B18F873D7435}"/>
              </a:ext>
            </a:extLst>
          </p:cNvPr>
          <p:cNvSpPr txBox="1"/>
          <p:nvPr/>
        </p:nvSpPr>
        <p:spPr>
          <a:xfrm>
            <a:off x="8805217" y="5437176"/>
            <a:ext cx="2158551" cy="276999"/>
          </a:xfrm>
          <a:prstGeom prst="rect">
            <a:avLst/>
          </a:prstGeom>
          <a:noFill/>
        </p:spPr>
        <p:txBody>
          <a:bodyPr wrap="square" rtlCol="0">
            <a:spAutoFit/>
          </a:bodyPr>
          <a:lstStyle/>
          <a:p>
            <a:pPr algn="ctr"/>
            <a:r>
              <a:rPr lang="en-US" sz="1200">
                <a:solidFill>
                  <a:schemeClr val="bg1">
                    <a:lumMod val="85000"/>
                  </a:schemeClr>
                </a:solidFill>
                <a:latin typeface="Poppins SemiBold" panose="00000700000000000000" pitchFamily="2" charset="0"/>
                <a:cs typeface="Poppins SemiBold" panose="00000700000000000000" pitchFamily="2" charset="0"/>
              </a:rPr>
              <a:t>Insert Text Here</a:t>
            </a:r>
            <a:endParaRPr lang="en-ID" sz="1200">
              <a:solidFill>
                <a:schemeClr val="bg1">
                  <a:lumMod val="85000"/>
                </a:schemeClr>
              </a:solidFill>
              <a:latin typeface="Poppins SemiBold" panose="00000700000000000000" pitchFamily="2" charset="0"/>
              <a:cs typeface="Poppins SemiBold" panose="00000700000000000000" pitchFamily="2" charset="0"/>
            </a:endParaRPr>
          </a:p>
        </p:txBody>
      </p:sp>
      <p:sp>
        <p:nvSpPr>
          <p:cNvPr id="30" name="TextBox 29">
            <a:extLst>
              <a:ext uri="{FF2B5EF4-FFF2-40B4-BE49-F238E27FC236}">
                <a16:creationId xmlns:a16="http://schemas.microsoft.com/office/drawing/2014/main" id="{62DAACD2-0796-48AB-8007-2D8A6FCA2E8B}"/>
              </a:ext>
            </a:extLst>
          </p:cNvPr>
          <p:cNvSpPr txBox="1"/>
          <p:nvPr/>
        </p:nvSpPr>
        <p:spPr>
          <a:xfrm>
            <a:off x="9469325" y="5025559"/>
            <a:ext cx="830335" cy="461665"/>
          </a:xfrm>
          <a:prstGeom prst="rect">
            <a:avLst/>
          </a:prstGeom>
          <a:noFill/>
        </p:spPr>
        <p:txBody>
          <a:bodyPr wrap="square" rtlCol="0">
            <a:spAutoFit/>
          </a:bodyPr>
          <a:lstStyle/>
          <a:p>
            <a:pPr algn="ctr"/>
            <a:r>
              <a:rPr lang="en-US" sz="2400">
                <a:solidFill>
                  <a:schemeClr val="bg1">
                    <a:lumMod val="85000"/>
                  </a:schemeClr>
                </a:solidFill>
                <a:latin typeface="Poppins SemiBold" panose="00000700000000000000" pitchFamily="2" charset="0"/>
                <a:cs typeface="Poppins SemiBold" panose="00000700000000000000" pitchFamily="2" charset="0"/>
              </a:rPr>
              <a:t>57%</a:t>
            </a:r>
            <a:endParaRPr lang="en-ID" sz="2400">
              <a:solidFill>
                <a:schemeClr val="bg1">
                  <a:lumMod val="85000"/>
                </a:schemeClr>
              </a:solidFill>
              <a:latin typeface="Poppins SemiBold" panose="00000700000000000000" pitchFamily="2" charset="0"/>
              <a:cs typeface="Poppins SemiBold" panose="00000700000000000000" pitchFamily="2" charset="0"/>
            </a:endParaRPr>
          </a:p>
        </p:txBody>
      </p:sp>
      <p:cxnSp>
        <p:nvCxnSpPr>
          <p:cNvPr id="31" name="Straight Connector 30">
            <a:extLst>
              <a:ext uri="{FF2B5EF4-FFF2-40B4-BE49-F238E27FC236}">
                <a16:creationId xmlns:a16="http://schemas.microsoft.com/office/drawing/2014/main" id="{F76A0BA3-5F47-4784-A331-06A6EEE15865}"/>
              </a:ext>
            </a:extLst>
          </p:cNvPr>
          <p:cNvCxnSpPr>
            <a:cxnSpLocks/>
          </p:cNvCxnSpPr>
          <p:nvPr/>
        </p:nvCxnSpPr>
        <p:spPr>
          <a:xfrm flipH="1">
            <a:off x="9600509" y="4946187"/>
            <a:ext cx="5679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66DF122-703A-4772-8157-FC114102440C}"/>
              </a:ext>
            </a:extLst>
          </p:cNvPr>
          <p:cNvSpPr txBox="1"/>
          <p:nvPr/>
        </p:nvSpPr>
        <p:spPr>
          <a:xfrm>
            <a:off x="7168569" y="1536147"/>
            <a:ext cx="3680899" cy="1384995"/>
          </a:xfrm>
          <a:prstGeom prst="rect">
            <a:avLst/>
          </a:prstGeom>
          <a:noFill/>
        </p:spPr>
        <p:txBody>
          <a:bodyPr wrap="square" rtlCol="0">
            <a:spAutoFit/>
          </a:bodyPr>
          <a:lstStyle/>
          <a:p>
            <a:r>
              <a:rPr lang="en-US" sz="2800" b="1" spc="100">
                <a:solidFill>
                  <a:schemeClr val="bg1"/>
                </a:solidFill>
                <a:latin typeface="Playfair Display" panose="00000500000000000000" pitchFamily="2" charset="0"/>
                <a:ea typeface="Roboto Medium" panose="02000000000000000000" pitchFamily="2" charset="0"/>
                <a:cs typeface="Poppins" panose="00000500000000000000" pitchFamily="2" charset="0"/>
              </a:rPr>
              <a:t>This Is Special Winter Season On 2020 Years</a:t>
            </a:r>
            <a:endParaRPr lang="en-US" sz="2800" spc="100">
              <a:solidFill>
                <a:schemeClr val="bg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35" name="Rectangle 34">
            <a:extLst>
              <a:ext uri="{FF2B5EF4-FFF2-40B4-BE49-F238E27FC236}">
                <a16:creationId xmlns:a16="http://schemas.microsoft.com/office/drawing/2014/main" id="{912E5503-49FC-4AC9-9F07-39191DF9FFA4}"/>
              </a:ext>
            </a:extLst>
          </p:cNvPr>
          <p:cNvSpPr/>
          <p:nvPr/>
        </p:nvSpPr>
        <p:spPr>
          <a:xfrm>
            <a:off x="7168569" y="3026066"/>
            <a:ext cx="3463145" cy="897169"/>
          </a:xfrm>
          <a:prstGeom prst="rect">
            <a:avLst/>
          </a:prstGeom>
        </p:spPr>
        <p:txBody>
          <a:bodyPr wrap="square">
            <a:spAutoFit/>
          </a:bodyPr>
          <a:lstStyle/>
          <a:p>
            <a:pPr algn="just">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6" name="Rectangle 35">
            <a:extLst>
              <a:ext uri="{FF2B5EF4-FFF2-40B4-BE49-F238E27FC236}">
                <a16:creationId xmlns:a16="http://schemas.microsoft.com/office/drawing/2014/main" id="{B6A962EB-126A-4DE5-B1E8-80F0E6C29D16}"/>
              </a:ext>
            </a:extLst>
          </p:cNvPr>
          <p:cNvSpPr/>
          <p:nvPr/>
        </p:nvSpPr>
        <p:spPr>
          <a:xfrm>
            <a:off x="7168569" y="3938235"/>
            <a:ext cx="3463145" cy="620170"/>
          </a:xfrm>
          <a:prstGeom prst="rect">
            <a:avLst/>
          </a:prstGeom>
        </p:spPr>
        <p:txBody>
          <a:bodyPr wrap="square">
            <a:spAutoFit/>
          </a:bodyPr>
          <a:lstStyle/>
          <a:p>
            <a:pPr algn="just">
              <a:lnSpc>
                <a:spcPct val="150000"/>
              </a:lnSpc>
            </a:pPr>
            <a:r>
              <a:rPr lang="it-IT" sz="1200" b="1" i="1">
                <a:solidFill>
                  <a:schemeClr val="bg1">
                    <a:lumMod val="8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a:t>
            </a:r>
            <a:endParaRPr lang="en-US" sz="1200" b="1" i="1">
              <a:solidFill>
                <a:schemeClr val="bg1">
                  <a:lumMod val="85000"/>
                </a:schemeClr>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369770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7C7611-2F07-436D-B14B-E91FCCDC20E7}"/>
              </a:ext>
            </a:extLst>
          </p:cNvPr>
          <p:cNvSpPr txBox="1"/>
          <p:nvPr/>
        </p:nvSpPr>
        <p:spPr>
          <a:xfrm>
            <a:off x="1575032" y="1353755"/>
            <a:ext cx="3680899" cy="954107"/>
          </a:xfrm>
          <a:prstGeom prst="rect">
            <a:avLst/>
          </a:prstGeom>
          <a:noFill/>
        </p:spPr>
        <p:txBody>
          <a:bodyPr wrap="square" rtlCol="0">
            <a:spAutoFit/>
          </a:bodyPr>
          <a:lstStyle/>
          <a:p>
            <a:r>
              <a:rPr lang="en-US" sz="2800" b="1" spc="100">
                <a:solidFill>
                  <a:schemeClr val="bg1"/>
                </a:solidFill>
                <a:latin typeface="Playfair Display" panose="00000500000000000000" pitchFamily="2" charset="0"/>
                <a:ea typeface="Roboto Medium" panose="02000000000000000000" pitchFamily="2" charset="0"/>
                <a:cs typeface="Poppins" panose="00000500000000000000" pitchFamily="2" charset="0"/>
              </a:rPr>
              <a:t>Get Ready For Cold Of Winter Season</a:t>
            </a:r>
            <a:endParaRPr lang="en-US" sz="2800" spc="100">
              <a:solidFill>
                <a:schemeClr val="bg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9D52B7AE-746B-465D-B809-754E2D3601CB}"/>
              </a:ext>
            </a:extLst>
          </p:cNvPr>
          <p:cNvSpPr/>
          <p:nvPr/>
        </p:nvSpPr>
        <p:spPr>
          <a:xfrm>
            <a:off x="1575032" y="3096829"/>
            <a:ext cx="3463145" cy="897169"/>
          </a:xfrm>
          <a:prstGeom prst="rect">
            <a:avLst/>
          </a:prstGeom>
        </p:spPr>
        <p:txBody>
          <a:bodyPr wrap="square">
            <a:spAutoFit/>
          </a:bodyPr>
          <a:lstStyle/>
          <a:p>
            <a:pPr algn="just">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 name="Group 1">
            <a:extLst>
              <a:ext uri="{FF2B5EF4-FFF2-40B4-BE49-F238E27FC236}">
                <a16:creationId xmlns:a16="http://schemas.microsoft.com/office/drawing/2014/main" id="{ABD35CA4-891A-431B-B0D6-D545EA057498}"/>
              </a:ext>
            </a:extLst>
          </p:cNvPr>
          <p:cNvGrpSpPr/>
          <p:nvPr/>
        </p:nvGrpSpPr>
        <p:grpSpPr>
          <a:xfrm>
            <a:off x="1575032" y="4098922"/>
            <a:ext cx="3691337" cy="343171"/>
            <a:chOff x="6247793" y="4302588"/>
            <a:chExt cx="3691337" cy="343171"/>
          </a:xfrm>
        </p:grpSpPr>
        <p:sp>
          <p:nvSpPr>
            <p:cNvPr id="3" name="Freeform: Shape 2">
              <a:extLst>
                <a:ext uri="{FF2B5EF4-FFF2-40B4-BE49-F238E27FC236}">
                  <a16:creationId xmlns:a16="http://schemas.microsoft.com/office/drawing/2014/main" id="{742577C5-7AFF-484E-90C4-BA4430399111}"/>
                </a:ext>
              </a:extLst>
            </p:cNvPr>
            <p:cNvSpPr/>
            <p:nvPr/>
          </p:nvSpPr>
          <p:spPr>
            <a:xfrm>
              <a:off x="6247793" y="4375331"/>
              <a:ext cx="237342" cy="237342"/>
            </a:xfrm>
            <a:custGeom>
              <a:avLst/>
              <a:gdLst>
                <a:gd name="connsiteX0" fmla="*/ 150734 w 237342"/>
                <a:gd name="connsiteY0" fmla="*/ 88113 h 237342"/>
                <a:gd name="connsiteX1" fmla="*/ 150563 w 237342"/>
                <a:gd name="connsiteY1" fmla="*/ 88118 h 237342"/>
                <a:gd name="connsiteX2" fmla="*/ 150392 w 237342"/>
                <a:gd name="connsiteY2" fmla="*/ 88129 h 237342"/>
                <a:gd name="connsiteX3" fmla="*/ 150221 w 237342"/>
                <a:gd name="connsiteY3" fmla="*/ 88149 h 237342"/>
                <a:gd name="connsiteX4" fmla="*/ 150050 w 237342"/>
                <a:gd name="connsiteY4" fmla="*/ 88175 h 237342"/>
                <a:gd name="connsiteX5" fmla="*/ 149884 w 237342"/>
                <a:gd name="connsiteY5" fmla="*/ 88211 h 237342"/>
                <a:gd name="connsiteX6" fmla="*/ 149719 w 237342"/>
                <a:gd name="connsiteY6" fmla="*/ 88252 h 237342"/>
                <a:gd name="connsiteX7" fmla="*/ 149553 w 237342"/>
                <a:gd name="connsiteY7" fmla="*/ 88298 h 237342"/>
                <a:gd name="connsiteX8" fmla="*/ 149393 w 237342"/>
                <a:gd name="connsiteY8" fmla="*/ 88355 h 237342"/>
                <a:gd name="connsiteX9" fmla="*/ 149233 w 237342"/>
                <a:gd name="connsiteY9" fmla="*/ 88422 h 237342"/>
                <a:gd name="connsiteX10" fmla="*/ 149079 w 237342"/>
                <a:gd name="connsiteY10" fmla="*/ 88499 h 237342"/>
                <a:gd name="connsiteX11" fmla="*/ 148925 w 237342"/>
                <a:gd name="connsiteY11" fmla="*/ 88576 h 237342"/>
                <a:gd name="connsiteX12" fmla="*/ 148770 w 237342"/>
                <a:gd name="connsiteY12" fmla="*/ 88664 h 237342"/>
                <a:gd name="connsiteX13" fmla="*/ 148627 w 237342"/>
                <a:gd name="connsiteY13" fmla="*/ 88757 h 237342"/>
                <a:gd name="connsiteX14" fmla="*/ 148489 w 237342"/>
                <a:gd name="connsiteY14" fmla="*/ 88860 h 237342"/>
                <a:gd name="connsiteX15" fmla="*/ 148351 w 237342"/>
                <a:gd name="connsiteY15" fmla="*/ 88968 h 237342"/>
                <a:gd name="connsiteX16" fmla="*/ 148219 w 237342"/>
                <a:gd name="connsiteY16" fmla="*/ 89091 h 237342"/>
                <a:gd name="connsiteX17" fmla="*/ 108639 w 237342"/>
                <a:gd name="connsiteY17" fmla="*/ 126121 h 237342"/>
                <a:gd name="connsiteX18" fmla="*/ 108501 w 237342"/>
                <a:gd name="connsiteY18" fmla="*/ 126234 h 237342"/>
                <a:gd name="connsiteX19" fmla="*/ 108369 w 237342"/>
                <a:gd name="connsiteY19" fmla="*/ 126342 h 237342"/>
                <a:gd name="connsiteX20" fmla="*/ 108225 w 237342"/>
                <a:gd name="connsiteY20" fmla="*/ 126450 h 237342"/>
                <a:gd name="connsiteX21" fmla="*/ 108082 w 237342"/>
                <a:gd name="connsiteY21" fmla="*/ 126543 h 237342"/>
                <a:gd name="connsiteX22" fmla="*/ 107933 w 237342"/>
                <a:gd name="connsiteY22" fmla="*/ 126630 h 237342"/>
                <a:gd name="connsiteX23" fmla="*/ 107779 w 237342"/>
                <a:gd name="connsiteY23" fmla="*/ 126713 h 237342"/>
                <a:gd name="connsiteX24" fmla="*/ 107619 w 237342"/>
                <a:gd name="connsiteY24" fmla="*/ 126785 h 237342"/>
                <a:gd name="connsiteX25" fmla="*/ 107464 w 237342"/>
                <a:gd name="connsiteY25" fmla="*/ 126847 h 237342"/>
                <a:gd name="connsiteX26" fmla="*/ 107304 w 237342"/>
                <a:gd name="connsiteY26" fmla="*/ 126903 h 237342"/>
                <a:gd name="connsiteX27" fmla="*/ 107133 w 237342"/>
                <a:gd name="connsiteY27" fmla="*/ 126950 h 237342"/>
                <a:gd name="connsiteX28" fmla="*/ 106968 w 237342"/>
                <a:gd name="connsiteY28" fmla="*/ 126991 h 237342"/>
                <a:gd name="connsiteX29" fmla="*/ 106802 w 237342"/>
                <a:gd name="connsiteY29" fmla="*/ 127027 h 237342"/>
                <a:gd name="connsiteX30" fmla="*/ 106637 w 237342"/>
                <a:gd name="connsiteY30" fmla="*/ 127058 h 237342"/>
                <a:gd name="connsiteX31" fmla="*/ 106460 w 237342"/>
                <a:gd name="connsiteY31" fmla="*/ 127078 h 237342"/>
                <a:gd name="connsiteX32" fmla="*/ 106289 w 237342"/>
                <a:gd name="connsiteY32" fmla="*/ 127089 h 237342"/>
                <a:gd name="connsiteX33" fmla="*/ 106124 w 237342"/>
                <a:gd name="connsiteY33" fmla="*/ 127094 h 237342"/>
                <a:gd name="connsiteX34" fmla="*/ 105953 w 237342"/>
                <a:gd name="connsiteY34" fmla="*/ 127089 h 237342"/>
                <a:gd name="connsiteX35" fmla="*/ 105776 w 237342"/>
                <a:gd name="connsiteY35" fmla="*/ 127078 h 237342"/>
                <a:gd name="connsiteX36" fmla="*/ 105611 w 237342"/>
                <a:gd name="connsiteY36" fmla="*/ 127058 h 237342"/>
                <a:gd name="connsiteX37" fmla="*/ 105440 w 237342"/>
                <a:gd name="connsiteY37" fmla="*/ 127027 h 237342"/>
                <a:gd name="connsiteX38" fmla="*/ 105274 w 237342"/>
                <a:gd name="connsiteY38" fmla="*/ 126996 h 237342"/>
                <a:gd name="connsiteX39" fmla="*/ 105103 w 237342"/>
                <a:gd name="connsiteY39" fmla="*/ 126955 h 237342"/>
                <a:gd name="connsiteX40" fmla="*/ 104944 w 237342"/>
                <a:gd name="connsiteY40" fmla="*/ 126903 h 237342"/>
                <a:gd name="connsiteX41" fmla="*/ 104784 w 237342"/>
                <a:gd name="connsiteY41" fmla="*/ 126847 h 237342"/>
                <a:gd name="connsiteX42" fmla="*/ 104624 w 237342"/>
                <a:gd name="connsiteY42" fmla="*/ 126785 h 237342"/>
                <a:gd name="connsiteX43" fmla="*/ 104469 w 237342"/>
                <a:gd name="connsiteY43" fmla="*/ 126713 h 237342"/>
                <a:gd name="connsiteX44" fmla="*/ 104309 w 237342"/>
                <a:gd name="connsiteY44" fmla="*/ 126636 h 237342"/>
                <a:gd name="connsiteX45" fmla="*/ 104160 w 237342"/>
                <a:gd name="connsiteY45" fmla="*/ 126548 h 237342"/>
                <a:gd name="connsiteX46" fmla="*/ 104017 w 237342"/>
                <a:gd name="connsiteY46" fmla="*/ 126455 h 237342"/>
                <a:gd name="connsiteX47" fmla="*/ 103879 w 237342"/>
                <a:gd name="connsiteY47" fmla="*/ 126347 h 237342"/>
                <a:gd name="connsiteX48" fmla="*/ 103741 w 237342"/>
                <a:gd name="connsiteY48" fmla="*/ 126239 h 237342"/>
                <a:gd name="connsiteX49" fmla="*/ 103603 w 237342"/>
                <a:gd name="connsiteY49" fmla="*/ 126126 h 237342"/>
                <a:gd name="connsiteX50" fmla="*/ 89163 w 237342"/>
                <a:gd name="connsiteY50" fmla="*/ 112669 h 237342"/>
                <a:gd name="connsiteX51" fmla="*/ 89026 w 237342"/>
                <a:gd name="connsiteY51" fmla="*/ 112556 h 237342"/>
                <a:gd name="connsiteX52" fmla="*/ 88893 w 237342"/>
                <a:gd name="connsiteY52" fmla="*/ 112448 h 237342"/>
                <a:gd name="connsiteX53" fmla="*/ 88750 w 237342"/>
                <a:gd name="connsiteY53" fmla="*/ 112345 h 237342"/>
                <a:gd name="connsiteX54" fmla="*/ 88606 w 237342"/>
                <a:gd name="connsiteY54" fmla="*/ 112252 h 237342"/>
                <a:gd name="connsiteX55" fmla="*/ 88457 w 237342"/>
                <a:gd name="connsiteY55" fmla="*/ 112159 h 237342"/>
                <a:gd name="connsiteX56" fmla="*/ 88303 w 237342"/>
                <a:gd name="connsiteY56" fmla="*/ 112082 h 237342"/>
                <a:gd name="connsiteX57" fmla="*/ 88143 w 237342"/>
                <a:gd name="connsiteY57" fmla="*/ 112010 h 237342"/>
                <a:gd name="connsiteX58" fmla="*/ 87989 w 237342"/>
                <a:gd name="connsiteY58" fmla="*/ 111948 h 237342"/>
                <a:gd name="connsiteX59" fmla="*/ 87829 w 237342"/>
                <a:gd name="connsiteY59" fmla="*/ 111892 h 237342"/>
                <a:gd name="connsiteX60" fmla="*/ 87658 w 237342"/>
                <a:gd name="connsiteY60" fmla="*/ 111840 h 237342"/>
                <a:gd name="connsiteX61" fmla="*/ 87492 w 237342"/>
                <a:gd name="connsiteY61" fmla="*/ 111799 h 237342"/>
                <a:gd name="connsiteX62" fmla="*/ 87327 w 237342"/>
                <a:gd name="connsiteY62" fmla="*/ 111768 h 237342"/>
                <a:gd name="connsiteX63" fmla="*/ 87156 w 237342"/>
                <a:gd name="connsiteY63" fmla="*/ 111742 h 237342"/>
                <a:gd name="connsiteX64" fmla="*/ 86985 w 237342"/>
                <a:gd name="connsiteY64" fmla="*/ 111722 h 237342"/>
                <a:gd name="connsiteX65" fmla="*/ 86814 w 237342"/>
                <a:gd name="connsiteY65" fmla="*/ 111712 h 237342"/>
                <a:gd name="connsiteX66" fmla="*/ 86643 w 237342"/>
                <a:gd name="connsiteY66" fmla="*/ 111706 h 237342"/>
                <a:gd name="connsiteX67" fmla="*/ 86477 w 237342"/>
                <a:gd name="connsiteY67" fmla="*/ 111712 h 237342"/>
                <a:gd name="connsiteX68" fmla="*/ 86301 w 237342"/>
                <a:gd name="connsiteY68" fmla="*/ 111722 h 237342"/>
                <a:gd name="connsiteX69" fmla="*/ 86130 w 237342"/>
                <a:gd name="connsiteY69" fmla="*/ 111742 h 237342"/>
                <a:gd name="connsiteX70" fmla="*/ 85964 w 237342"/>
                <a:gd name="connsiteY70" fmla="*/ 111768 h 237342"/>
                <a:gd name="connsiteX71" fmla="*/ 85799 w 237342"/>
                <a:gd name="connsiteY71" fmla="*/ 111799 h 237342"/>
                <a:gd name="connsiteX72" fmla="*/ 85628 w 237342"/>
                <a:gd name="connsiteY72" fmla="*/ 111840 h 237342"/>
                <a:gd name="connsiteX73" fmla="*/ 85463 w 237342"/>
                <a:gd name="connsiteY73" fmla="*/ 111892 h 237342"/>
                <a:gd name="connsiteX74" fmla="*/ 85303 w 237342"/>
                <a:gd name="connsiteY74" fmla="*/ 111948 h 237342"/>
                <a:gd name="connsiteX75" fmla="*/ 85143 w 237342"/>
                <a:gd name="connsiteY75" fmla="*/ 112010 h 237342"/>
                <a:gd name="connsiteX76" fmla="*/ 84988 w 237342"/>
                <a:gd name="connsiteY76" fmla="*/ 112082 h 237342"/>
                <a:gd name="connsiteX77" fmla="*/ 84834 w 237342"/>
                <a:gd name="connsiteY77" fmla="*/ 112159 h 237342"/>
                <a:gd name="connsiteX78" fmla="*/ 84685 w 237342"/>
                <a:gd name="connsiteY78" fmla="*/ 112252 h 237342"/>
                <a:gd name="connsiteX79" fmla="*/ 84541 w 237342"/>
                <a:gd name="connsiteY79" fmla="*/ 112345 h 237342"/>
                <a:gd name="connsiteX80" fmla="*/ 84398 w 237342"/>
                <a:gd name="connsiteY80" fmla="*/ 112448 h 237342"/>
                <a:gd name="connsiteX81" fmla="*/ 84255 w 237342"/>
                <a:gd name="connsiteY81" fmla="*/ 112556 h 237342"/>
                <a:gd name="connsiteX82" fmla="*/ 84128 w 237342"/>
                <a:gd name="connsiteY82" fmla="*/ 112674 h 237342"/>
                <a:gd name="connsiteX83" fmla="*/ 75231 w 237342"/>
                <a:gd name="connsiteY83" fmla="*/ 120978 h 237342"/>
                <a:gd name="connsiteX84" fmla="*/ 75104 w 237342"/>
                <a:gd name="connsiteY84" fmla="*/ 121101 h 237342"/>
                <a:gd name="connsiteX85" fmla="*/ 74988 w 237342"/>
                <a:gd name="connsiteY85" fmla="*/ 121225 h 237342"/>
                <a:gd name="connsiteX86" fmla="*/ 74884 w 237342"/>
                <a:gd name="connsiteY86" fmla="*/ 121364 h 237342"/>
                <a:gd name="connsiteX87" fmla="*/ 74779 w 237342"/>
                <a:gd name="connsiteY87" fmla="*/ 121498 h 237342"/>
                <a:gd name="connsiteX88" fmla="*/ 74691 w 237342"/>
                <a:gd name="connsiteY88" fmla="*/ 121637 h 237342"/>
                <a:gd name="connsiteX89" fmla="*/ 74602 w 237342"/>
                <a:gd name="connsiteY89" fmla="*/ 121776 h 237342"/>
                <a:gd name="connsiteX90" fmla="*/ 74520 w 237342"/>
                <a:gd name="connsiteY90" fmla="*/ 121930 h 237342"/>
                <a:gd name="connsiteX91" fmla="*/ 74453 w 237342"/>
                <a:gd name="connsiteY91" fmla="*/ 122074 h 237342"/>
                <a:gd name="connsiteX92" fmla="*/ 74393 w 237342"/>
                <a:gd name="connsiteY92" fmla="*/ 122224 h 237342"/>
                <a:gd name="connsiteX93" fmla="*/ 74338 w 237342"/>
                <a:gd name="connsiteY93" fmla="*/ 122378 h 237342"/>
                <a:gd name="connsiteX94" fmla="*/ 74294 w 237342"/>
                <a:gd name="connsiteY94" fmla="*/ 122538 h 237342"/>
                <a:gd name="connsiteX95" fmla="*/ 74260 w 237342"/>
                <a:gd name="connsiteY95" fmla="*/ 122692 h 237342"/>
                <a:gd name="connsiteX96" fmla="*/ 74233 w 237342"/>
                <a:gd name="connsiteY96" fmla="*/ 122847 h 237342"/>
                <a:gd name="connsiteX97" fmla="*/ 74211 w 237342"/>
                <a:gd name="connsiteY97" fmla="*/ 123006 h 237342"/>
                <a:gd name="connsiteX98" fmla="*/ 74200 w 237342"/>
                <a:gd name="connsiteY98" fmla="*/ 123166 h 237342"/>
                <a:gd name="connsiteX99" fmla="*/ 74194 w 237342"/>
                <a:gd name="connsiteY99" fmla="*/ 123331 h 237342"/>
                <a:gd name="connsiteX100" fmla="*/ 74200 w 237342"/>
                <a:gd name="connsiteY100" fmla="*/ 123485 h 237342"/>
                <a:gd name="connsiteX101" fmla="*/ 74211 w 237342"/>
                <a:gd name="connsiteY101" fmla="*/ 123645 h 237342"/>
                <a:gd name="connsiteX102" fmla="*/ 74227 w 237342"/>
                <a:gd name="connsiteY102" fmla="*/ 123804 h 237342"/>
                <a:gd name="connsiteX103" fmla="*/ 74260 w 237342"/>
                <a:gd name="connsiteY103" fmla="*/ 123964 h 237342"/>
                <a:gd name="connsiteX104" fmla="*/ 74294 w 237342"/>
                <a:gd name="connsiteY104" fmla="*/ 124118 h 237342"/>
                <a:gd name="connsiteX105" fmla="*/ 74338 w 237342"/>
                <a:gd name="connsiteY105" fmla="*/ 124273 h 237342"/>
                <a:gd name="connsiteX106" fmla="*/ 74387 w 237342"/>
                <a:gd name="connsiteY106" fmla="*/ 124427 h 237342"/>
                <a:gd name="connsiteX107" fmla="*/ 74448 w 237342"/>
                <a:gd name="connsiteY107" fmla="*/ 124582 h 237342"/>
                <a:gd name="connsiteX108" fmla="*/ 74520 w 237342"/>
                <a:gd name="connsiteY108" fmla="*/ 124731 h 237342"/>
                <a:gd name="connsiteX109" fmla="*/ 74602 w 237342"/>
                <a:gd name="connsiteY109" fmla="*/ 124875 h 237342"/>
                <a:gd name="connsiteX110" fmla="*/ 74685 w 237342"/>
                <a:gd name="connsiteY110" fmla="*/ 125014 h 237342"/>
                <a:gd name="connsiteX111" fmla="*/ 74779 w 237342"/>
                <a:gd name="connsiteY111" fmla="*/ 125158 h 237342"/>
                <a:gd name="connsiteX112" fmla="*/ 74878 w 237342"/>
                <a:gd name="connsiteY112" fmla="*/ 125297 h 237342"/>
                <a:gd name="connsiteX113" fmla="*/ 74983 w 237342"/>
                <a:gd name="connsiteY113" fmla="*/ 125426 h 237342"/>
                <a:gd name="connsiteX114" fmla="*/ 75099 w 237342"/>
                <a:gd name="connsiteY114" fmla="*/ 125554 h 237342"/>
                <a:gd name="connsiteX115" fmla="*/ 75226 w 237342"/>
                <a:gd name="connsiteY115" fmla="*/ 125678 h 237342"/>
                <a:gd name="connsiteX116" fmla="*/ 97834 w 237342"/>
                <a:gd name="connsiteY116" fmla="*/ 146872 h 237342"/>
                <a:gd name="connsiteX117" fmla="*/ 97966 w 237342"/>
                <a:gd name="connsiteY117" fmla="*/ 147001 h 237342"/>
                <a:gd name="connsiteX118" fmla="*/ 98104 w 237342"/>
                <a:gd name="connsiteY118" fmla="*/ 147119 h 237342"/>
                <a:gd name="connsiteX119" fmla="*/ 98259 w 237342"/>
                <a:gd name="connsiteY119" fmla="*/ 147233 h 237342"/>
                <a:gd name="connsiteX120" fmla="*/ 98408 w 237342"/>
                <a:gd name="connsiteY120" fmla="*/ 147346 h 237342"/>
                <a:gd name="connsiteX121" fmla="*/ 98568 w 237342"/>
                <a:gd name="connsiteY121" fmla="*/ 147459 h 237342"/>
                <a:gd name="connsiteX122" fmla="*/ 98733 w 237342"/>
                <a:gd name="connsiteY122" fmla="*/ 147572 h 237342"/>
                <a:gd name="connsiteX123" fmla="*/ 98909 w 237342"/>
                <a:gd name="connsiteY123" fmla="*/ 147686 h 237342"/>
                <a:gd name="connsiteX124" fmla="*/ 99086 w 237342"/>
                <a:gd name="connsiteY124" fmla="*/ 147789 h 237342"/>
                <a:gd name="connsiteX125" fmla="*/ 99268 w 237342"/>
                <a:gd name="connsiteY125" fmla="*/ 147892 h 237342"/>
                <a:gd name="connsiteX126" fmla="*/ 99456 w 237342"/>
                <a:gd name="connsiteY126" fmla="*/ 147995 h 237342"/>
                <a:gd name="connsiteX127" fmla="*/ 99649 w 237342"/>
                <a:gd name="connsiteY127" fmla="*/ 148092 h 237342"/>
                <a:gd name="connsiteX128" fmla="*/ 99842 w 237342"/>
                <a:gd name="connsiteY128" fmla="*/ 148185 h 237342"/>
                <a:gd name="connsiteX129" fmla="*/ 100040 w 237342"/>
                <a:gd name="connsiteY129" fmla="*/ 148283 h 237342"/>
                <a:gd name="connsiteX130" fmla="*/ 100239 w 237342"/>
                <a:gd name="connsiteY130" fmla="*/ 148370 h 237342"/>
                <a:gd name="connsiteX131" fmla="*/ 100448 w 237342"/>
                <a:gd name="connsiteY131" fmla="*/ 148458 h 237342"/>
                <a:gd name="connsiteX132" fmla="*/ 100647 w 237342"/>
                <a:gd name="connsiteY132" fmla="*/ 148540 h 237342"/>
                <a:gd name="connsiteX133" fmla="*/ 100856 w 237342"/>
                <a:gd name="connsiteY133" fmla="*/ 148618 h 237342"/>
                <a:gd name="connsiteX134" fmla="*/ 101066 w 237342"/>
                <a:gd name="connsiteY134" fmla="*/ 148690 h 237342"/>
                <a:gd name="connsiteX135" fmla="*/ 101276 w 237342"/>
                <a:gd name="connsiteY135" fmla="*/ 148757 h 237342"/>
                <a:gd name="connsiteX136" fmla="*/ 101485 w 237342"/>
                <a:gd name="connsiteY136" fmla="*/ 148823 h 237342"/>
                <a:gd name="connsiteX137" fmla="*/ 101695 w 237342"/>
                <a:gd name="connsiteY137" fmla="*/ 148885 h 237342"/>
                <a:gd name="connsiteX138" fmla="*/ 101904 w 237342"/>
                <a:gd name="connsiteY138" fmla="*/ 148947 h 237342"/>
                <a:gd name="connsiteX139" fmla="*/ 102114 w 237342"/>
                <a:gd name="connsiteY139" fmla="*/ 148998 h 237342"/>
                <a:gd name="connsiteX140" fmla="*/ 102318 w 237342"/>
                <a:gd name="connsiteY140" fmla="*/ 149045 h 237342"/>
                <a:gd name="connsiteX141" fmla="*/ 102528 w 237342"/>
                <a:gd name="connsiteY141" fmla="*/ 149086 h 237342"/>
                <a:gd name="connsiteX142" fmla="*/ 102732 w 237342"/>
                <a:gd name="connsiteY142" fmla="*/ 149122 h 237342"/>
                <a:gd name="connsiteX143" fmla="*/ 102930 w 237342"/>
                <a:gd name="connsiteY143" fmla="*/ 149158 h 237342"/>
                <a:gd name="connsiteX144" fmla="*/ 103134 w 237342"/>
                <a:gd name="connsiteY144" fmla="*/ 149184 h 237342"/>
                <a:gd name="connsiteX145" fmla="*/ 103333 w 237342"/>
                <a:gd name="connsiteY145" fmla="*/ 149204 h 237342"/>
                <a:gd name="connsiteX146" fmla="*/ 103526 w 237342"/>
                <a:gd name="connsiteY146" fmla="*/ 149220 h 237342"/>
                <a:gd name="connsiteX147" fmla="*/ 103714 w 237342"/>
                <a:gd name="connsiteY147" fmla="*/ 149225 h 237342"/>
                <a:gd name="connsiteX148" fmla="*/ 103901 w 237342"/>
                <a:gd name="connsiteY148" fmla="*/ 149230 h 237342"/>
                <a:gd name="connsiteX149" fmla="*/ 108049 w 237342"/>
                <a:gd name="connsiteY149" fmla="*/ 149230 h 237342"/>
                <a:gd name="connsiteX150" fmla="*/ 108231 w 237342"/>
                <a:gd name="connsiteY150" fmla="*/ 149225 h 237342"/>
                <a:gd name="connsiteX151" fmla="*/ 108418 w 237342"/>
                <a:gd name="connsiteY151" fmla="*/ 149220 h 237342"/>
                <a:gd name="connsiteX152" fmla="*/ 108617 w 237342"/>
                <a:gd name="connsiteY152" fmla="*/ 149204 h 237342"/>
                <a:gd name="connsiteX153" fmla="*/ 108815 w 237342"/>
                <a:gd name="connsiteY153" fmla="*/ 149184 h 237342"/>
                <a:gd name="connsiteX154" fmla="*/ 109014 w 237342"/>
                <a:gd name="connsiteY154" fmla="*/ 149158 h 237342"/>
                <a:gd name="connsiteX155" fmla="*/ 109213 w 237342"/>
                <a:gd name="connsiteY155" fmla="*/ 149127 h 237342"/>
                <a:gd name="connsiteX156" fmla="*/ 109422 w 237342"/>
                <a:gd name="connsiteY156" fmla="*/ 149086 h 237342"/>
                <a:gd name="connsiteX157" fmla="*/ 109626 w 237342"/>
                <a:gd name="connsiteY157" fmla="*/ 149045 h 237342"/>
                <a:gd name="connsiteX158" fmla="*/ 109830 w 237342"/>
                <a:gd name="connsiteY158" fmla="*/ 148998 h 237342"/>
                <a:gd name="connsiteX159" fmla="*/ 110045 w 237342"/>
                <a:gd name="connsiteY159" fmla="*/ 148947 h 237342"/>
                <a:gd name="connsiteX160" fmla="*/ 110255 w 237342"/>
                <a:gd name="connsiteY160" fmla="*/ 148885 h 237342"/>
                <a:gd name="connsiteX161" fmla="*/ 110465 w 237342"/>
                <a:gd name="connsiteY161" fmla="*/ 148823 h 237342"/>
                <a:gd name="connsiteX162" fmla="*/ 110669 w 237342"/>
                <a:gd name="connsiteY162" fmla="*/ 148762 h 237342"/>
                <a:gd name="connsiteX163" fmla="*/ 110884 w 237342"/>
                <a:gd name="connsiteY163" fmla="*/ 148690 h 237342"/>
                <a:gd name="connsiteX164" fmla="*/ 111088 w 237342"/>
                <a:gd name="connsiteY164" fmla="*/ 148618 h 237342"/>
                <a:gd name="connsiteX165" fmla="*/ 111297 w 237342"/>
                <a:gd name="connsiteY165" fmla="*/ 148540 h 237342"/>
                <a:gd name="connsiteX166" fmla="*/ 111507 w 237342"/>
                <a:gd name="connsiteY166" fmla="*/ 148458 h 237342"/>
                <a:gd name="connsiteX167" fmla="*/ 111706 w 237342"/>
                <a:gd name="connsiteY167" fmla="*/ 148376 h 237342"/>
                <a:gd name="connsiteX168" fmla="*/ 111904 w 237342"/>
                <a:gd name="connsiteY168" fmla="*/ 148283 h 237342"/>
                <a:gd name="connsiteX169" fmla="*/ 112108 w 237342"/>
                <a:gd name="connsiteY169" fmla="*/ 148190 h 237342"/>
                <a:gd name="connsiteX170" fmla="*/ 112301 w 237342"/>
                <a:gd name="connsiteY170" fmla="*/ 148092 h 237342"/>
                <a:gd name="connsiteX171" fmla="*/ 112489 w 237342"/>
                <a:gd name="connsiteY171" fmla="*/ 147995 h 237342"/>
                <a:gd name="connsiteX172" fmla="*/ 112676 w 237342"/>
                <a:gd name="connsiteY172" fmla="*/ 147897 h 237342"/>
                <a:gd name="connsiteX173" fmla="*/ 112864 w 237342"/>
                <a:gd name="connsiteY173" fmla="*/ 147794 h 237342"/>
                <a:gd name="connsiteX174" fmla="*/ 113040 w 237342"/>
                <a:gd name="connsiteY174" fmla="*/ 147686 h 237342"/>
                <a:gd name="connsiteX175" fmla="*/ 113211 w 237342"/>
                <a:gd name="connsiteY175" fmla="*/ 147572 h 237342"/>
                <a:gd name="connsiteX176" fmla="*/ 113377 w 237342"/>
                <a:gd name="connsiteY176" fmla="*/ 147464 h 237342"/>
                <a:gd name="connsiteX177" fmla="*/ 113542 w 237342"/>
                <a:gd name="connsiteY177" fmla="*/ 147351 h 237342"/>
                <a:gd name="connsiteX178" fmla="*/ 113697 w 237342"/>
                <a:gd name="connsiteY178" fmla="*/ 147238 h 237342"/>
                <a:gd name="connsiteX179" fmla="*/ 113840 w 237342"/>
                <a:gd name="connsiteY179" fmla="*/ 147119 h 237342"/>
                <a:gd name="connsiteX180" fmla="*/ 113984 w 237342"/>
                <a:gd name="connsiteY180" fmla="*/ 147001 h 237342"/>
                <a:gd name="connsiteX181" fmla="*/ 114116 w 237342"/>
                <a:gd name="connsiteY181" fmla="*/ 146877 h 237342"/>
                <a:gd name="connsiteX182" fmla="*/ 162118 w 237342"/>
                <a:gd name="connsiteY182" fmla="*/ 101972 h 237342"/>
                <a:gd name="connsiteX183" fmla="*/ 162245 w 237342"/>
                <a:gd name="connsiteY183" fmla="*/ 101843 h 237342"/>
                <a:gd name="connsiteX184" fmla="*/ 162361 w 237342"/>
                <a:gd name="connsiteY184" fmla="*/ 101714 h 237342"/>
                <a:gd name="connsiteX185" fmla="*/ 162465 w 237342"/>
                <a:gd name="connsiteY185" fmla="*/ 101585 h 237342"/>
                <a:gd name="connsiteX186" fmla="*/ 162570 w 237342"/>
                <a:gd name="connsiteY186" fmla="*/ 101452 h 237342"/>
                <a:gd name="connsiteX187" fmla="*/ 162658 w 237342"/>
                <a:gd name="connsiteY187" fmla="*/ 101313 h 237342"/>
                <a:gd name="connsiteX188" fmla="*/ 162747 w 237342"/>
                <a:gd name="connsiteY188" fmla="*/ 101163 h 237342"/>
                <a:gd name="connsiteX189" fmla="*/ 162824 w 237342"/>
                <a:gd name="connsiteY189" fmla="*/ 101019 h 237342"/>
                <a:gd name="connsiteX190" fmla="*/ 162896 w 237342"/>
                <a:gd name="connsiteY190" fmla="*/ 100870 h 237342"/>
                <a:gd name="connsiteX191" fmla="*/ 162956 w 237342"/>
                <a:gd name="connsiteY191" fmla="*/ 100721 h 237342"/>
                <a:gd name="connsiteX192" fmla="*/ 163006 w 237342"/>
                <a:gd name="connsiteY192" fmla="*/ 100566 h 237342"/>
                <a:gd name="connsiteX193" fmla="*/ 163050 w 237342"/>
                <a:gd name="connsiteY193" fmla="*/ 100412 h 237342"/>
                <a:gd name="connsiteX194" fmla="*/ 163089 w 237342"/>
                <a:gd name="connsiteY194" fmla="*/ 100257 h 237342"/>
                <a:gd name="connsiteX195" fmla="*/ 163116 w 237342"/>
                <a:gd name="connsiteY195" fmla="*/ 100098 h 237342"/>
                <a:gd name="connsiteX196" fmla="*/ 163133 w 237342"/>
                <a:gd name="connsiteY196" fmla="*/ 99938 h 237342"/>
                <a:gd name="connsiteX197" fmla="*/ 163144 w 237342"/>
                <a:gd name="connsiteY197" fmla="*/ 99778 h 237342"/>
                <a:gd name="connsiteX198" fmla="*/ 163149 w 237342"/>
                <a:gd name="connsiteY198" fmla="*/ 99624 h 237342"/>
                <a:gd name="connsiteX199" fmla="*/ 163144 w 237342"/>
                <a:gd name="connsiteY199" fmla="*/ 99464 h 237342"/>
                <a:gd name="connsiteX200" fmla="*/ 163133 w 237342"/>
                <a:gd name="connsiteY200" fmla="*/ 99300 h 237342"/>
                <a:gd name="connsiteX201" fmla="*/ 163111 w 237342"/>
                <a:gd name="connsiteY201" fmla="*/ 99145 h 237342"/>
                <a:gd name="connsiteX202" fmla="*/ 163083 w 237342"/>
                <a:gd name="connsiteY202" fmla="*/ 98986 h 237342"/>
                <a:gd name="connsiteX203" fmla="*/ 163044 w 237342"/>
                <a:gd name="connsiteY203" fmla="*/ 98831 h 237342"/>
                <a:gd name="connsiteX204" fmla="*/ 163000 w 237342"/>
                <a:gd name="connsiteY204" fmla="*/ 98672 h 237342"/>
                <a:gd name="connsiteX205" fmla="*/ 162951 w 237342"/>
                <a:gd name="connsiteY205" fmla="*/ 98522 h 237342"/>
                <a:gd name="connsiteX206" fmla="*/ 162890 w 237342"/>
                <a:gd name="connsiteY206" fmla="*/ 98373 h 237342"/>
                <a:gd name="connsiteX207" fmla="*/ 162818 w 237342"/>
                <a:gd name="connsiteY207" fmla="*/ 98224 h 237342"/>
                <a:gd name="connsiteX208" fmla="*/ 162736 w 237342"/>
                <a:gd name="connsiteY208" fmla="*/ 98074 h 237342"/>
                <a:gd name="connsiteX209" fmla="*/ 162653 w 237342"/>
                <a:gd name="connsiteY209" fmla="*/ 97936 h 237342"/>
                <a:gd name="connsiteX210" fmla="*/ 162559 w 237342"/>
                <a:gd name="connsiteY210" fmla="*/ 97797 h 237342"/>
                <a:gd name="connsiteX211" fmla="*/ 162460 w 237342"/>
                <a:gd name="connsiteY211" fmla="*/ 97663 h 237342"/>
                <a:gd name="connsiteX212" fmla="*/ 162349 w 237342"/>
                <a:gd name="connsiteY212" fmla="*/ 97529 h 237342"/>
                <a:gd name="connsiteX213" fmla="*/ 162234 w 237342"/>
                <a:gd name="connsiteY213" fmla="*/ 97400 h 237342"/>
                <a:gd name="connsiteX214" fmla="*/ 162101 w 237342"/>
                <a:gd name="connsiteY214" fmla="*/ 97277 h 237342"/>
                <a:gd name="connsiteX215" fmla="*/ 153254 w 237342"/>
                <a:gd name="connsiteY215" fmla="*/ 89071 h 237342"/>
                <a:gd name="connsiteX216" fmla="*/ 153122 w 237342"/>
                <a:gd name="connsiteY216" fmla="*/ 88957 h 237342"/>
                <a:gd name="connsiteX217" fmla="*/ 152984 w 237342"/>
                <a:gd name="connsiteY217" fmla="*/ 88849 h 237342"/>
                <a:gd name="connsiteX218" fmla="*/ 152841 w 237342"/>
                <a:gd name="connsiteY218" fmla="*/ 88746 h 237342"/>
                <a:gd name="connsiteX219" fmla="*/ 152697 w 237342"/>
                <a:gd name="connsiteY219" fmla="*/ 88654 h 237342"/>
                <a:gd name="connsiteX220" fmla="*/ 152548 w 237342"/>
                <a:gd name="connsiteY220" fmla="*/ 88566 h 237342"/>
                <a:gd name="connsiteX221" fmla="*/ 152394 w 237342"/>
                <a:gd name="connsiteY221" fmla="*/ 88489 h 237342"/>
                <a:gd name="connsiteX222" fmla="*/ 152234 w 237342"/>
                <a:gd name="connsiteY222" fmla="*/ 88412 h 237342"/>
                <a:gd name="connsiteX223" fmla="*/ 152074 w 237342"/>
                <a:gd name="connsiteY223" fmla="*/ 88350 h 237342"/>
                <a:gd name="connsiteX224" fmla="*/ 151914 w 237342"/>
                <a:gd name="connsiteY224" fmla="*/ 88293 h 237342"/>
                <a:gd name="connsiteX225" fmla="*/ 151754 w 237342"/>
                <a:gd name="connsiteY225" fmla="*/ 88247 h 237342"/>
                <a:gd name="connsiteX226" fmla="*/ 151583 w 237342"/>
                <a:gd name="connsiteY226" fmla="*/ 88206 h 237342"/>
                <a:gd name="connsiteX227" fmla="*/ 151412 w 237342"/>
                <a:gd name="connsiteY227" fmla="*/ 88170 h 237342"/>
                <a:gd name="connsiteX228" fmla="*/ 151247 w 237342"/>
                <a:gd name="connsiteY228" fmla="*/ 88144 h 237342"/>
                <a:gd name="connsiteX229" fmla="*/ 151076 w 237342"/>
                <a:gd name="connsiteY229" fmla="*/ 88129 h 237342"/>
                <a:gd name="connsiteX230" fmla="*/ 150905 w 237342"/>
                <a:gd name="connsiteY230" fmla="*/ 88118 h 237342"/>
                <a:gd name="connsiteX231" fmla="*/ 118671 w 237342"/>
                <a:gd name="connsiteY231" fmla="*/ 0 h 237342"/>
                <a:gd name="connsiteX232" fmla="*/ 237342 w 237342"/>
                <a:gd name="connsiteY232" fmla="*/ 118671 h 237342"/>
                <a:gd name="connsiteX233" fmla="*/ 118671 w 237342"/>
                <a:gd name="connsiteY233" fmla="*/ 237342 h 237342"/>
                <a:gd name="connsiteX234" fmla="*/ 0 w 237342"/>
                <a:gd name="connsiteY234" fmla="*/ 118671 h 237342"/>
                <a:gd name="connsiteX235" fmla="*/ 118671 w 237342"/>
                <a:gd name="connsiteY235" fmla="*/ 0 h 23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37342" h="237342">
                  <a:moveTo>
                    <a:pt x="150734" y="88113"/>
                  </a:moveTo>
                  <a:lnTo>
                    <a:pt x="150563" y="88118"/>
                  </a:lnTo>
                  <a:lnTo>
                    <a:pt x="150392" y="88129"/>
                  </a:lnTo>
                  <a:lnTo>
                    <a:pt x="150221" y="88149"/>
                  </a:lnTo>
                  <a:lnTo>
                    <a:pt x="150050" y="88175"/>
                  </a:lnTo>
                  <a:lnTo>
                    <a:pt x="149884" y="88211"/>
                  </a:lnTo>
                  <a:lnTo>
                    <a:pt x="149719" y="88252"/>
                  </a:lnTo>
                  <a:lnTo>
                    <a:pt x="149553" y="88298"/>
                  </a:lnTo>
                  <a:lnTo>
                    <a:pt x="149393" y="88355"/>
                  </a:lnTo>
                  <a:lnTo>
                    <a:pt x="149233" y="88422"/>
                  </a:lnTo>
                  <a:lnTo>
                    <a:pt x="149079" y="88499"/>
                  </a:lnTo>
                  <a:lnTo>
                    <a:pt x="148925" y="88576"/>
                  </a:lnTo>
                  <a:lnTo>
                    <a:pt x="148770" y="88664"/>
                  </a:lnTo>
                  <a:lnTo>
                    <a:pt x="148627" y="88757"/>
                  </a:lnTo>
                  <a:lnTo>
                    <a:pt x="148489" y="88860"/>
                  </a:lnTo>
                  <a:lnTo>
                    <a:pt x="148351" y="88968"/>
                  </a:lnTo>
                  <a:lnTo>
                    <a:pt x="148219" y="89091"/>
                  </a:lnTo>
                  <a:lnTo>
                    <a:pt x="108639" y="126121"/>
                  </a:lnTo>
                  <a:lnTo>
                    <a:pt x="108501" y="126234"/>
                  </a:lnTo>
                  <a:lnTo>
                    <a:pt x="108369" y="126342"/>
                  </a:lnTo>
                  <a:lnTo>
                    <a:pt x="108225" y="126450"/>
                  </a:lnTo>
                  <a:lnTo>
                    <a:pt x="108082" y="126543"/>
                  </a:lnTo>
                  <a:lnTo>
                    <a:pt x="107933" y="126630"/>
                  </a:lnTo>
                  <a:lnTo>
                    <a:pt x="107779" y="126713"/>
                  </a:lnTo>
                  <a:lnTo>
                    <a:pt x="107619" y="126785"/>
                  </a:lnTo>
                  <a:lnTo>
                    <a:pt x="107464" y="126847"/>
                  </a:lnTo>
                  <a:lnTo>
                    <a:pt x="107304" y="126903"/>
                  </a:lnTo>
                  <a:lnTo>
                    <a:pt x="107133" y="126950"/>
                  </a:lnTo>
                  <a:lnTo>
                    <a:pt x="106968" y="126991"/>
                  </a:lnTo>
                  <a:lnTo>
                    <a:pt x="106802" y="127027"/>
                  </a:lnTo>
                  <a:lnTo>
                    <a:pt x="106637" y="127058"/>
                  </a:lnTo>
                  <a:lnTo>
                    <a:pt x="106460" y="127078"/>
                  </a:lnTo>
                  <a:lnTo>
                    <a:pt x="106289" y="127089"/>
                  </a:lnTo>
                  <a:lnTo>
                    <a:pt x="106124" y="127094"/>
                  </a:lnTo>
                  <a:lnTo>
                    <a:pt x="105953" y="127089"/>
                  </a:lnTo>
                  <a:lnTo>
                    <a:pt x="105776" y="127078"/>
                  </a:lnTo>
                  <a:lnTo>
                    <a:pt x="105611" y="127058"/>
                  </a:lnTo>
                  <a:lnTo>
                    <a:pt x="105440" y="127027"/>
                  </a:lnTo>
                  <a:lnTo>
                    <a:pt x="105274" y="126996"/>
                  </a:lnTo>
                  <a:lnTo>
                    <a:pt x="105103" y="126955"/>
                  </a:lnTo>
                  <a:lnTo>
                    <a:pt x="104944" y="126903"/>
                  </a:lnTo>
                  <a:lnTo>
                    <a:pt x="104784" y="126847"/>
                  </a:lnTo>
                  <a:lnTo>
                    <a:pt x="104624" y="126785"/>
                  </a:lnTo>
                  <a:lnTo>
                    <a:pt x="104469" y="126713"/>
                  </a:lnTo>
                  <a:lnTo>
                    <a:pt x="104309" y="126636"/>
                  </a:lnTo>
                  <a:lnTo>
                    <a:pt x="104160" y="126548"/>
                  </a:lnTo>
                  <a:lnTo>
                    <a:pt x="104017" y="126455"/>
                  </a:lnTo>
                  <a:lnTo>
                    <a:pt x="103879" y="126347"/>
                  </a:lnTo>
                  <a:lnTo>
                    <a:pt x="103741" y="126239"/>
                  </a:lnTo>
                  <a:lnTo>
                    <a:pt x="103603" y="126126"/>
                  </a:lnTo>
                  <a:lnTo>
                    <a:pt x="89163" y="112669"/>
                  </a:lnTo>
                  <a:lnTo>
                    <a:pt x="89026" y="112556"/>
                  </a:lnTo>
                  <a:lnTo>
                    <a:pt x="88893" y="112448"/>
                  </a:lnTo>
                  <a:lnTo>
                    <a:pt x="88750" y="112345"/>
                  </a:lnTo>
                  <a:lnTo>
                    <a:pt x="88606" y="112252"/>
                  </a:lnTo>
                  <a:lnTo>
                    <a:pt x="88457" y="112159"/>
                  </a:lnTo>
                  <a:lnTo>
                    <a:pt x="88303" y="112082"/>
                  </a:lnTo>
                  <a:lnTo>
                    <a:pt x="88143" y="112010"/>
                  </a:lnTo>
                  <a:lnTo>
                    <a:pt x="87989" y="111948"/>
                  </a:lnTo>
                  <a:lnTo>
                    <a:pt x="87829" y="111892"/>
                  </a:lnTo>
                  <a:lnTo>
                    <a:pt x="87658" y="111840"/>
                  </a:lnTo>
                  <a:lnTo>
                    <a:pt x="87492" y="111799"/>
                  </a:lnTo>
                  <a:lnTo>
                    <a:pt x="87327" y="111768"/>
                  </a:lnTo>
                  <a:lnTo>
                    <a:pt x="87156" y="111742"/>
                  </a:lnTo>
                  <a:lnTo>
                    <a:pt x="86985" y="111722"/>
                  </a:lnTo>
                  <a:lnTo>
                    <a:pt x="86814" y="111712"/>
                  </a:lnTo>
                  <a:lnTo>
                    <a:pt x="86643" y="111706"/>
                  </a:lnTo>
                  <a:lnTo>
                    <a:pt x="86477" y="111712"/>
                  </a:lnTo>
                  <a:lnTo>
                    <a:pt x="86301" y="111722"/>
                  </a:lnTo>
                  <a:lnTo>
                    <a:pt x="86130" y="111742"/>
                  </a:lnTo>
                  <a:lnTo>
                    <a:pt x="85964" y="111768"/>
                  </a:lnTo>
                  <a:lnTo>
                    <a:pt x="85799" y="111799"/>
                  </a:lnTo>
                  <a:lnTo>
                    <a:pt x="85628" y="111840"/>
                  </a:lnTo>
                  <a:lnTo>
                    <a:pt x="85463" y="111892"/>
                  </a:lnTo>
                  <a:lnTo>
                    <a:pt x="85303" y="111948"/>
                  </a:lnTo>
                  <a:lnTo>
                    <a:pt x="85143" y="112010"/>
                  </a:lnTo>
                  <a:lnTo>
                    <a:pt x="84988" y="112082"/>
                  </a:lnTo>
                  <a:lnTo>
                    <a:pt x="84834" y="112159"/>
                  </a:lnTo>
                  <a:lnTo>
                    <a:pt x="84685" y="112252"/>
                  </a:lnTo>
                  <a:lnTo>
                    <a:pt x="84541" y="112345"/>
                  </a:lnTo>
                  <a:lnTo>
                    <a:pt x="84398" y="112448"/>
                  </a:lnTo>
                  <a:lnTo>
                    <a:pt x="84255" y="112556"/>
                  </a:lnTo>
                  <a:lnTo>
                    <a:pt x="84128" y="112674"/>
                  </a:lnTo>
                  <a:lnTo>
                    <a:pt x="75231" y="120978"/>
                  </a:lnTo>
                  <a:lnTo>
                    <a:pt x="75104" y="121101"/>
                  </a:lnTo>
                  <a:lnTo>
                    <a:pt x="74988" y="121225"/>
                  </a:lnTo>
                  <a:lnTo>
                    <a:pt x="74884" y="121364"/>
                  </a:lnTo>
                  <a:lnTo>
                    <a:pt x="74779" y="121498"/>
                  </a:lnTo>
                  <a:lnTo>
                    <a:pt x="74691" y="121637"/>
                  </a:lnTo>
                  <a:lnTo>
                    <a:pt x="74602" y="121776"/>
                  </a:lnTo>
                  <a:lnTo>
                    <a:pt x="74520" y="121930"/>
                  </a:lnTo>
                  <a:lnTo>
                    <a:pt x="74453" y="122074"/>
                  </a:lnTo>
                  <a:lnTo>
                    <a:pt x="74393" y="122224"/>
                  </a:lnTo>
                  <a:lnTo>
                    <a:pt x="74338" y="122378"/>
                  </a:lnTo>
                  <a:lnTo>
                    <a:pt x="74294" y="122538"/>
                  </a:lnTo>
                  <a:lnTo>
                    <a:pt x="74260" y="122692"/>
                  </a:lnTo>
                  <a:lnTo>
                    <a:pt x="74233" y="122847"/>
                  </a:lnTo>
                  <a:lnTo>
                    <a:pt x="74211" y="123006"/>
                  </a:lnTo>
                  <a:lnTo>
                    <a:pt x="74200" y="123166"/>
                  </a:lnTo>
                  <a:lnTo>
                    <a:pt x="74194" y="123331"/>
                  </a:lnTo>
                  <a:lnTo>
                    <a:pt x="74200" y="123485"/>
                  </a:lnTo>
                  <a:lnTo>
                    <a:pt x="74211" y="123645"/>
                  </a:lnTo>
                  <a:lnTo>
                    <a:pt x="74227" y="123804"/>
                  </a:lnTo>
                  <a:lnTo>
                    <a:pt x="74260" y="123964"/>
                  </a:lnTo>
                  <a:lnTo>
                    <a:pt x="74294" y="124118"/>
                  </a:lnTo>
                  <a:lnTo>
                    <a:pt x="74338" y="124273"/>
                  </a:lnTo>
                  <a:lnTo>
                    <a:pt x="74387" y="124427"/>
                  </a:lnTo>
                  <a:lnTo>
                    <a:pt x="74448" y="124582"/>
                  </a:lnTo>
                  <a:lnTo>
                    <a:pt x="74520" y="124731"/>
                  </a:lnTo>
                  <a:lnTo>
                    <a:pt x="74602" y="124875"/>
                  </a:lnTo>
                  <a:lnTo>
                    <a:pt x="74685" y="125014"/>
                  </a:lnTo>
                  <a:lnTo>
                    <a:pt x="74779" y="125158"/>
                  </a:lnTo>
                  <a:lnTo>
                    <a:pt x="74878" y="125297"/>
                  </a:lnTo>
                  <a:lnTo>
                    <a:pt x="74983" y="125426"/>
                  </a:lnTo>
                  <a:lnTo>
                    <a:pt x="75099" y="125554"/>
                  </a:lnTo>
                  <a:lnTo>
                    <a:pt x="75226" y="125678"/>
                  </a:lnTo>
                  <a:lnTo>
                    <a:pt x="97834" y="146872"/>
                  </a:lnTo>
                  <a:lnTo>
                    <a:pt x="97966" y="147001"/>
                  </a:lnTo>
                  <a:lnTo>
                    <a:pt x="98104" y="147119"/>
                  </a:lnTo>
                  <a:lnTo>
                    <a:pt x="98259" y="147233"/>
                  </a:lnTo>
                  <a:lnTo>
                    <a:pt x="98408" y="147346"/>
                  </a:lnTo>
                  <a:lnTo>
                    <a:pt x="98568" y="147459"/>
                  </a:lnTo>
                  <a:lnTo>
                    <a:pt x="98733" y="147572"/>
                  </a:lnTo>
                  <a:lnTo>
                    <a:pt x="98909" y="147686"/>
                  </a:lnTo>
                  <a:lnTo>
                    <a:pt x="99086" y="147789"/>
                  </a:lnTo>
                  <a:lnTo>
                    <a:pt x="99268" y="147892"/>
                  </a:lnTo>
                  <a:lnTo>
                    <a:pt x="99456" y="147995"/>
                  </a:lnTo>
                  <a:lnTo>
                    <a:pt x="99649" y="148092"/>
                  </a:lnTo>
                  <a:lnTo>
                    <a:pt x="99842" y="148185"/>
                  </a:lnTo>
                  <a:lnTo>
                    <a:pt x="100040" y="148283"/>
                  </a:lnTo>
                  <a:lnTo>
                    <a:pt x="100239" y="148370"/>
                  </a:lnTo>
                  <a:lnTo>
                    <a:pt x="100448" y="148458"/>
                  </a:lnTo>
                  <a:lnTo>
                    <a:pt x="100647" y="148540"/>
                  </a:lnTo>
                  <a:lnTo>
                    <a:pt x="100856" y="148618"/>
                  </a:lnTo>
                  <a:lnTo>
                    <a:pt x="101066" y="148690"/>
                  </a:lnTo>
                  <a:lnTo>
                    <a:pt x="101276" y="148757"/>
                  </a:lnTo>
                  <a:lnTo>
                    <a:pt x="101485" y="148823"/>
                  </a:lnTo>
                  <a:lnTo>
                    <a:pt x="101695" y="148885"/>
                  </a:lnTo>
                  <a:lnTo>
                    <a:pt x="101904" y="148947"/>
                  </a:lnTo>
                  <a:lnTo>
                    <a:pt x="102114" y="148998"/>
                  </a:lnTo>
                  <a:lnTo>
                    <a:pt x="102318" y="149045"/>
                  </a:lnTo>
                  <a:lnTo>
                    <a:pt x="102528" y="149086"/>
                  </a:lnTo>
                  <a:lnTo>
                    <a:pt x="102732" y="149122"/>
                  </a:lnTo>
                  <a:lnTo>
                    <a:pt x="102930" y="149158"/>
                  </a:lnTo>
                  <a:lnTo>
                    <a:pt x="103134" y="149184"/>
                  </a:lnTo>
                  <a:lnTo>
                    <a:pt x="103333" y="149204"/>
                  </a:lnTo>
                  <a:lnTo>
                    <a:pt x="103526" y="149220"/>
                  </a:lnTo>
                  <a:lnTo>
                    <a:pt x="103714" y="149225"/>
                  </a:lnTo>
                  <a:lnTo>
                    <a:pt x="103901" y="149230"/>
                  </a:lnTo>
                  <a:lnTo>
                    <a:pt x="108049" y="149230"/>
                  </a:lnTo>
                  <a:lnTo>
                    <a:pt x="108231" y="149225"/>
                  </a:lnTo>
                  <a:lnTo>
                    <a:pt x="108418" y="149220"/>
                  </a:lnTo>
                  <a:lnTo>
                    <a:pt x="108617" y="149204"/>
                  </a:lnTo>
                  <a:lnTo>
                    <a:pt x="108815" y="149184"/>
                  </a:lnTo>
                  <a:lnTo>
                    <a:pt x="109014" y="149158"/>
                  </a:lnTo>
                  <a:lnTo>
                    <a:pt x="109213" y="149127"/>
                  </a:lnTo>
                  <a:lnTo>
                    <a:pt x="109422" y="149086"/>
                  </a:lnTo>
                  <a:lnTo>
                    <a:pt x="109626" y="149045"/>
                  </a:lnTo>
                  <a:lnTo>
                    <a:pt x="109830" y="148998"/>
                  </a:lnTo>
                  <a:lnTo>
                    <a:pt x="110045" y="148947"/>
                  </a:lnTo>
                  <a:lnTo>
                    <a:pt x="110255" y="148885"/>
                  </a:lnTo>
                  <a:lnTo>
                    <a:pt x="110465" y="148823"/>
                  </a:lnTo>
                  <a:lnTo>
                    <a:pt x="110669" y="148762"/>
                  </a:lnTo>
                  <a:lnTo>
                    <a:pt x="110884" y="148690"/>
                  </a:lnTo>
                  <a:lnTo>
                    <a:pt x="111088" y="148618"/>
                  </a:lnTo>
                  <a:lnTo>
                    <a:pt x="111297" y="148540"/>
                  </a:lnTo>
                  <a:lnTo>
                    <a:pt x="111507" y="148458"/>
                  </a:lnTo>
                  <a:lnTo>
                    <a:pt x="111706" y="148376"/>
                  </a:lnTo>
                  <a:lnTo>
                    <a:pt x="111904" y="148283"/>
                  </a:lnTo>
                  <a:lnTo>
                    <a:pt x="112108" y="148190"/>
                  </a:lnTo>
                  <a:lnTo>
                    <a:pt x="112301" y="148092"/>
                  </a:lnTo>
                  <a:lnTo>
                    <a:pt x="112489" y="147995"/>
                  </a:lnTo>
                  <a:lnTo>
                    <a:pt x="112676" y="147897"/>
                  </a:lnTo>
                  <a:lnTo>
                    <a:pt x="112864" y="147794"/>
                  </a:lnTo>
                  <a:lnTo>
                    <a:pt x="113040" y="147686"/>
                  </a:lnTo>
                  <a:lnTo>
                    <a:pt x="113211" y="147572"/>
                  </a:lnTo>
                  <a:lnTo>
                    <a:pt x="113377" y="147464"/>
                  </a:lnTo>
                  <a:lnTo>
                    <a:pt x="113542" y="147351"/>
                  </a:lnTo>
                  <a:lnTo>
                    <a:pt x="113697" y="147238"/>
                  </a:lnTo>
                  <a:lnTo>
                    <a:pt x="113840" y="147119"/>
                  </a:lnTo>
                  <a:lnTo>
                    <a:pt x="113984" y="147001"/>
                  </a:lnTo>
                  <a:lnTo>
                    <a:pt x="114116" y="146877"/>
                  </a:lnTo>
                  <a:lnTo>
                    <a:pt x="162118" y="101972"/>
                  </a:lnTo>
                  <a:lnTo>
                    <a:pt x="162245" y="101843"/>
                  </a:lnTo>
                  <a:lnTo>
                    <a:pt x="162361" y="101714"/>
                  </a:lnTo>
                  <a:lnTo>
                    <a:pt x="162465" y="101585"/>
                  </a:lnTo>
                  <a:lnTo>
                    <a:pt x="162570" y="101452"/>
                  </a:lnTo>
                  <a:lnTo>
                    <a:pt x="162658" y="101313"/>
                  </a:lnTo>
                  <a:lnTo>
                    <a:pt x="162747" y="101163"/>
                  </a:lnTo>
                  <a:lnTo>
                    <a:pt x="162824" y="101019"/>
                  </a:lnTo>
                  <a:lnTo>
                    <a:pt x="162896" y="100870"/>
                  </a:lnTo>
                  <a:lnTo>
                    <a:pt x="162956" y="100721"/>
                  </a:lnTo>
                  <a:lnTo>
                    <a:pt x="163006" y="100566"/>
                  </a:lnTo>
                  <a:lnTo>
                    <a:pt x="163050" y="100412"/>
                  </a:lnTo>
                  <a:lnTo>
                    <a:pt x="163089" y="100257"/>
                  </a:lnTo>
                  <a:lnTo>
                    <a:pt x="163116" y="100098"/>
                  </a:lnTo>
                  <a:lnTo>
                    <a:pt x="163133" y="99938"/>
                  </a:lnTo>
                  <a:lnTo>
                    <a:pt x="163144" y="99778"/>
                  </a:lnTo>
                  <a:lnTo>
                    <a:pt x="163149" y="99624"/>
                  </a:lnTo>
                  <a:lnTo>
                    <a:pt x="163144" y="99464"/>
                  </a:lnTo>
                  <a:lnTo>
                    <a:pt x="163133" y="99300"/>
                  </a:lnTo>
                  <a:lnTo>
                    <a:pt x="163111" y="99145"/>
                  </a:lnTo>
                  <a:lnTo>
                    <a:pt x="163083" y="98986"/>
                  </a:lnTo>
                  <a:lnTo>
                    <a:pt x="163044" y="98831"/>
                  </a:lnTo>
                  <a:lnTo>
                    <a:pt x="163000" y="98672"/>
                  </a:lnTo>
                  <a:lnTo>
                    <a:pt x="162951" y="98522"/>
                  </a:lnTo>
                  <a:lnTo>
                    <a:pt x="162890" y="98373"/>
                  </a:lnTo>
                  <a:lnTo>
                    <a:pt x="162818" y="98224"/>
                  </a:lnTo>
                  <a:lnTo>
                    <a:pt x="162736" y="98074"/>
                  </a:lnTo>
                  <a:lnTo>
                    <a:pt x="162653" y="97936"/>
                  </a:lnTo>
                  <a:lnTo>
                    <a:pt x="162559" y="97797"/>
                  </a:lnTo>
                  <a:lnTo>
                    <a:pt x="162460" y="97663"/>
                  </a:lnTo>
                  <a:lnTo>
                    <a:pt x="162349" y="97529"/>
                  </a:lnTo>
                  <a:lnTo>
                    <a:pt x="162234" y="97400"/>
                  </a:lnTo>
                  <a:lnTo>
                    <a:pt x="162101" y="97277"/>
                  </a:lnTo>
                  <a:lnTo>
                    <a:pt x="153254" y="89071"/>
                  </a:lnTo>
                  <a:lnTo>
                    <a:pt x="153122" y="88957"/>
                  </a:lnTo>
                  <a:lnTo>
                    <a:pt x="152984" y="88849"/>
                  </a:lnTo>
                  <a:lnTo>
                    <a:pt x="152841" y="88746"/>
                  </a:lnTo>
                  <a:lnTo>
                    <a:pt x="152697" y="88654"/>
                  </a:lnTo>
                  <a:lnTo>
                    <a:pt x="152548" y="88566"/>
                  </a:lnTo>
                  <a:lnTo>
                    <a:pt x="152394" y="88489"/>
                  </a:lnTo>
                  <a:lnTo>
                    <a:pt x="152234" y="88412"/>
                  </a:lnTo>
                  <a:lnTo>
                    <a:pt x="152074" y="88350"/>
                  </a:lnTo>
                  <a:lnTo>
                    <a:pt x="151914" y="88293"/>
                  </a:lnTo>
                  <a:lnTo>
                    <a:pt x="151754" y="88247"/>
                  </a:lnTo>
                  <a:lnTo>
                    <a:pt x="151583" y="88206"/>
                  </a:lnTo>
                  <a:lnTo>
                    <a:pt x="151412" y="88170"/>
                  </a:lnTo>
                  <a:lnTo>
                    <a:pt x="151247" y="88144"/>
                  </a:lnTo>
                  <a:lnTo>
                    <a:pt x="151076" y="88129"/>
                  </a:lnTo>
                  <a:lnTo>
                    <a:pt x="150905" y="88118"/>
                  </a:lnTo>
                  <a:close/>
                  <a:moveTo>
                    <a:pt x="118671" y="0"/>
                  </a:moveTo>
                  <a:cubicBezTo>
                    <a:pt x="184211" y="0"/>
                    <a:pt x="237342" y="53131"/>
                    <a:pt x="237342" y="118671"/>
                  </a:cubicBezTo>
                  <a:cubicBezTo>
                    <a:pt x="237342" y="184211"/>
                    <a:pt x="184211" y="237342"/>
                    <a:pt x="118671" y="237342"/>
                  </a:cubicBezTo>
                  <a:cubicBezTo>
                    <a:pt x="53131" y="237342"/>
                    <a:pt x="0" y="184211"/>
                    <a:pt x="0" y="118671"/>
                  </a:cubicBezTo>
                  <a:cubicBezTo>
                    <a:pt x="0" y="53131"/>
                    <a:pt x="53131" y="0"/>
                    <a:pt x="11867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a:extLst>
                <a:ext uri="{FF2B5EF4-FFF2-40B4-BE49-F238E27FC236}">
                  <a16:creationId xmlns:a16="http://schemas.microsoft.com/office/drawing/2014/main" id="{E20EA701-6507-4453-8F7A-A62579EB36D8}"/>
                </a:ext>
              </a:extLst>
            </p:cNvPr>
            <p:cNvSpPr/>
            <p:nvPr/>
          </p:nvSpPr>
          <p:spPr>
            <a:xfrm>
              <a:off x="6622437" y="4302588"/>
              <a:ext cx="3316693" cy="343171"/>
            </a:xfrm>
            <a:prstGeom prst="rect">
              <a:avLst/>
            </a:prstGeom>
          </p:spPr>
          <p:txBody>
            <a:bodyPr wrap="square">
              <a:spAutoFit/>
            </a:bodyPr>
            <a:lstStyle/>
            <a:p>
              <a:pPr>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grpSp>
      <p:grpSp>
        <p:nvGrpSpPr>
          <p:cNvPr id="14" name="Group 13">
            <a:extLst>
              <a:ext uri="{FF2B5EF4-FFF2-40B4-BE49-F238E27FC236}">
                <a16:creationId xmlns:a16="http://schemas.microsoft.com/office/drawing/2014/main" id="{B60403D0-5943-4930-9C74-19EE2EFF22A4}"/>
              </a:ext>
            </a:extLst>
          </p:cNvPr>
          <p:cNvGrpSpPr/>
          <p:nvPr/>
        </p:nvGrpSpPr>
        <p:grpSpPr>
          <a:xfrm>
            <a:off x="1575032" y="4591024"/>
            <a:ext cx="3691337" cy="343171"/>
            <a:chOff x="6247793" y="4302588"/>
            <a:chExt cx="3691337" cy="343171"/>
          </a:xfrm>
        </p:grpSpPr>
        <p:sp>
          <p:nvSpPr>
            <p:cNvPr id="15" name="Freeform: Shape 14">
              <a:extLst>
                <a:ext uri="{FF2B5EF4-FFF2-40B4-BE49-F238E27FC236}">
                  <a16:creationId xmlns:a16="http://schemas.microsoft.com/office/drawing/2014/main" id="{166514CE-F247-4114-B894-CDA42D8E25D7}"/>
                </a:ext>
              </a:extLst>
            </p:cNvPr>
            <p:cNvSpPr/>
            <p:nvPr/>
          </p:nvSpPr>
          <p:spPr>
            <a:xfrm>
              <a:off x="6247793" y="4375331"/>
              <a:ext cx="237342" cy="237342"/>
            </a:xfrm>
            <a:custGeom>
              <a:avLst/>
              <a:gdLst>
                <a:gd name="connsiteX0" fmla="*/ 150734 w 237342"/>
                <a:gd name="connsiteY0" fmla="*/ 88113 h 237342"/>
                <a:gd name="connsiteX1" fmla="*/ 150563 w 237342"/>
                <a:gd name="connsiteY1" fmla="*/ 88118 h 237342"/>
                <a:gd name="connsiteX2" fmla="*/ 150392 w 237342"/>
                <a:gd name="connsiteY2" fmla="*/ 88129 h 237342"/>
                <a:gd name="connsiteX3" fmla="*/ 150221 w 237342"/>
                <a:gd name="connsiteY3" fmla="*/ 88149 h 237342"/>
                <a:gd name="connsiteX4" fmla="*/ 150050 w 237342"/>
                <a:gd name="connsiteY4" fmla="*/ 88175 h 237342"/>
                <a:gd name="connsiteX5" fmla="*/ 149884 w 237342"/>
                <a:gd name="connsiteY5" fmla="*/ 88211 h 237342"/>
                <a:gd name="connsiteX6" fmla="*/ 149719 w 237342"/>
                <a:gd name="connsiteY6" fmla="*/ 88252 h 237342"/>
                <a:gd name="connsiteX7" fmla="*/ 149553 w 237342"/>
                <a:gd name="connsiteY7" fmla="*/ 88298 h 237342"/>
                <a:gd name="connsiteX8" fmla="*/ 149393 w 237342"/>
                <a:gd name="connsiteY8" fmla="*/ 88355 h 237342"/>
                <a:gd name="connsiteX9" fmla="*/ 149233 w 237342"/>
                <a:gd name="connsiteY9" fmla="*/ 88422 h 237342"/>
                <a:gd name="connsiteX10" fmla="*/ 149079 w 237342"/>
                <a:gd name="connsiteY10" fmla="*/ 88499 h 237342"/>
                <a:gd name="connsiteX11" fmla="*/ 148925 w 237342"/>
                <a:gd name="connsiteY11" fmla="*/ 88576 h 237342"/>
                <a:gd name="connsiteX12" fmla="*/ 148770 w 237342"/>
                <a:gd name="connsiteY12" fmla="*/ 88664 h 237342"/>
                <a:gd name="connsiteX13" fmla="*/ 148627 w 237342"/>
                <a:gd name="connsiteY13" fmla="*/ 88757 h 237342"/>
                <a:gd name="connsiteX14" fmla="*/ 148489 w 237342"/>
                <a:gd name="connsiteY14" fmla="*/ 88860 h 237342"/>
                <a:gd name="connsiteX15" fmla="*/ 148351 w 237342"/>
                <a:gd name="connsiteY15" fmla="*/ 88968 h 237342"/>
                <a:gd name="connsiteX16" fmla="*/ 148219 w 237342"/>
                <a:gd name="connsiteY16" fmla="*/ 89091 h 237342"/>
                <a:gd name="connsiteX17" fmla="*/ 108639 w 237342"/>
                <a:gd name="connsiteY17" fmla="*/ 126121 h 237342"/>
                <a:gd name="connsiteX18" fmla="*/ 108501 w 237342"/>
                <a:gd name="connsiteY18" fmla="*/ 126234 h 237342"/>
                <a:gd name="connsiteX19" fmla="*/ 108369 w 237342"/>
                <a:gd name="connsiteY19" fmla="*/ 126342 h 237342"/>
                <a:gd name="connsiteX20" fmla="*/ 108225 w 237342"/>
                <a:gd name="connsiteY20" fmla="*/ 126450 h 237342"/>
                <a:gd name="connsiteX21" fmla="*/ 108082 w 237342"/>
                <a:gd name="connsiteY21" fmla="*/ 126543 h 237342"/>
                <a:gd name="connsiteX22" fmla="*/ 107933 w 237342"/>
                <a:gd name="connsiteY22" fmla="*/ 126630 h 237342"/>
                <a:gd name="connsiteX23" fmla="*/ 107779 w 237342"/>
                <a:gd name="connsiteY23" fmla="*/ 126713 h 237342"/>
                <a:gd name="connsiteX24" fmla="*/ 107619 w 237342"/>
                <a:gd name="connsiteY24" fmla="*/ 126785 h 237342"/>
                <a:gd name="connsiteX25" fmla="*/ 107464 w 237342"/>
                <a:gd name="connsiteY25" fmla="*/ 126847 h 237342"/>
                <a:gd name="connsiteX26" fmla="*/ 107304 w 237342"/>
                <a:gd name="connsiteY26" fmla="*/ 126903 h 237342"/>
                <a:gd name="connsiteX27" fmla="*/ 107133 w 237342"/>
                <a:gd name="connsiteY27" fmla="*/ 126950 h 237342"/>
                <a:gd name="connsiteX28" fmla="*/ 106968 w 237342"/>
                <a:gd name="connsiteY28" fmla="*/ 126991 h 237342"/>
                <a:gd name="connsiteX29" fmla="*/ 106802 w 237342"/>
                <a:gd name="connsiteY29" fmla="*/ 127027 h 237342"/>
                <a:gd name="connsiteX30" fmla="*/ 106637 w 237342"/>
                <a:gd name="connsiteY30" fmla="*/ 127058 h 237342"/>
                <a:gd name="connsiteX31" fmla="*/ 106460 w 237342"/>
                <a:gd name="connsiteY31" fmla="*/ 127078 h 237342"/>
                <a:gd name="connsiteX32" fmla="*/ 106289 w 237342"/>
                <a:gd name="connsiteY32" fmla="*/ 127089 h 237342"/>
                <a:gd name="connsiteX33" fmla="*/ 106124 w 237342"/>
                <a:gd name="connsiteY33" fmla="*/ 127094 h 237342"/>
                <a:gd name="connsiteX34" fmla="*/ 105953 w 237342"/>
                <a:gd name="connsiteY34" fmla="*/ 127089 h 237342"/>
                <a:gd name="connsiteX35" fmla="*/ 105776 w 237342"/>
                <a:gd name="connsiteY35" fmla="*/ 127078 h 237342"/>
                <a:gd name="connsiteX36" fmla="*/ 105611 w 237342"/>
                <a:gd name="connsiteY36" fmla="*/ 127058 h 237342"/>
                <a:gd name="connsiteX37" fmla="*/ 105440 w 237342"/>
                <a:gd name="connsiteY37" fmla="*/ 127027 h 237342"/>
                <a:gd name="connsiteX38" fmla="*/ 105274 w 237342"/>
                <a:gd name="connsiteY38" fmla="*/ 126996 h 237342"/>
                <a:gd name="connsiteX39" fmla="*/ 105103 w 237342"/>
                <a:gd name="connsiteY39" fmla="*/ 126955 h 237342"/>
                <a:gd name="connsiteX40" fmla="*/ 104944 w 237342"/>
                <a:gd name="connsiteY40" fmla="*/ 126903 h 237342"/>
                <a:gd name="connsiteX41" fmla="*/ 104784 w 237342"/>
                <a:gd name="connsiteY41" fmla="*/ 126847 h 237342"/>
                <a:gd name="connsiteX42" fmla="*/ 104624 w 237342"/>
                <a:gd name="connsiteY42" fmla="*/ 126785 h 237342"/>
                <a:gd name="connsiteX43" fmla="*/ 104469 w 237342"/>
                <a:gd name="connsiteY43" fmla="*/ 126713 h 237342"/>
                <a:gd name="connsiteX44" fmla="*/ 104309 w 237342"/>
                <a:gd name="connsiteY44" fmla="*/ 126636 h 237342"/>
                <a:gd name="connsiteX45" fmla="*/ 104160 w 237342"/>
                <a:gd name="connsiteY45" fmla="*/ 126548 h 237342"/>
                <a:gd name="connsiteX46" fmla="*/ 104017 w 237342"/>
                <a:gd name="connsiteY46" fmla="*/ 126455 h 237342"/>
                <a:gd name="connsiteX47" fmla="*/ 103879 w 237342"/>
                <a:gd name="connsiteY47" fmla="*/ 126347 h 237342"/>
                <a:gd name="connsiteX48" fmla="*/ 103741 w 237342"/>
                <a:gd name="connsiteY48" fmla="*/ 126239 h 237342"/>
                <a:gd name="connsiteX49" fmla="*/ 103603 w 237342"/>
                <a:gd name="connsiteY49" fmla="*/ 126126 h 237342"/>
                <a:gd name="connsiteX50" fmla="*/ 89163 w 237342"/>
                <a:gd name="connsiteY50" fmla="*/ 112669 h 237342"/>
                <a:gd name="connsiteX51" fmla="*/ 89026 w 237342"/>
                <a:gd name="connsiteY51" fmla="*/ 112556 h 237342"/>
                <a:gd name="connsiteX52" fmla="*/ 88893 w 237342"/>
                <a:gd name="connsiteY52" fmla="*/ 112448 h 237342"/>
                <a:gd name="connsiteX53" fmla="*/ 88750 w 237342"/>
                <a:gd name="connsiteY53" fmla="*/ 112345 h 237342"/>
                <a:gd name="connsiteX54" fmla="*/ 88606 w 237342"/>
                <a:gd name="connsiteY54" fmla="*/ 112252 h 237342"/>
                <a:gd name="connsiteX55" fmla="*/ 88457 w 237342"/>
                <a:gd name="connsiteY55" fmla="*/ 112159 h 237342"/>
                <a:gd name="connsiteX56" fmla="*/ 88303 w 237342"/>
                <a:gd name="connsiteY56" fmla="*/ 112082 h 237342"/>
                <a:gd name="connsiteX57" fmla="*/ 88143 w 237342"/>
                <a:gd name="connsiteY57" fmla="*/ 112010 h 237342"/>
                <a:gd name="connsiteX58" fmla="*/ 87989 w 237342"/>
                <a:gd name="connsiteY58" fmla="*/ 111948 h 237342"/>
                <a:gd name="connsiteX59" fmla="*/ 87829 w 237342"/>
                <a:gd name="connsiteY59" fmla="*/ 111892 h 237342"/>
                <a:gd name="connsiteX60" fmla="*/ 87658 w 237342"/>
                <a:gd name="connsiteY60" fmla="*/ 111840 h 237342"/>
                <a:gd name="connsiteX61" fmla="*/ 87492 w 237342"/>
                <a:gd name="connsiteY61" fmla="*/ 111799 h 237342"/>
                <a:gd name="connsiteX62" fmla="*/ 87327 w 237342"/>
                <a:gd name="connsiteY62" fmla="*/ 111768 h 237342"/>
                <a:gd name="connsiteX63" fmla="*/ 87156 w 237342"/>
                <a:gd name="connsiteY63" fmla="*/ 111742 h 237342"/>
                <a:gd name="connsiteX64" fmla="*/ 86985 w 237342"/>
                <a:gd name="connsiteY64" fmla="*/ 111722 h 237342"/>
                <a:gd name="connsiteX65" fmla="*/ 86814 w 237342"/>
                <a:gd name="connsiteY65" fmla="*/ 111712 h 237342"/>
                <a:gd name="connsiteX66" fmla="*/ 86643 w 237342"/>
                <a:gd name="connsiteY66" fmla="*/ 111706 h 237342"/>
                <a:gd name="connsiteX67" fmla="*/ 86477 w 237342"/>
                <a:gd name="connsiteY67" fmla="*/ 111712 h 237342"/>
                <a:gd name="connsiteX68" fmla="*/ 86301 w 237342"/>
                <a:gd name="connsiteY68" fmla="*/ 111722 h 237342"/>
                <a:gd name="connsiteX69" fmla="*/ 86130 w 237342"/>
                <a:gd name="connsiteY69" fmla="*/ 111742 h 237342"/>
                <a:gd name="connsiteX70" fmla="*/ 85964 w 237342"/>
                <a:gd name="connsiteY70" fmla="*/ 111768 h 237342"/>
                <a:gd name="connsiteX71" fmla="*/ 85799 w 237342"/>
                <a:gd name="connsiteY71" fmla="*/ 111799 h 237342"/>
                <a:gd name="connsiteX72" fmla="*/ 85628 w 237342"/>
                <a:gd name="connsiteY72" fmla="*/ 111840 h 237342"/>
                <a:gd name="connsiteX73" fmla="*/ 85463 w 237342"/>
                <a:gd name="connsiteY73" fmla="*/ 111892 h 237342"/>
                <a:gd name="connsiteX74" fmla="*/ 85303 w 237342"/>
                <a:gd name="connsiteY74" fmla="*/ 111948 h 237342"/>
                <a:gd name="connsiteX75" fmla="*/ 85143 w 237342"/>
                <a:gd name="connsiteY75" fmla="*/ 112010 h 237342"/>
                <a:gd name="connsiteX76" fmla="*/ 84988 w 237342"/>
                <a:gd name="connsiteY76" fmla="*/ 112082 h 237342"/>
                <a:gd name="connsiteX77" fmla="*/ 84834 w 237342"/>
                <a:gd name="connsiteY77" fmla="*/ 112159 h 237342"/>
                <a:gd name="connsiteX78" fmla="*/ 84685 w 237342"/>
                <a:gd name="connsiteY78" fmla="*/ 112252 h 237342"/>
                <a:gd name="connsiteX79" fmla="*/ 84541 w 237342"/>
                <a:gd name="connsiteY79" fmla="*/ 112345 h 237342"/>
                <a:gd name="connsiteX80" fmla="*/ 84398 w 237342"/>
                <a:gd name="connsiteY80" fmla="*/ 112448 h 237342"/>
                <a:gd name="connsiteX81" fmla="*/ 84255 w 237342"/>
                <a:gd name="connsiteY81" fmla="*/ 112556 h 237342"/>
                <a:gd name="connsiteX82" fmla="*/ 84128 w 237342"/>
                <a:gd name="connsiteY82" fmla="*/ 112674 h 237342"/>
                <a:gd name="connsiteX83" fmla="*/ 75231 w 237342"/>
                <a:gd name="connsiteY83" fmla="*/ 120978 h 237342"/>
                <a:gd name="connsiteX84" fmla="*/ 75104 w 237342"/>
                <a:gd name="connsiteY84" fmla="*/ 121101 h 237342"/>
                <a:gd name="connsiteX85" fmla="*/ 74988 w 237342"/>
                <a:gd name="connsiteY85" fmla="*/ 121225 h 237342"/>
                <a:gd name="connsiteX86" fmla="*/ 74884 w 237342"/>
                <a:gd name="connsiteY86" fmla="*/ 121364 h 237342"/>
                <a:gd name="connsiteX87" fmla="*/ 74779 w 237342"/>
                <a:gd name="connsiteY87" fmla="*/ 121498 h 237342"/>
                <a:gd name="connsiteX88" fmla="*/ 74691 w 237342"/>
                <a:gd name="connsiteY88" fmla="*/ 121637 h 237342"/>
                <a:gd name="connsiteX89" fmla="*/ 74602 w 237342"/>
                <a:gd name="connsiteY89" fmla="*/ 121776 h 237342"/>
                <a:gd name="connsiteX90" fmla="*/ 74520 w 237342"/>
                <a:gd name="connsiteY90" fmla="*/ 121930 h 237342"/>
                <a:gd name="connsiteX91" fmla="*/ 74453 w 237342"/>
                <a:gd name="connsiteY91" fmla="*/ 122074 h 237342"/>
                <a:gd name="connsiteX92" fmla="*/ 74393 w 237342"/>
                <a:gd name="connsiteY92" fmla="*/ 122224 h 237342"/>
                <a:gd name="connsiteX93" fmla="*/ 74338 w 237342"/>
                <a:gd name="connsiteY93" fmla="*/ 122378 h 237342"/>
                <a:gd name="connsiteX94" fmla="*/ 74294 w 237342"/>
                <a:gd name="connsiteY94" fmla="*/ 122538 h 237342"/>
                <a:gd name="connsiteX95" fmla="*/ 74260 w 237342"/>
                <a:gd name="connsiteY95" fmla="*/ 122692 h 237342"/>
                <a:gd name="connsiteX96" fmla="*/ 74233 w 237342"/>
                <a:gd name="connsiteY96" fmla="*/ 122847 h 237342"/>
                <a:gd name="connsiteX97" fmla="*/ 74211 w 237342"/>
                <a:gd name="connsiteY97" fmla="*/ 123006 h 237342"/>
                <a:gd name="connsiteX98" fmla="*/ 74200 w 237342"/>
                <a:gd name="connsiteY98" fmla="*/ 123166 h 237342"/>
                <a:gd name="connsiteX99" fmla="*/ 74194 w 237342"/>
                <a:gd name="connsiteY99" fmla="*/ 123331 h 237342"/>
                <a:gd name="connsiteX100" fmla="*/ 74200 w 237342"/>
                <a:gd name="connsiteY100" fmla="*/ 123485 h 237342"/>
                <a:gd name="connsiteX101" fmla="*/ 74211 w 237342"/>
                <a:gd name="connsiteY101" fmla="*/ 123645 h 237342"/>
                <a:gd name="connsiteX102" fmla="*/ 74227 w 237342"/>
                <a:gd name="connsiteY102" fmla="*/ 123804 h 237342"/>
                <a:gd name="connsiteX103" fmla="*/ 74260 w 237342"/>
                <a:gd name="connsiteY103" fmla="*/ 123964 h 237342"/>
                <a:gd name="connsiteX104" fmla="*/ 74294 w 237342"/>
                <a:gd name="connsiteY104" fmla="*/ 124118 h 237342"/>
                <a:gd name="connsiteX105" fmla="*/ 74338 w 237342"/>
                <a:gd name="connsiteY105" fmla="*/ 124273 h 237342"/>
                <a:gd name="connsiteX106" fmla="*/ 74387 w 237342"/>
                <a:gd name="connsiteY106" fmla="*/ 124427 h 237342"/>
                <a:gd name="connsiteX107" fmla="*/ 74448 w 237342"/>
                <a:gd name="connsiteY107" fmla="*/ 124582 h 237342"/>
                <a:gd name="connsiteX108" fmla="*/ 74520 w 237342"/>
                <a:gd name="connsiteY108" fmla="*/ 124731 h 237342"/>
                <a:gd name="connsiteX109" fmla="*/ 74602 w 237342"/>
                <a:gd name="connsiteY109" fmla="*/ 124875 h 237342"/>
                <a:gd name="connsiteX110" fmla="*/ 74685 w 237342"/>
                <a:gd name="connsiteY110" fmla="*/ 125014 h 237342"/>
                <a:gd name="connsiteX111" fmla="*/ 74779 w 237342"/>
                <a:gd name="connsiteY111" fmla="*/ 125158 h 237342"/>
                <a:gd name="connsiteX112" fmla="*/ 74878 w 237342"/>
                <a:gd name="connsiteY112" fmla="*/ 125297 h 237342"/>
                <a:gd name="connsiteX113" fmla="*/ 74983 w 237342"/>
                <a:gd name="connsiteY113" fmla="*/ 125426 h 237342"/>
                <a:gd name="connsiteX114" fmla="*/ 75099 w 237342"/>
                <a:gd name="connsiteY114" fmla="*/ 125554 h 237342"/>
                <a:gd name="connsiteX115" fmla="*/ 75226 w 237342"/>
                <a:gd name="connsiteY115" fmla="*/ 125678 h 237342"/>
                <a:gd name="connsiteX116" fmla="*/ 97834 w 237342"/>
                <a:gd name="connsiteY116" fmla="*/ 146872 h 237342"/>
                <a:gd name="connsiteX117" fmla="*/ 97966 w 237342"/>
                <a:gd name="connsiteY117" fmla="*/ 147001 h 237342"/>
                <a:gd name="connsiteX118" fmla="*/ 98104 w 237342"/>
                <a:gd name="connsiteY118" fmla="*/ 147119 h 237342"/>
                <a:gd name="connsiteX119" fmla="*/ 98259 w 237342"/>
                <a:gd name="connsiteY119" fmla="*/ 147233 h 237342"/>
                <a:gd name="connsiteX120" fmla="*/ 98408 w 237342"/>
                <a:gd name="connsiteY120" fmla="*/ 147346 h 237342"/>
                <a:gd name="connsiteX121" fmla="*/ 98568 w 237342"/>
                <a:gd name="connsiteY121" fmla="*/ 147459 h 237342"/>
                <a:gd name="connsiteX122" fmla="*/ 98733 w 237342"/>
                <a:gd name="connsiteY122" fmla="*/ 147572 h 237342"/>
                <a:gd name="connsiteX123" fmla="*/ 98909 w 237342"/>
                <a:gd name="connsiteY123" fmla="*/ 147686 h 237342"/>
                <a:gd name="connsiteX124" fmla="*/ 99086 w 237342"/>
                <a:gd name="connsiteY124" fmla="*/ 147789 h 237342"/>
                <a:gd name="connsiteX125" fmla="*/ 99268 w 237342"/>
                <a:gd name="connsiteY125" fmla="*/ 147892 h 237342"/>
                <a:gd name="connsiteX126" fmla="*/ 99456 w 237342"/>
                <a:gd name="connsiteY126" fmla="*/ 147995 h 237342"/>
                <a:gd name="connsiteX127" fmla="*/ 99649 w 237342"/>
                <a:gd name="connsiteY127" fmla="*/ 148092 h 237342"/>
                <a:gd name="connsiteX128" fmla="*/ 99842 w 237342"/>
                <a:gd name="connsiteY128" fmla="*/ 148185 h 237342"/>
                <a:gd name="connsiteX129" fmla="*/ 100040 w 237342"/>
                <a:gd name="connsiteY129" fmla="*/ 148283 h 237342"/>
                <a:gd name="connsiteX130" fmla="*/ 100239 w 237342"/>
                <a:gd name="connsiteY130" fmla="*/ 148370 h 237342"/>
                <a:gd name="connsiteX131" fmla="*/ 100448 w 237342"/>
                <a:gd name="connsiteY131" fmla="*/ 148458 h 237342"/>
                <a:gd name="connsiteX132" fmla="*/ 100647 w 237342"/>
                <a:gd name="connsiteY132" fmla="*/ 148540 h 237342"/>
                <a:gd name="connsiteX133" fmla="*/ 100856 w 237342"/>
                <a:gd name="connsiteY133" fmla="*/ 148618 h 237342"/>
                <a:gd name="connsiteX134" fmla="*/ 101066 w 237342"/>
                <a:gd name="connsiteY134" fmla="*/ 148690 h 237342"/>
                <a:gd name="connsiteX135" fmla="*/ 101276 w 237342"/>
                <a:gd name="connsiteY135" fmla="*/ 148757 h 237342"/>
                <a:gd name="connsiteX136" fmla="*/ 101485 w 237342"/>
                <a:gd name="connsiteY136" fmla="*/ 148823 h 237342"/>
                <a:gd name="connsiteX137" fmla="*/ 101695 w 237342"/>
                <a:gd name="connsiteY137" fmla="*/ 148885 h 237342"/>
                <a:gd name="connsiteX138" fmla="*/ 101904 w 237342"/>
                <a:gd name="connsiteY138" fmla="*/ 148947 h 237342"/>
                <a:gd name="connsiteX139" fmla="*/ 102114 w 237342"/>
                <a:gd name="connsiteY139" fmla="*/ 148998 h 237342"/>
                <a:gd name="connsiteX140" fmla="*/ 102318 w 237342"/>
                <a:gd name="connsiteY140" fmla="*/ 149045 h 237342"/>
                <a:gd name="connsiteX141" fmla="*/ 102528 w 237342"/>
                <a:gd name="connsiteY141" fmla="*/ 149086 h 237342"/>
                <a:gd name="connsiteX142" fmla="*/ 102732 w 237342"/>
                <a:gd name="connsiteY142" fmla="*/ 149122 h 237342"/>
                <a:gd name="connsiteX143" fmla="*/ 102930 w 237342"/>
                <a:gd name="connsiteY143" fmla="*/ 149158 h 237342"/>
                <a:gd name="connsiteX144" fmla="*/ 103134 w 237342"/>
                <a:gd name="connsiteY144" fmla="*/ 149184 h 237342"/>
                <a:gd name="connsiteX145" fmla="*/ 103333 w 237342"/>
                <a:gd name="connsiteY145" fmla="*/ 149204 h 237342"/>
                <a:gd name="connsiteX146" fmla="*/ 103526 w 237342"/>
                <a:gd name="connsiteY146" fmla="*/ 149220 h 237342"/>
                <a:gd name="connsiteX147" fmla="*/ 103714 w 237342"/>
                <a:gd name="connsiteY147" fmla="*/ 149225 h 237342"/>
                <a:gd name="connsiteX148" fmla="*/ 103901 w 237342"/>
                <a:gd name="connsiteY148" fmla="*/ 149230 h 237342"/>
                <a:gd name="connsiteX149" fmla="*/ 108049 w 237342"/>
                <a:gd name="connsiteY149" fmla="*/ 149230 h 237342"/>
                <a:gd name="connsiteX150" fmla="*/ 108231 w 237342"/>
                <a:gd name="connsiteY150" fmla="*/ 149225 h 237342"/>
                <a:gd name="connsiteX151" fmla="*/ 108418 w 237342"/>
                <a:gd name="connsiteY151" fmla="*/ 149220 h 237342"/>
                <a:gd name="connsiteX152" fmla="*/ 108617 w 237342"/>
                <a:gd name="connsiteY152" fmla="*/ 149204 h 237342"/>
                <a:gd name="connsiteX153" fmla="*/ 108815 w 237342"/>
                <a:gd name="connsiteY153" fmla="*/ 149184 h 237342"/>
                <a:gd name="connsiteX154" fmla="*/ 109014 w 237342"/>
                <a:gd name="connsiteY154" fmla="*/ 149158 h 237342"/>
                <a:gd name="connsiteX155" fmla="*/ 109213 w 237342"/>
                <a:gd name="connsiteY155" fmla="*/ 149127 h 237342"/>
                <a:gd name="connsiteX156" fmla="*/ 109422 w 237342"/>
                <a:gd name="connsiteY156" fmla="*/ 149086 h 237342"/>
                <a:gd name="connsiteX157" fmla="*/ 109626 w 237342"/>
                <a:gd name="connsiteY157" fmla="*/ 149045 h 237342"/>
                <a:gd name="connsiteX158" fmla="*/ 109830 w 237342"/>
                <a:gd name="connsiteY158" fmla="*/ 148998 h 237342"/>
                <a:gd name="connsiteX159" fmla="*/ 110045 w 237342"/>
                <a:gd name="connsiteY159" fmla="*/ 148947 h 237342"/>
                <a:gd name="connsiteX160" fmla="*/ 110255 w 237342"/>
                <a:gd name="connsiteY160" fmla="*/ 148885 h 237342"/>
                <a:gd name="connsiteX161" fmla="*/ 110465 w 237342"/>
                <a:gd name="connsiteY161" fmla="*/ 148823 h 237342"/>
                <a:gd name="connsiteX162" fmla="*/ 110669 w 237342"/>
                <a:gd name="connsiteY162" fmla="*/ 148762 h 237342"/>
                <a:gd name="connsiteX163" fmla="*/ 110884 w 237342"/>
                <a:gd name="connsiteY163" fmla="*/ 148690 h 237342"/>
                <a:gd name="connsiteX164" fmla="*/ 111088 w 237342"/>
                <a:gd name="connsiteY164" fmla="*/ 148618 h 237342"/>
                <a:gd name="connsiteX165" fmla="*/ 111297 w 237342"/>
                <a:gd name="connsiteY165" fmla="*/ 148540 h 237342"/>
                <a:gd name="connsiteX166" fmla="*/ 111507 w 237342"/>
                <a:gd name="connsiteY166" fmla="*/ 148458 h 237342"/>
                <a:gd name="connsiteX167" fmla="*/ 111706 w 237342"/>
                <a:gd name="connsiteY167" fmla="*/ 148376 h 237342"/>
                <a:gd name="connsiteX168" fmla="*/ 111904 w 237342"/>
                <a:gd name="connsiteY168" fmla="*/ 148283 h 237342"/>
                <a:gd name="connsiteX169" fmla="*/ 112108 w 237342"/>
                <a:gd name="connsiteY169" fmla="*/ 148190 h 237342"/>
                <a:gd name="connsiteX170" fmla="*/ 112301 w 237342"/>
                <a:gd name="connsiteY170" fmla="*/ 148092 h 237342"/>
                <a:gd name="connsiteX171" fmla="*/ 112489 w 237342"/>
                <a:gd name="connsiteY171" fmla="*/ 147995 h 237342"/>
                <a:gd name="connsiteX172" fmla="*/ 112676 w 237342"/>
                <a:gd name="connsiteY172" fmla="*/ 147897 h 237342"/>
                <a:gd name="connsiteX173" fmla="*/ 112864 w 237342"/>
                <a:gd name="connsiteY173" fmla="*/ 147794 h 237342"/>
                <a:gd name="connsiteX174" fmla="*/ 113040 w 237342"/>
                <a:gd name="connsiteY174" fmla="*/ 147686 h 237342"/>
                <a:gd name="connsiteX175" fmla="*/ 113211 w 237342"/>
                <a:gd name="connsiteY175" fmla="*/ 147572 h 237342"/>
                <a:gd name="connsiteX176" fmla="*/ 113377 w 237342"/>
                <a:gd name="connsiteY176" fmla="*/ 147464 h 237342"/>
                <a:gd name="connsiteX177" fmla="*/ 113542 w 237342"/>
                <a:gd name="connsiteY177" fmla="*/ 147351 h 237342"/>
                <a:gd name="connsiteX178" fmla="*/ 113697 w 237342"/>
                <a:gd name="connsiteY178" fmla="*/ 147238 h 237342"/>
                <a:gd name="connsiteX179" fmla="*/ 113840 w 237342"/>
                <a:gd name="connsiteY179" fmla="*/ 147119 h 237342"/>
                <a:gd name="connsiteX180" fmla="*/ 113984 w 237342"/>
                <a:gd name="connsiteY180" fmla="*/ 147001 h 237342"/>
                <a:gd name="connsiteX181" fmla="*/ 114116 w 237342"/>
                <a:gd name="connsiteY181" fmla="*/ 146877 h 237342"/>
                <a:gd name="connsiteX182" fmla="*/ 162118 w 237342"/>
                <a:gd name="connsiteY182" fmla="*/ 101972 h 237342"/>
                <a:gd name="connsiteX183" fmla="*/ 162245 w 237342"/>
                <a:gd name="connsiteY183" fmla="*/ 101843 h 237342"/>
                <a:gd name="connsiteX184" fmla="*/ 162361 w 237342"/>
                <a:gd name="connsiteY184" fmla="*/ 101714 h 237342"/>
                <a:gd name="connsiteX185" fmla="*/ 162465 w 237342"/>
                <a:gd name="connsiteY185" fmla="*/ 101585 h 237342"/>
                <a:gd name="connsiteX186" fmla="*/ 162570 w 237342"/>
                <a:gd name="connsiteY186" fmla="*/ 101452 h 237342"/>
                <a:gd name="connsiteX187" fmla="*/ 162658 w 237342"/>
                <a:gd name="connsiteY187" fmla="*/ 101313 h 237342"/>
                <a:gd name="connsiteX188" fmla="*/ 162747 w 237342"/>
                <a:gd name="connsiteY188" fmla="*/ 101163 h 237342"/>
                <a:gd name="connsiteX189" fmla="*/ 162824 w 237342"/>
                <a:gd name="connsiteY189" fmla="*/ 101019 h 237342"/>
                <a:gd name="connsiteX190" fmla="*/ 162896 w 237342"/>
                <a:gd name="connsiteY190" fmla="*/ 100870 h 237342"/>
                <a:gd name="connsiteX191" fmla="*/ 162956 w 237342"/>
                <a:gd name="connsiteY191" fmla="*/ 100721 h 237342"/>
                <a:gd name="connsiteX192" fmla="*/ 163006 w 237342"/>
                <a:gd name="connsiteY192" fmla="*/ 100566 h 237342"/>
                <a:gd name="connsiteX193" fmla="*/ 163050 w 237342"/>
                <a:gd name="connsiteY193" fmla="*/ 100412 h 237342"/>
                <a:gd name="connsiteX194" fmla="*/ 163089 w 237342"/>
                <a:gd name="connsiteY194" fmla="*/ 100257 h 237342"/>
                <a:gd name="connsiteX195" fmla="*/ 163116 w 237342"/>
                <a:gd name="connsiteY195" fmla="*/ 100098 h 237342"/>
                <a:gd name="connsiteX196" fmla="*/ 163133 w 237342"/>
                <a:gd name="connsiteY196" fmla="*/ 99938 h 237342"/>
                <a:gd name="connsiteX197" fmla="*/ 163144 w 237342"/>
                <a:gd name="connsiteY197" fmla="*/ 99778 h 237342"/>
                <a:gd name="connsiteX198" fmla="*/ 163149 w 237342"/>
                <a:gd name="connsiteY198" fmla="*/ 99624 h 237342"/>
                <a:gd name="connsiteX199" fmla="*/ 163144 w 237342"/>
                <a:gd name="connsiteY199" fmla="*/ 99464 h 237342"/>
                <a:gd name="connsiteX200" fmla="*/ 163133 w 237342"/>
                <a:gd name="connsiteY200" fmla="*/ 99300 h 237342"/>
                <a:gd name="connsiteX201" fmla="*/ 163111 w 237342"/>
                <a:gd name="connsiteY201" fmla="*/ 99145 h 237342"/>
                <a:gd name="connsiteX202" fmla="*/ 163083 w 237342"/>
                <a:gd name="connsiteY202" fmla="*/ 98986 h 237342"/>
                <a:gd name="connsiteX203" fmla="*/ 163044 w 237342"/>
                <a:gd name="connsiteY203" fmla="*/ 98831 h 237342"/>
                <a:gd name="connsiteX204" fmla="*/ 163000 w 237342"/>
                <a:gd name="connsiteY204" fmla="*/ 98672 h 237342"/>
                <a:gd name="connsiteX205" fmla="*/ 162951 w 237342"/>
                <a:gd name="connsiteY205" fmla="*/ 98522 h 237342"/>
                <a:gd name="connsiteX206" fmla="*/ 162890 w 237342"/>
                <a:gd name="connsiteY206" fmla="*/ 98373 h 237342"/>
                <a:gd name="connsiteX207" fmla="*/ 162818 w 237342"/>
                <a:gd name="connsiteY207" fmla="*/ 98224 h 237342"/>
                <a:gd name="connsiteX208" fmla="*/ 162736 w 237342"/>
                <a:gd name="connsiteY208" fmla="*/ 98074 h 237342"/>
                <a:gd name="connsiteX209" fmla="*/ 162653 w 237342"/>
                <a:gd name="connsiteY209" fmla="*/ 97936 h 237342"/>
                <a:gd name="connsiteX210" fmla="*/ 162559 w 237342"/>
                <a:gd name="connsiteY210" fmla="*/ 97797 h 237342"/>
                <a:gd name="connsiteX211" fmla="*/ 162460 w 237342"/>
                <a:gd name="connsiteY211" fmla="*/ 97663 h 237342"/>
                <a:gd name="connsiteX212" fmla="*/ 162349 w 237342"/>
                <a:gd name="connsiteY212" fmla="*/ 97529 h 237342"/>
                <a:gd name="connsiteX213" fmla="*/ 162234 w 237342"/>
                <a:gd name="connsiteY213" fmla="*/ 97400 h 237342"/>
                <a:gd name="connsiteX214" fmla="*/ 162101 w 237342"/>
                <a:gd name="connsiteY214" fmla="*/ 97277 h 237342"/>
                <a:gd name="connsiteX215" fmla="*/ 153254 w 237342"/>
                <a:gd name="connsiteY215" fmla="*/ 89071 h 237342"/>
                <a:gd name="connsiteX216" fmla="*/ 153122 w 237342"/>
                <a:gd name="connsiteY216" fmla="*/ 88957 h 237342"/>
                <a:gd name="connsiteX217" fmla="*/ 152984 w 237342"/>
                <a:gd name="connsiteY217" fmla="*/ 88849 h 237342"/>
                <a:gd name="connsiteX218" fmla="*/ 152841 w 237342"/>
                <a:gd name="connsiteY218" fmla="*/ 88746 h 237342"/>
                <a:gd name="connsiteX219" fmla="*/ 152697 w 237342"/>
                <a:gd name="connsiteY219" fmla="*/ 88654 h 237342"/>
                <a:gd name="connsiteX220" fmla="*/ 152548 w 237342"/>
                <a:gd name="connsiteY220" fmla="*/ 88566 h 237342"/>
                <a:gd name="connsiteX221" fmla="*/ 152394 w 237342"/>
                <a:gd name="connsiteY221" fmla="*/ 88489 h 237342"/>
                <a:gd name="connsiteX222" fmla="*/ 152234 w 237342"/>
                <a:gd name="connsiteY222" fmla="*/ 88412 h 237342"/>
                <a:gd name="connsiteX223" fmla="*/ 152074 w 237342"/>
                <a:gd name="connsiteY223" fmla="*/ 88350 h 237342"/>
                <a:gd name="connsiteX224" fmla="*/ 151914 w 237342"/>
                <a:gd name="connsiteY224" fmla="*/ 88293 h 237342"/>
                <a:gd name="connsiteX225" fmla="*/ 151754 w 237342"/>
                <a:gd name="connsiteY225" fmla="*/ 88247 h 237342"/>
                <a:gd name="connsiteX226" fmla="*/ 151583 w 237342"/>
                <a:gd name="connsiteY226" fmla="*/ 88206 h 237342"/>
                <a:gd name="connsiteX227" fmla="*/ 151412 w 237342"/>
                <a:gd name="connsiteY227" fmla="*/ 88170 h 237342"/>
                <a:gd name="connsiteX228" fmla="*/ 151247 w 237342"/>
                <a:gd name="connsiteY228" fmla="*/ 88144 h 237342"/>
                <a:gd name="connsiteX229" fmla="*/ 151076 w 237342"/>
                <a:gd name="connsiteY229" fmla="*/ 88129 h 237342"/>
                <a:gd name="connsiteX230" fmla="*/ 150905 w 237342"/>
                <a:gd name="connsiteY230" fmla="*/ 88118 h 237342"/>
                <a:gd name="connsiteX231" fmla="*/ 118671 w 237342"/>
                <a:gd name="connsiteY231" fmla="*/ 0 h 237342"/>
                <a:gd name="connsiteX232" fmla="*/ 237342 w 237342"/>
                <a:gd name="connsiteY232" fmla="*/ 118671 h 237342"/>
                <a:gd name="connsiteX233" fmla="*/ 118671 w 237342"/>
                <a:gd name="connsiteY233" fmla="*/ 237342 h 237342"/>
                <a:gd name="connsiteX234" fmla="*/ 0 w 237342"/>
                <a:gd name="connsiteY234" fmla="*/ 118671 h 237342"/>
                <a:gd name="connsiteX235" fmla="*/ 118671 w 237342"/>
                <a:gd name="connsiteY235" fmla="*/ 0 h 23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37342" h="237342">
                  <a:moveTo>
                    <a:pt x="150734" y="88113"/>
                  </a:moveTo>
                  <a:lnTo>
                    <a:pt x="150563" y="88118"/>
                  </a:lnTo>
                  <a:lnTo>
                    <a:pt x="150392" y="88129"/>
                  </a:lnTo>
                  <a:lnTo>
                    <a:pt x="150221" y="88149"/>
                  </a:lnTo>
                  <a:lnTo>
                    <a:pt x="150050" y="88175"/>
                  </a:lnTo>
                  <a:lnTo>
                    <a:pt x="149884" y="88211"/>
                  </a:lnTo>
                  <a:lnTo>
                    <a:pt x="149719" y="88252"/>
                  </a:lnTo>
                  <a:lnTo>
                    <a:pt x="149553" y="88298"/>
                  </a:lnTo>
                  <a:lnTo>
                    <a:pt x="149393" y="88355"/>
                  </a:lnTo>
                  <a:lnTo>
                    <a:pt x="149233" y="88422"/>
                  </a:lnTo>
                  <a:lnTo>
                    <a:pt x="149079" y="88499"/>
                  </a:lnTo>
                  <a:lnTo>
                    <a:pt x="148925" y="88576"/>
                  </a:lnTo>
                  <a:lnTo>
                    <a:pt x="148770" y="88664"/>
                  </a:lnTo>
                  <a:lnTo>
                    <a:pt x="148627" y="88757"/>
                  </a:lnTo>
                  <a:lnTo>
                    <a:pt x="148489" y="88860"/>
                  </a:lnTo>
                  <a:lnTo>
                    <a:pt x="148351" y="88968"/>
                  </a:lnTo>
                  <a:lnTo>
                    <a:pt x="148219" y="89091"/>
                  </a:lnTo>
                  <a:lnTo>
                    <a:pt x="108639" y="126121"/>
                  </a:lnTo>
                  <a:lnTo>
                    <a:pt x="108501" y="126234"/>
                  </a:lnTo>
                  <a:lnTo>
                    <a:pt x="108369" y="126342"/>
                  </a:lnTo>
                  <a:lnTo>
                    <a:pt x="108225" y="126450"/>
                  </a:lnTo>
                  <a:lnTo>
                    <a:pt x="108082" y="126543"/>
                  </a:lnTo>
                  <a:lnTo>
                    <a:pt x="107933" y="126630"/>
                  </a:lnTo>
                  <a:lnTo>
                    <a:pt x="107779" y="126713"/>
                  </a:lnTo>
                  <a:lnTo>
                    <a:pt x="107619" y="126785"/>
                  </a:lnTo>
                  <a:lnTo>
                    <a:pt x="107464" y="126847"/>
                  </a:lnTo>
                  <a:lnTo>
                    <a:pt x="107304" y="126903"/>
                  </a:lnTo>
                  <a:lnTo>
                    <a:pt x="107133" y="126950"/>
                  </a:lnTo>
                  <a:lnTo>
                    <a:pt x="106968" y="126991"/>
                  </a:lnTo>
                  <a:lnTo>
                    <a:pt x="106802" y="127027"/>
                  </a:lnTo>
                  <a:lnTo>
                    <a:pt x="106637" y="127058"/>
                  </a:lnTo>
                  <a:lnTo>
                    <a:pt x="106460" y="127078"/>
                  </a:lnTo>
                  <a:lnTo>
                    <a:pt x="106289" y="127089"/>
                  </a:lnTo>
                  <a:lnTo>
                    <a:pt x="106124" y="127094"/>
                  </a:lnTo>
                  <a:lnTo>
                    <a:pt x="105953" y="127089"/>
                  </a:lnTo>
                  <a:lnTo>
                    <a:pt x="105776" y="127078"/>
                  </a:lnTo>
                  <a:lnTo>
                    <a:pt x="105611" y="127058"/>
                  </a:lnTo>
                  <a:lnTo>
                    <a:pt x="105440" y="127027"/>
                  </a:lnTo>
                  <a:lnTo>
                    <a:pt x="105274" y="126996"/>
                  </a:lnTo>
                  <a:lnTo>
                    <a:pt x="105103" y="126955"/>
                  </a:lnTo>
                  <a:lnTo>
                    <a:pt x="104944" y="126903"/>
                  </a:lnTo>
                  <a:lnTo>
                    <a:pt x="104784" y="126847"/>
                  </a:lnTo>
                  <a:lnTo>
                    <a:pt x="104624" y="126785"/>
                  </a:lnTo>
                  <a:lnTo>
                    <a:pt x="104469" y="126713"/>
                  </a:lnTo>
                  <a:lnTo>
                    <a:pt x="104309" y="126636"/>
                  </a:lnTo>
                  <a:lnTo>
                    <a:pt x="104160" y="126548"/>
                  </a:lnTo>
                  <a:lnTo>
                    <a:pt x="104017" y="126455"/>
                  </a:lnTo>
                  <a:lnTo>
                    <a:pt x="103879" y="126347"/>
                  </a:lnTo>
                  <a:lnTo>
                    <a:pt x="103741" y="126239"/>
                  </a:lnTo>
                  <a:lnTo>
                    <a:pt x="103603" y="126126"/>
                  </a:lnTo>
                  <a:lnTo>
                    <a:pt x="89163" y="112669"/>
                  </a:lnTo>
                  <a:lnTo>
                    <a:pt x="89026" y="112556"/>
                  </a:lnTo>
                  <a:lnTo>
                    <a:pt x="88893" y="112448"/>
                  </a:lnTo>
                  <a:lnTo>
                    <a:pt x="88750" y="112345"/>
                  </a:lnTo>
                  <a:lnTo>
                    <a:pt x="88606" y="112252"/>
                  </a:lnTo>
                  <a:lnTo>
                    <a:pt x="88457" y="112159"/>
                  </a:lnTo>
                  <a:lnTo>
                    <a:pt x="88303" y="112082"/>
                  </a:lnTo>
                  <a:lnTo>
                    <a:pt x="88143" y="112010"/>
                  </a:lnTo>
                  <a:lnTo>
                    <a:pt x="87989" y="111948"/>
                  </a:lnTo>
                  <a:lnTo>
                    <a:pt x="87829" y="111892"/>
                  </a:lnTo>
                  <a:lnTo>
                    <a:pt x="87658" y="111840"/>
                  </a:lnTo>
                  <a:lnTo>
                    <a:pt x="87492" y="111799"/>
                  </a:lnTo>
                  <a:lnTo>
                    <a:pt x="87327" y="111768"/>
                  </a:lnTo>
                  <a:lnTo>
                    <a:pt x="87156" y="111742"/>
                  </a:lnTo>
                  <a:lnTo>
                    <a:pt x="86985" y="111722"/>
                  </a:lnTo>
                  <a:lnTo>
                    <a:pt x="86814" y="111712"/>
                  </a:lnTo>
                  <a:lnTo>
                    <a:pt x="86643" y="111706"/>
                  </a:lnTo>
                  <a:lnTo>
                    <a:pt x="86477" y="111712"/>
                  </a:lnTo>
                  <a:lnTo>
                    <a:pt x="86301" y="111722"/>
                  </a:lnTo>
                  <a:lnTo>
                    <a:pt x="86130" y="111742"/>
                  </a:lnTo>
                  <a:lnTo>
                    <a:pt x="85964" y="111768"/>
                  </a:lnTo>
                  <a:lnTo>
                    <a:pt x="85799" y="111799"/>
                  </a:lnTo>
                  <a:lnTo>
                    <a:pt x="85628" y="111840"/>
                  </a:lnTo>
                  <a:lnTo>
                    <a:pt x="85463" y="111892"/>
                  </a:lnTo>
                  <a:lnTo>
                    <a:pt x="85303" y="111948"/>
                  </a:lnTo>
                  <a:lnTo>
                    <a:pt x="85143" y="112010"/>
                  </a:lnTo>
                  <a:lnTo>
                    <a:pt x="84988" y="112082"/>
                  </a:lnTo>
                  <a:lnTo>
                    <a:pt x="84834" y="112159"/>
                  </a:lnTo>
                  <a:lnTo>
                    <a:pt x="84685" y="112252"/>
                  </a:lnTo>
                  <a:lnTo>
                    <a:pt x="84541" y="112345"/>
                  </a:lnTo>
                  <a:lnTo>
                    <a:pt x="84398" y="112448"/>
                  </a:lnTo>
                  <a:lnTo>
                    <a:pt x="84255" y="112556"/>
                  </a:lnTo>
                  <a:lnTo>
                    <a:pt x="84128" y="112674"/>
                  </a:lnTo>
                  <a:lnTo>
                    <a:pt x="75231" y="120978"/>
                  </a:lnTo>
                  <a:lnTo>
                    <a:pt x="75104" y="121101"/>
                  </a:lnTo>
                  <a:lnTo>
                    <a:pt x="74988" y="121225"/>
                  </a:lnTo>
                  <a:lnTo>
                    <a:pt x="74884" y="121364"/>
                  </a:lnTo>
                  <a:lnTo>
                    <a:pt x="74779" y="121498"/>
                  </a:lnTo>
                  <a:lnTo>
                    <a:pt x="74691" y="121637"/>
                  </a:lnTo>
                  <a:lnTo>
                    <a:pt x="74602" y="121776"/>
                  </a:lnTo>
                  <a:lnTo>
                    <a:pt x="74520" y="121930"/>
                  </a:lnTo>
                  <a:lnTo>
                    <a:pt x="74453" y="122074"/>
                  </a:lnTo>
                  <a:lnTo>
                    <a:pt x="74393" y="122224"/>
                  </a:lnTo>
                  <a:lnTo>
                    <a:pt x="74338" y="122378"/>
                  </a:lnTo>
                  <a:lnTo>
                    <a:pt x="74294" y="122538"/>
                  </a:lnTo>
                  <a:lnTo>
                    <a:pt x="74260" y="122692"/>
                  </a:lnTo>
                  <a:lnTo>
                    <a:pt x="74233" y="122847"/>
                  </a:lnTo>
                  <a:lnTo>
                    <a:pt x="74211" y="123006"/>
                  </a:lnTo>
                  <a:lnTo>
                    <a:pt x="74200" y="123166"/>
                  </a:lnTo>
                  <a:lnTo>
                    <a:pt x="74194" y="123331"/>
                  </a:lnTo>
                  <a:lnTo>
                    <a:pt x="74200" y="123485"/>
                  </a:lnTo>
                  <a:lnTo>
                    <a:pt x="74211" y="123645"/>
                  </a:lnTo>
                  <a:lnTo>
                    <a:pt x="74227" y="123804"/>
                  </a:lnTo>
                  <a:lnTo>
                    <a:pt x="74260" y="123964"/>
                  </a:lnTo>
                  <a:lnTo>
                    <a:pt x="74294" y="124118"/>
                  </a:lnTo>
                  <a:lnTo>
                    <a:pt x="74338" y="124273"/>
                  </a:lnTo>
                  <a:lnTo>
                    <a:pt x="74387" y="124427"/>
                  </a:lnTo>
                  <a:lnTo>
                    <a:pt x="74448" y="124582"/>
                  </a:lnTo>
                  <a:lnTo>
                    <a:pt x="74520" y="124731"/>
                  </a:lnTo>
                  <a:lnTo>
                    <a:pt x="74602" y="124875"/>
                  </a:lnTo>
                  <a:lnTo>
                    <a:pt x="74685" y="125014"/>
                  </a:lnTo>
                  <a:lnTo>
                    <a:pt x="74779" y="125158"/>
                  </a:lnTo>
                  <a:lnTo>
                    <a:pt x="74878" y="125297"/>
                  </a:lnTo>
                  <a:lnTo>
                    <a:pt x="74983" y="125426"/>
                  </a:lnTo>
                  <a:lnTo>
                    <a:pt x="75099" y="125554"/>
                  </a:lnTo>
                  <a:lnTo>
                    <a:pt x="75226" y="125678"/>
                  </a:lnTo>
                  <a:lnTo>
                    <a:pt x="97834" y="146872"/>
                  </a:lnTo>
                  <a:lnTo>
                    <a:pt x="97966" y="147001"/>
                  </a:lnTo>
                  <a:lnTo>
                    <a:pt x="98104" y="147119"/>
                  </a:lnTo>
                  <a:lnTo>
                    <a:pt x="98259" y="147233"/>
                  </a:lnTo>
                  <a:lnTo>
                    <a:pt x="98408" y="147346"/>
                  </a:lnTo>
                  <a:lnTo>
                    <a:pt x="98568" y="147459"/>
                  </a:lnTo>
                  <a:lnTo>
                    <a:pt x="98733" y="147572"/>
                  </a:lnTo>
                  <a:lnTo>
                    <a:pt x="98909" y="147686"/>
                  </a:lnTo>
                  <a:lnTo>
                    <a:pt x="99086" y="147789"/>
                  </a:lnTo>
                  <a:lnTo>
                    <a:pt x="99268" y="147892"/>
                  </a:lnTo>
                  <a:lnTo>
                    <a:pt x="99456" y="147995"/>
                  </a:lnTo>
                  <a:lnTo>
                    <a:pt x="99649" y="148092"/>
                  </a:lnTo>
                  <a:lnTo>
                    <a:pt x="99842" y="148185"/>
                  </a:lnTo>
                  <a:lnTo>
                    <a:pt x="100040" y="148283"/>
                  </a:lnTo>
                  <a:lnTo>
                    <a:pt x="100239" y="148370"/>
                  </a:lnTo>
                  <a:lnTo>
                    <a:pt x="100448" y="148458"/>
                  </a:lnTo>
                  <a:lnTo>
                    <a:pt x="100647" y="148540"/>
                  </a:lnTo>
                  <a:lnTo>
                    <a:pt x="100856" y="148618"/>
                  </a:lnTo>
                  <a:lnTo>
                    <a:pt x="101066" y="148690"/>
                  </a:lnTo>
                  <a:lnTo>
                    <a:pt x="101276" y="148757"/>
                  </a:lnTo>
                  <a:lnTo>
                    <a:pt x="101485" y="148823"/>
                  </a:lnTo>
                  <a:lnTo>
                    <a:pt x="101695" y="148885"/>
                  </a:lnTo>
                  <a:lnTo>
                    <a:pt x="101904" y="148947"/>
                  </a:lnTo>
                  <a:lnTo>
                    <a:pt x="102114" y="148998"/>
                  </a:lnTo>
                  <a:lnTo>
                    <a:pt x="102318" y="149045"/>
                  </a:lnTo>
                  <a:lnTo>
                    <a:pt x="102528" y="149086"/>
                  </a:lnTo>
                  <a:lnTo>
                    <a:pt x="102732" y="149122"/>
                  </a:lnTo>
                  <a:lnTo>
                    <a:pt x="102930" y="149158"/>
                  </a:lnTo>
                  <a:lnTo>
                    <a:pt x="103134" y="149184"/>
                  </a:lnTo>
                  <a:lnTo>
                    <a:pt x="103333" y="149204"/>
                  </a:lnTo>
                  <a:lnTo>
                    <a:pt x="103526" y="149220"/>
                  </a:lnTo>
                  <a:lnTo>
                    <a:pt x="103714" y="149225"/>
                  </a:lnTo>
                  <a:lnTo>
                    <a:pt x="103901" y="149230"/>
                  </a:lnTo>
                  <a:lnTo>
                    <a:pt x="108049" y="149230"/>
                  </a:lnTo>
                  <a:lnTo>
                    <a:pt x="108231" y="149225"/>
                  </a:lnTo>
                  <a:lnTo>
                    <a:pt x="108418" y="149220"/>
                  </a:lnTo>
                  <a:lnTo>
                    <a:pt x="108617" y="149204"/>
                  </a:lnTo>
                  <a:lnTo>
                    <a:pt x="108815" y="149184"/>
                  </a:lnTo>
                  <a:lnTo>
                    <a:pt x="109014" y="149158"/>
                  </a:lnTo>
                  <a:lnTo>
                    <a:pt x="109213" y="149127"/>
                  </a:lnTo>
                  <a:lnTo>
                    <a:pt x="109422" y="149086"/>
                  </a:lnTo>
                  <a:lnTo>
                    <a:pt x="109626" y="149045"/>
                  </a:lnTo>
                  <a:lnTo>
                    <a:pt x="109830" y="148998"/>
                  </a:lnTo>
                  <a:lnTo>
                    <a:pt x="110045" y="148947"/>
                  </a:lnTo>
                  <a:lnTo>
                    <a:pt x="110255" y="148885"/>
                  </a:lnTo>
                  <a:lnTo>
                    <a:pt x="110465" y="148823"/>
                  </a:lnTo>
                  <a:lnTo>
                    <a:pt x="110669" y="148762"/>
                  </a:lnTo>
                  <a:lnTo>
                    <a:pt x="110884" y="148690"/>
                  </a:lnTo>
                  <a:lnTo>
                    <a:pt x="111088" y="148618"/>
                  </a:lnTo>
                  <a:lnTo>
                    <a:pt x="111297" y="148540"/>
                  </a:lnTo>
                  <a:lnTo>
                    <a:pt x="111507" y="148458"/>
                  </a:lnTo>
                  <a:lnTo>
                    <a:pt x="111706" y="148376"/>
                  </a:lnTo>
                  <a:lnTo>
                    <a:pt x="111904" y="148283"/>
                  </a:lnTo>
                  <a:lnTo>
                    <a:pt x="112108" y="148190"/>
                  </a:lnTo>
                  <a:lnTo>
                    <a:pt x="112301" y="148092"/>
                  </a:lnTo>
                  <a:lnTo>
                    <a:pt x="112489" y="147995"/>
                  </a:lnTo>
                  <a:lnTo>
                    <a:pt x="112676" y="147897"/>
                  </a:lnTo>
                  <a:lnTo>
                    <a:pt x="112864" y="147794"/>
                  </a:lnTo>
                  <a:lnTo>
                    <a:pt x="113040" y="147686"/>
                  </a:lnTo>
                  <a:lnTo>
                    <a:pt x="113211" y="147572"/>
                  </a:lnTo>
                  <a:lnTo>
                    <a:pt x="113377" y="147464"/>
                  </a:lnTo>
                  <a:lnTo>
                    <a:pt x="113542" y="147351"/>
                  </a:lnTo>
                  <a:lnTo>
                    <a:pt x="113697" y="147238"/>
                  </a:lnTo>
                  <a:lnTo>
                    <a:pt x="113840" y="147119"/>
                  </a:lnTo>
                  <a:lnTo>
                    <a:pt x="113984" y="147001"/>
                  </a:lnTo>
                  <a:lnTo>
                    <a:pt x="114116" y="146877"/>
                  </a:lnTo>
                  <a:lnTo>
                    <a:pt x="162118" y="101972"/>
                  </a:lnTo>
                  <a:lnTo>
                    <a:pt x="162245" y="101843"/>
                  </a:lnTo>
                  <a:lnTo>
                    <a:pt x="162361" y="101714"/>
                  </a:lnTo>
                  <a:lnTo>
                    <a:pt x="162465" y="101585"/>
                  </a:lnTo>
                  <a:lnTo>
                    <a:pt x="162570" y="101452"/>
                  </a:lnTo>
                  <a:lnTo>
                    <a:pt x="162658" y="101313"/>
                  </a:lnTo>
                  <a:lnTo>
                    <a:pt x="162747" y="101163"/>
                  </a:lnTo>
                  <a:lnTo>
                    <a:pt x="162824" y="101019"/>
                  </a:lnTo>
                  <a:lnTo>
                    <a:pt x="162896" y="100870"/>
                  </a:lnTo>
                  <a:lnTo>
                    <a:pt x="162956" y="100721"/>
                  </a:lnTo>
                  <a:lnTo>
                    <a:pt x="163006" y="100566"/>
                  </a:lnTo>
                  <a:lnTo>
                    <a:pt x="163050" y="100412"/>
                  </a:lnTo>
                  <a:lnTo>
                    <a:pt x="163089" y="100257"/>
                  </a:lnTo>
                  <a:lnTo>
                    <a:pt x="163116" y="100098"/>
                  </a:lnTo>
                  <a:lnTo>
                    <a:pt x="163133" y="99938"/>
                  </a:lnTo>
                  <a:lnTo>
                    <a:pt x="163144" y="99778"/>
                  </a:lnTo>
                  <a:lnTo>
                    <a:pt x="163149" y="99624"/>
                  </a:lnTo>
                  <a:lnTo>
                    <a:pt x="163144" y="99464"/>
                  </a:lnTo>
                  <a:lnTo>
                    <a:pt x="163133" y="99300"/>
                  </a:lnTo>
                  <a:lnTo>
                    <a:pt x="163111" y="99145"/>
                  </a:lnTo>
                  <a:lnTo>
                    <a:pt x="163083" y="98986"/>
                  </a:lnTo>
                  <a:lnTo>
                    <a:pt x="163044" y="98831"/>
                  </a:lnTo>
                  <a:lnTo>
                    <a:pt x="163000" y="98672"/>
                  </a:lnTo>
                  <a:lnTo>
                    <a:pt x="162951" y="98522"/>
                  </a:lnTo>
                  <a:lnTo>
                    <a:pt x="162890" y="98373"/>
                  </a:lnTo>
                  <a:lnTo>
                    <a:pt x="162818" y="98224"/>
                  </a:lnTo>
                  <a:lnTo>
                    <a:pt x="162736" y="98074"/>
                  </a:lnTo>
                  <a:lnTo>
                    <a:pt x="162653" y="97936"/>
                  </a:lnTo>
                  <a:lnTo>
                    <a:pt x="162559" y="97797"/>
                  </a:lnTo>
                  <a:lnTo>
                    <a:pt x="162460" y="97663"/>
                  </a:lnTo>
                  <a:lnTo>
                    <a:pt x="162349" y="97529"/>
                  </a:lnTo>
                  <a:lnTo>
                    <a:pt x="162234" y="97400"/>
                  </a:lnTo>
                  <a:lnTo>
                    <a:pt x="162101" y="97277"/>
                  </a:lnTo>
                  <a:lnTo>
                    <a:pt x="153254" y="89071"/>
                  </a:lnTo>
                  <a:lnTo>
                    <a:pt x="153122" y="88957"/>
                  </a:lnTo>
                  <a:lnTo>
                    <a:pt x="152984" y="88849"/>
                  </a:lnTo>
                  <a:lnTo>
                    <a:pt x="152841" y="88746"/>
                  </a:lnTo>
                  <a:lnTo>
                    <a:pt x="152697" y="88654"/>
                  </a:lnTo>
                  <a:lnTo>
                    <a:pt x="152548" y="88566"/>
                  </a:lnTo>
                  <a:lnTo>
                    <a:pt x="152394" y="88489"/>
                  </a:lnTo>
                  <a:lnTo>
                    <a:pt x="152234" y="88412"/>
                  </a:lnTo>
                  <a:lnTo>
                    <a:pt x="152074" y="88350"/>
                  </a:lnTo>
                  <a:lnTo>
                    <a:pt x="151914" y="88293"/>
                  </a:lnTo>
                  <a:lnTo>
                    <a:pt x="151754" y="88247"/>
                  </a:lnTo>
                  <a:lnTo>
                    <a:pt x="151583" y="88206"/>
                  </a:lnTo>
                  <a:lnTo>
                    <a:pt x="151412" y="88170"/>
                  </a:lnTo>
                  <a:lnTo>
                    <a:pt x="151247" y="88144"/>
                  </a:lnTo>
                  <a:lnTo>
                    <a:pt x="151076" y="88129"/>
                  </a:lnTo>
                  <a:lnTo>
                    <a:pt x="150905" y="88118"/>
                  </a:lnTo>
                  <a:close/>
                  <a:moveTo>
                    <a:pt x="118671" y="0"/>
                  </a:moveTo>
                  <a:cubicBezTo>
                    <a:pt x="184211" y="0"/>
                    <a:pt x="237342" y="53131"/>
                    <a:pt x="237342" y="118671"/>
                  </a:cubicBezTo>
                  <a:cubicBezTo>
                    <a:pt x="237342" y="184211"/>
                    <a:pt x="184211" y="237342"/>
                    <a:pt x="118671" y="237342"/>
                  </a:cubicBezTo>
                  <a:cubicBezTo>
                    <a:pt x="53131" y="237342"/>
                    <a:pt x="0" y="184211"/>
                    <a:pt x="0" y="118671"/>
                  </a:cubicBezTo>
                  <a:cubicBezTo>
                    <a:pt x="0" y="53131"/>
                    <a:pt x="53131" y="0"/>
                    <a:pt x="11867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26993E63-1831-4FE7-9D0E-3A9955C7620C}"/>
                </a:ext>
              </a:extLst>
            </p:cNvPr>
            <p:cNvSpPr/>
            <p:nvPr/>
          </p:nvSpPr>
          <p:spPr>
            <a:xfrm>
              <a:off x="6622437" y="4302588"/>
              <a:ext cx="3316693" cy="343171"/>
            </a:xfrm>
            <a:prstGeom prst="rect">
              <a:avLst/>
            </a:prstGeom>
          </p:spPr>
          <p:txBody>
            <a:bodyPr wrap="square">
              <a:spAutoFit/>
            </a:bodyPr>
            <a:lstStyle/>
            <a:p>
              <a:pPr>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grpSp>
      <p:grpSp>
        <p:nvGrpSpPr>
          <p:cNvPr id="17" name="Group 16">
            <a:extLst>
              <a:ext uri="{FF2B5EF4-FFF2-40B4-BE49-F238E27FC236}">
                <a16:creationId xmlns:a16="http://schemas.microsoft.com/office/drawing/2014/main" id="{FF96647D-9779-4F00-AC24-48F044ACF882}"/>
              </a:ext>
            </a:extLst>
          </p:cNvPr>
          <p:cNvGrpSpPr/>
          <p:nvPr/>
        </p:nvGrpSpPr>
        <p:grpSpPr>
          <a:xfrm>
            <a:off x="1575032" y="5141699"/>
            <a:ext cx="3691337" cy="343171"/>
            <a:chOff x="6247793" y="4302588"/>
            <a:chExt cx="3691337" cy="343171"/>
          </a:xfrm>
        </p:grpSpPr>
        <p:sp>
          <p:nvSpPr>
            <p:cNvPr id="18" name="Freeform: Shape 17">
              <a:extLst>
                <a:ext uri="{FF2B5EF4-FFF2-40B4-BE49-F238E27FC236}">
                  <a16:creationId xmlns:a16="http://schemas.microsoft.com/office/drawing/2014/main" id="{B123F201-2B43-4A39-85BD-E024323940A3}"/>
                </a:ext>
              </a:extLst>
            </p:cNvPr>
            <p:cNvSpPr/>
            <p:nvPr/>
          </p:nvSpPr>
          <p:spPr>
            <a:xfrm>
              <a:off x="6247793" y="4375331"/>
              <a:ext cx="237342" cy="237342"/>
            </a:xfrm>
            <a:custGeom>
              <a:avLst/>
              <a:gdLst>
                <a:gd name="connsiteX0" fmla="*/ 150734 w 237342"/>
                <a:gd name="connsiteY0" fmla="*/ 88113 h 237342"/>
                <a:gd name="connsiteX1" fmla="*/ 150563 w 237342"/>
                <a:gd name="connsiteY1" fmla="*/ 88118 h 237342"/>
                <a:gd name="connsiteX2" fmla="*/ 150392 w 237342"/>
                <a:gd name="connsiteY2" fmla="*/ 88129 h 237342"/>
                <a:gd name="connsiteX3" fmla="*/ 150221 w 237342"/>
                <a:gd name="connsiteY3" fmla="*/ 88149 h 237342"/>
                <a:gd name="connsiteX4" fmla="*/ 150050 w 237342"/>
                <a:gd name="connsiteY4" fmla="*/ 88175 h 237342"/>
                <a:gd name="connsiteX5" fmla="*/ 149884 w 237342"/>
                <a:gd name="connsiteY5" fmla="*/ 88211 h 237342"/>
                <a:gd name="connsiteX6" fmla="*/ 149719 w 237342"/>
                <a:gd name="connsiteY6" fmla="*/ 88252 h 237342"/>
                <a:gd name="connsiteX7" fmla="*/ 149553 w 237342"/>
                <a:gd name="connsiteY7" fmla="*/ 88298 h 237342"/>
                <a:gd name="connsiteX8" fmla="*/ 149393 w 237342"/>
                <a:gd name="connsiteY8" fmla="*/ 88355 h 237342"/>
                <a:gd name="connsiteX9" fmla="*/ 149233 w 237342"/>
                <a:gd name="connsiteY9" fmla="*/ 88422 h 237342"/>
                <a:gd name="connsiteX10" fmla="*/ 149079 w 237342"/>
                <a:gd name="connsiteY10" fmla="*/ 88499 h 237342"/>
                <a:gd name="connsiteX11" fmla="*/ 148925 w 237342"/>
                <a:gd name="connsiteY11" fmla="*/ 88576 h 237342"/>
                <a:gd name="connsiteX12" fmla="*/ 148770 w 237342"/>
                <a:gd name="connsiteY12" fmla="*/ 88664 h 237342"/>
                <a:gd name="connsiteX13" fmla="*/ 148627 w 237342"/>
                <a:gd name="connsiteY13" fmla="*/ 88757 h 237342"/>
                <a:gd name="connsiteX14" fmla="*/ 148489 w 237342"/>
                <a:gd name="connsiteY14" fmla="*/ 88860 h 237342"/>
                <a:gd name="connsiteX15" fmla="*/ 148351 w 237342"/>
                <a:gd name="connsiteY15" fmla="*/ 88968 h 237342"/>
                <a:gd name="connsiteX16" fmla="*/ 148219 w 237342"/>
                <a:gd name="connsiteY16" fmla="*/ 89091 h 237342"/>
                <a:gd name="connsiteX17" fmla="*/ 108639 w 237342"/>
                <a:gd name="connsiteY17" fmla="*/ 126121 h 237342"/>
                <a:gd name="connsiteX18" fmla="*/ 108501 w 237342"/>
                <a:gd name="connsiteY18" fmla="*/ 126234 h 237342"/>
                <a:gd name="connsiteX19" fmla="*/ 108369 w 237342"/>
                <a:gd name="connsiteY19" fmla="*/ 126342 h 237342"/>
                <a:gd name="connsiteX20" fmla="*/ 108225 w 237342"/>
                <a:gd name="connsiteY20" fmla="*/ 126450 h 237342"/>
                <a:gd name="connsiteX21" fmla="*/ 108082 w 237342"/>
                <a:gd name="connsiteY21" fmla="*/ 126543 h 237342"/>
                <a:gd name="connsiteX22" fmla="*/ 107933 w 237342"/>
                <a:gd name="connsiteY22" fmla="*/ 126630 h 237342"/>
                <a:gd name="connsiteX23" fmla="*/ 107779 w 237342"/>
                <a:gd name="connsiteY23" fmla="*/ 126713 h 237342"/>
                <a:gd name="connsiteX24" fmla="*/ 107619 w 237342"/>
                <a:gd name="connsiteY24" fmla="*/ 126785 h 237342"/>
                <a:gd name="connsiteX25" fmla="*/ 107464 w 237342"/>
                <a:gd name="connsiteY25" fmla="*/ 126847 h 237342"/>
                <a:gd name="connsiteX26" fmla="*/ 107304 w 237342"/>
                <a:gd name="connsiteY26" fmla="*/ 126903 h 237342"/>
                <a:gd name="connsiteX27" fmla="*/ 107133 w 237342"/>
                <a:gd name="connsiteY27" fmla="*/ 126950 h 237342"/>
                <a:gd name="connsiteX28" fmla="*/ 106968 w 237342"/>
                <a:gd name="connsiteY28" fmla="*/ 126991 h 237342"/>
                <a:gd name="connsiteX29" fmla="*/ 106802 w 237342"/>
                <a:gd name="connsiteY29" fmla="*/ 127027 h 237342"/>
                <a:gd name="connsiteX30" fmla="*/ 106637 w 237342"/>
                <a:gd name="connsiteY30" fmla="*/ 127058 h 237342"/>
                <a:gd name="connsiteX31" fmla="*/ 106460 w 237342"/>
                <a:gd name="connsiteY31" fmla="*/ 127078 h 237342"/>
                <a:gd name="connsiteX32" fmla="*/ 106289 w 237342"/>
                <a:gd name="connsiteY32" fmla="*/ 127089 h 237342"/>
                <a:gd name="connsiteX33" fmla="*/ 106124 w 237342"/>
                <a:gd name="connsiteY33" fmla="*/ 127094 h 237342"/>
                <a:gd name="connsiteX34" fmla="*/ 105953 w 237342"/>
                <a:gd name="connsiteY34" fmla="*/ 127089 h 237342"/>
                <a:gd name="connsiteX35" fmla="*/ 105776 w 237342"/>
                <a:gd name="connsiteY35" fmla="*/ 127078 h 237342"/>
                <a:gd name="connsiteX36" fmla="*/ 105611 w 237342"/>
                <a:gd name="connsiteY36" fmla="*/ 127058 h 237342"/>
                <a:gd name="connsiteX37" fmla="*/ 105440 w 237342"/>
                <a:gd name="connsiteY37" fmla="*/ 127027 h 237342"/>
                <a:gd name="connsiteX38" fmla="*/ 105274 w 237342"/>
                <a:gd name="connsiteY38" fmla="*/ 126996 h 237342"/>
                <a:gd name="connsiteX39" fmla="*/ 105103 w 237342"/>
                <a:gd name="connsiteY39" fmla="*/ 126955 h 237342"/>
                <a:gd name="connsiteX40" fmla="*/ 104944 w 237342"/>
                <a:gd name="connsiteY40" fmla="*/ 126903 h 237342"/>
                <a:gd name="connsiteX41" fmla="*/ 104784 w 237342"/>
                <a:gd name="connsiteY41" fmla="*/ 126847 h 237342"/>
                <a:gd name="connsiteX42" fmla="*/ 104624 w 237342"/>
                <a:gd name="connsiteY42" fmla="*/ 126785 h 237342"/>
                <a:gd name="connsiteX43" fmla="*/ 104469 w 237342"/>
                <a:gd name="connsiteY43" fmla="*/ 126713 h 237342"/>
                <a:gd name="connsiteX44" fmla="*/ 104309 w 237342"/>
                <a:gd name="connsiteY44" fmla="*/ 126636 h 237342"/>
                <a:gd name="connsiteX45" fmla="*/ 104160 w 237342"/>
                <a:gd name="connsiteY45" fmla="*/ 126548 h 237342"/>
                <a:gd name="connsiteX46" fmla="*/ 104017 w 237342"/>
                <a:gd name="connsiteY46" fmla="*/ 126455 h 237342"/>
                <a:gd name="connsiteX47" fmla="*/ 103879 w 237342"/>
                <a:gd name="connsiteY47" fmla="*/ 126347 h 237342"/>
                <a:gd name="connsiteX48" fmla="*/ 103741 w 237342"/>
                <a:gd name="connsiteY48" fmla="*/ 126239 h 237342"/>
                <a:gd name="connsiteX49" fmla="*/ 103603 w 237342"/>
                <a:gd name="connsiteY49" fmla="*/ 126126 h 237342"/>
                <a:gd name="connsiteX50" fmla="*/ 89163 w 237342"/>
                <a:gd name="connsiteY50" fmla="*/ 112669 h 237342"/>
                <a:gd name="connsiteX51" fmla="*/ 89026 w 237342"/>
                <a:gd name="connsiteY51" fmla="*/ 112556 h 237342"/>
                <a:gd name="connsiteX52" fmla="*/ 88893 w 237342"/>
                <a:gd name="connsiteY52" fmla="*/ 112448 h 237342"/>
                <a:gd name="connsiteX53" fmla="*/ 88750 w 237342"/>
                <a:gd name="connsiteY53" fmla="*/ 112345 h 237342"/>
                <a:gd name="connsiteX54" fmla="*/ 88606 w 237342"/>
                <a:gd name="connsiteY54" fmla="*/ 112252 h 237342"/>
                <a:gd name="connsiteX55" fmla="*/ 88457 w 237342"/>
                <a:gd name="connsiteY55" fmla="*/ 112159 h 237342"/>
                <a:gd name="connsiteX56" fmla="*/ 88303 w 237342"/>
                <a:gd name="connsiteY56" fmla="*/ 112082 h 237342"/>
                <a:gd name="connsiteX57" fmla="*/ 88143 w 237342"/>
                <a:gd name="connsiteY57" fmla="*/ 112010 h 237342"/>
                <a:gd name="connsiteX58" fmla="*/ 87989 w 237342"/>
                <a:gd name="connsiteY58" fmla="*/ 111948 h 237342"/>
                <a:gd name="connsiteX59" fmla="*/ 87829 w 237342"/>
                <a:gd name="connsiteY59" fmla="*/ 111892 h 237342"/>
                <a:gd name="connsiteX60" fmla="*/ 87658 w 237342"/>
                <a:gd name="connsiteY60" fmla="*/ 111840 h 237342"/>
                <a:gd name="connsiteX61" fmla="*/ 87492 w 237342"/>
                <a:gd name="connsiteY61" fmla="*/ 111799 h 237342"/>
                <a:gd name="connsiteX62" fmla="*/ 87327 w 237342"/>
                <a:gd name="connsiteY62" fmla="*/ 111768 h 237342"/>
                <a:gd name="connsiteX63" fmla="*/ 87156 w 237342"/>
                <a:gd name="connsiteY63" fmla="*/ 111742 h 237342"/>
                <a:gd name="connsiteX64" fmla="*/ 86985 w 237342"/>
                <a:gd name="connsiteY64" fmla="*/ 111722 h 237342"/>
                <a:gd name="connsiteX65" fmla="*/ 86814 w 237342"/>
                <a:gd name="connsiteY65" fmla="*/ 111712 h 237342"/>
                <a:gd name="connsiteX66" fmla="*/ 86643 w 237342"/>
                <a:gd name="connsiteY66" fmla="*/ 111706 h 237342"/>
                <a:gd name="connsiteX67" fmla="*/ 86477 w 237342"/>
                <a:gd name="connsiteY67" fmla="*/ 111712 h 237342"/>
                <a:gd name="connsiteX68" fmla="*/ 86301 w 237342"/>
                <a:gd name="connsiteY68" fmla="*/ 111722 h 237342"/>
                <a:gd name="connsiteX69" fmla="*/ 86130 w 237342"/>
                <a:gd name="connsiteY69" fmla="*/ 111742 h 237342"/>
                <a:gd name="connsiteX70" fmla="*/ 85964 w 237342"/>
                <a:gd name="connsiteY70" fmla="*/ 111768 h 237342"/>
                <a:gd name="connsiteX71" fmla="*/ 85799 w 237342"/>
                <a:gd name="connsiteY71" fmla="*/ 111799 h 237342"/>
                <a:gd name="connsiteX72" fmla="*/ 85628 w 237342"/>
                <a:gd name="connsiteY72" fmla="*/ 111840 h 237342"/>
                <a:gd name="connsiteX73" fmla="*/ 85463 w 237342"/>
                <a:gd name="connsiteY73" fmla="*/ 111892 h 237342"/>
                <a:gd name="connsiteX74" fmla="*/ 85303 w 237342"/>
                <a:gd name="connsiteY74" fmla="*/ 111948 h 237342"/>
                <a:gd name="connsiteX75" fmla="*/ 85143 w 237342"/>
                <a:gd name="connsiteY75" fmla="*/ 112010 h 237342"/>
                <a:gd name="connsiteX76" fmla="*/ 84988 w 237342"/>
                <a:gd name="connsiteY76" fmla="*/ 112082 h 237342"/>
                <a:gd name="connsiteX77" fmla="*/ 84834 w 237342"/>
                <a:gd name="connsiteY77" fmla="*/ 112159 h 237342"/>
                <a:gd name="connsiteX78" fmla="*/ 84685 w 237342"/>
                <a:gd name="connsiteY78" fmla="*/ 112252 h 237342"/>
                <a:gd name="connsiteX79" fmla="*/ 84541 w 237342"/>
                <a:gd name="connsiteY79" fmla="*/ 112345 h 237342"/>
                <a:gd name="connsiteX80" fmla="*/ 84398 w 237342"/>
                <a:gd name="connsiteY80" fmla="*/ 112448 h 237342"/>
                <a:gd name="connsiteX81" fmla="*/ 84255 w 237342"/>
                <a:gd name="connsiteY81" fmla="*/ 112556 h 237342"/>
                <a:gd name="connsiteX82" fmla="*/ 84128 w 237342"/>
                <a:gd name="connsiteY82" fmla="*/ 112674 h 237342"/>
                <a:gd name="connsiteX83" fmla="*/ 75231 w 237342"/>
                <a:gd name="connsiteY83" fmla="*/ 120978 h 237342"/>
                <a:gd name="connsiteX84" fmla="*/ 75104 w 237342"/>
                <a:gd name="connsiteY84" fmla="*/ 121101 h 237342"/>
                <a:gd name="connsiteX85" fmla="*/ 74988 w 237342"/>
                <a:gd name="connsiteY85" fmla="*/ 121225 h 237342"/>
                <a:gd name="connsiteX86" fmla="*/ 74884 w 237342"/>
                <a:gd name="connsiteY86" fmla="*/ 121364 h 237342"/>
                <a:gd name="connsiteX87" fmla="*/ 74779 w 237342"/>
                <a:gd name="connsiteY87" fmla="*/ 121498 h 237342"/>
                <a:gd name="connsiteX88" fmla="*/ 74691 w 237342"/>
                <a:gd name="connsiteY88" fmla="*/ 121637 h 237342"/>
                <a:gd name="connsiteX89" fmla="*/ 74602 w 237342"/>
                <a:gd name="connsiteY89" fmla="*/ 121776 h 237342"/>
                <a:gd name="connsiteX90" fmla="*/ 74520 w 237342"/>
                <a:gd name="connsiteY90" fmla="*/ 121930 h 237342"/>
                <a:gd name="connsiteX91" fmla="*/ 74453 w 237342"/>
                <a:gd name="connsiteY91" fmla="*/ 122074 h 237342"/>
                <a:gd name="connsiteX92" fmla="*/ 74393 w 237342"/>
                <a:gd name="connsiteY92" fmla="*/ 122224 h 237342"/>
                <a:gd name="connsiteX93" fmla="*/ 74338 w 237342"/>
                <a:gd name="connsiteY93" fmla="*/ 122378 h 237342"/>
                <a:gd name="connsiteX94" fmla="*/ 74294 w 237342"/>
                <a:gd name="connsiteY94" fmla="*/ 122538 h 237342"/>
                <a:gd name="connsiteX95" fmla="*/ 74260 w 237342"/>
                <a:gd name="connsiteY95" fmla="*/ 122692 h 237342"/>
                <a:gd name="connsiteX96" fmla="*/ 74233 w 237342"/>
                <a:gd name="connsiteY96" fmla="*/ 122847 h 237342"/>
                <a:gd name="connsiteX97" fmla="*/ 74211 w 237342"/>
                <a:gd name="connsiteY97" fmla="*/ 123006 h 237342"/>
                <a:gd name="connsiteX98" fmla="*/ 74200 w 237342"/>
                <a:gd name="connsiteY98" fmla="*/ 123166 h 237342"/>
                <a:gd name="connsiteX99" fmla="*/ 74194 w 237342"/>
                <a:gd name="connsiteY99" fmla="*/ 123331 h 237342"/>
                <a:gd name="connsiteX100" fmla="*/ 74200 w 237342"/>
                <a:gd name="connsiteY100" fmla="*/ 123485 h 237342"/>
                <a:gd name="connsiteX101" fmla="*/ 74211 w 237342"/>
                <a:gd name="connsiteY101" fmla="*/ 123645 h 237342"/>
                <a:gd name="connsiteX102" fmla="*/ 74227 w 237342"/>
                <a:gd name="connsiteY102" fmla="*/ 123804 h 237342"/>
                <a:gd name="connsiteX103" fmla="*/ 74260 w 237342"/>
                <a:gd name="connsiteY103" fmla="*/ 123964 h 237342"/>
                <a:gd name="connsiteX104" fmla="*/ 74294 w 237342"/>
                <a:gd name="connsiteY104" fmla="*/ 124118 h 237342"/>
                <a:gd name="connsiteX105" fmla="*/ 74338 w 237342"/>
                <a:gd name="connsiteY105" fmla="*/ 124273 h 237342"/>
                <a:gd name="connsiteX106" fmla="*/ 74387 w 237342"/>
                <a:gd name="connsiteY106" fmla="*/ 124427 h 237342"/>
                <a:gd name="connsiteX107" fmla="*/ 74448 w 237342"/>
                <a:gd name="connsiteY107" fmla="*/ 124582 h 237342"/>
                <a:gd name="connsiteX108" fmla="*/ 74520 w 237342"/>
                <a:gd name="connsiteY108" fmla="*/ 124731 h 237342"/>
                <a:gd name="connsiteX109" fmla="*/ 74602 w 237342"/>
                <a:gd name="connsiteY109" fmla="*/ 124875 h 237342"/>
                <a:gd name="connsiteX110" fmla="*/ 74685 w 237342"/>
                <a:gd name="connsiteY110" fmla="*/ 125014 h 237342"/>
                <a:gd name="connsiteX111" fmla="*/ 74779 w 237342"/>
                <a:gd name="connsiteY111" fmla="*/ 125158 h 237342"/>
                <a:gd name="connsiteX112" fmla="*/ 74878 w 237342"/>
                <a:gd name="connsiteY112" fmla="*/ 125297 h 237342"/>
                <a:gd name="connsiteX113" fmla="*/ 74983 w 237342"/>
                <a:gd name="connsiteY113" fmla="*/ 125426 h 237342"/>
                <a:gd name="connsiteX114" fmla="*/ 75099 w 237342"/>
                <a:gd name="connsiteY114" fmla="*/ 125554 h 237342"/>
                <a:gd name="connsiteX115" fmla="*/ 75226 w 237342"/>
                <a:gd name="connsiteY115" fmla="*/ 125678 h 237342"/>
                <a:gd name="connsiteX116" fmla="*/ 97834 w 237342"/>
                <a:gd name="connsiteY116" fmla="*/ 146872 h 237342"/>
                <a:gd name="connsiteX117" fmla="*/ 97966 w 237342"/>
                <a:gd name="connsiteY117" fmla="*/ 147001 h 237342"/>
                <a:gd name="connsiteX118" fmla="*/ 98104 w 237342"/>
                <a:gd name="connsiteY118" fmla="*/ 147119 h 237342"/>
                <a:gd name="connsiteX119" fmla="*/ 98259 w 237342"/>
                <a:gd name="connsiteY119" fmla="*/ 147233 h 237342"/>
                <a:gd name="connsiteX120" fmla="*/ 98408 w 237342"/>
                <a:gd name="connsiteY120" fmla="*/ 147346 h 237342"/>
                <a:gd name="connsiteX121" fmla="*/ 98568 w 237342"/>
                <a:gd name="connsiteY121" fmla="*/ 147459 h 237342"/>
                <a:gd name="connsiteX122" fmla="*/ 98733 w 237342"/>
                <a:gd name="connsiteY122" fmla="*/ 147572 h 237342"/>
                <a:gd name="connsiteX123" fmla="*/ 98909 w 237342"/>
                <a:gd name="connsiteY123" fmla="*/ 147686 h 237342"/>
                <a:gd name="connsiteX124" fmla="*/ 99086 w 237342"/>
                <a:gd name="connsiteY124" fmla="*/ 147789 h 237342"/>
                <a:gd name="connsiteX125" fmla="*/ 99268 w 237342"/>
                <a:gd name="connsiteY125" fmla="*/ 147892 h 237342"/>
                <a:gd name="connsiteX126" fmla="*/ 99456 w 237342"/>
                <a:gd name="connsiteY126" fmla="*/ 147995 h 237342"/>
                <a:gd name="connsiteX127" fmla="*/ 99649 w 237342"/>
                <a:gd name="connsiteY127" fmla="*/ 148092 h 237342"/>
                <a:gd name="connsiteX128" fmla="*/ 99842 w 237342"/>
                <a:gd name="connsiteY128" fmla="*/ 148185 h 237342"/>
                <a:gd name="connsiteX129" fmla="*/ 100040 w 237342"/>
                <a:gd name="connsiteY129" fmla="*/ 148283 h 237342"/>
                <a:gd name="connsiteX130" fmla="*/ 100239 w 237342"/>
                <a:gd name="connsiteY130" fmla="*/ 148370 h 237342"/>
                <a:gd name="connsiteX131" fmla="*/ 100448 w 237342"/>
                <a:gd name="connsiteY131" fmla="*/ 148458 h 237342"/>
                <a:gd name="connsiteX132" fmla="*/ 100647 w 237342"/>
                <a:gd name="connsiteY132" fmla="*/ 148540 h 237342"/>
                <a:gd name="connsiteX133" fmla="*/ 100856 w 237342"/>
                <a:gd name="connsiteY133" fmla="*/ 148618 h 237342"/>
                <a:gd name="connsiteX134" fmla="*/ 101066 w 237342"/>
                <a:gd name="connsiteY134" fmla="*/ 148690 h 237342"/>
                <a:gd name="connsiteX135" fmla="*/ 101276 w 237342"/>
                <a:gd name="connsiteY135" fmla="*/ 148757 h 237342"/>
                <a:gd name="connsiteX136" fmla="*/ 101485 w 237342"/>
                <a:gd name="connsiteY136" fmla="*/ 148823 h 237342"/>
                <a:gd name="connsiteX137" fmla="*/ 101695 w 237342"/>
                <a:gd name="connsiteY137" fmla="*/ 148885 h 237342"/>
                <a:gd name="connsiteX138" fmla="*/ 101904 w 237342"/>
                <a:gd name="connsiteY138" fmla="*/ 148947 h 237342"/>
                <a:gd name="connsiteX139" fmla="*/ 102114 w 237342"/>
                <a:gd name="connsiteY139" fmla="*/ 148998 h 237342"/>
                <a:gd name="connsiteX140" fmla="*/ 102318 w 237342"/>
                <a:gd name="connsiteY140" fmla="*/ 149045 h 237342"/>
                <a:gd name="connsiteX141" fmla="*/ 102528 w 237342"/>
                <a:gd name="connsiteY141" fmla="*/ 149086 h 237342"/>
                <a:gd name="connsiteX142" fmla="*/ 102732 w 237342"/>
                <a:gd name="connsiteY142" fmla="*/ 149122 h 237342"/>
                <a:gd name="connsiteX143" fmla="*/ 102930 w 237342"/>
                <a:gd name="connsiteY143" fmla="*/ 149158 h 237342"/>
                <a:gd name="connsiteX144" fmla="*/ 103134 w 237342"/>
                <a:gd name="connsiteY144" fmla="*/ 149184 h 237342"/>
                <a:gd name="connsiteX145" fmla="*/ 103333 w 237342"/>
                <a:gd name="connsiteY145" fmla="*/ 149204 h 237342"/>
                <a:gd name="connsiteX146" fmla="*/ 103526 w 237342"/>
                <a:gd name="connsiteY146" fmla="*/ 149220 h 237342"/>
                <a:gd name="connsiteX147" fmla="*/ 103714 w 237342"/>
                <a:gd name="connsiteY147" fmla="*/ 149225 h 237342"/>
                <a:gd name="connsiteX148" fmla="*/ 103901 w 237342"/>
                <a:gd name="connsiteY148" fmla="*/ 149230 h 237342"/>
                <a:gd name="connsiteX149" fmla="*/ 108049 w 237342"/>
                <a:gd name="connsiteY149" fmla="*/ 149230 h 237342"/>
                <a:gd name="connsiteX150" fmla="*/ 108231 w 237342"/>
                <a:gd name="connsiteY150" fmla="*/ 149225 h 237342"/>
                <a:gd name="connsiteX151" fmla="*/ 108418 w 237342"/>
                <a:gd name="connsiteY151" fmla="*/ 149220 h 237342"/>
                <a:gd name="connsiteX152" fmla="*/ 108617 w 237342"/>
                <a:gd name="connsiteY152" fmla="*/ 149204 h 237342"/>
                <a:gd name="connsiteX153" fmla="*/ 108815 w 237342"/>
                <a:gd name="connsiteY153" fmla="*/ 149184 h 237342"/>
                <a:gd name="connsiteX154" fmla="*/ 109014 w 237342"/>
                <a:gd name="connsiteY154" fmla="*/ 149158 h 237342"/>
                <a:gd name="connsiteX155" fmla="*/ 109213 w 237342"/>
                <a:gd name="connsiteY155" fmla="*/ 149127 h 237342"/>
                <a:gd name="connsiteX156" fmla="*/ 109422 w 237342"/>
                <a:gd name="connsiteY156" fmla="*/ 149086 h 237342"/>
                <a:gd name="connsiteX157" fmla="*/ 109626 w 237342"/>
                <a:gd name="connsiteY157" fmla="*/ 149045 h 237342"/>
                <a:gd name="connsiteX158" fmla="*/ 109830 w 237342"/>
                <a:gd name="connsiteY158" fmla="*/ 148998 h 237342"/>
                <a:gd name="connsiteX159" fmla="*/ 110045 w 237342"/>
                <a:gd name="connsiteY159" fmla="*/ 148947 h 237342"/>
                <a:gd name="connsiteX160" fmla="*/ 110255 w 237342"/>
                <a:gd name="connsiteY160" fmla="*/ 148885 h 237342"/>
                <a:gd name="connsiteX161" fmla="*/ 110465 w 237342"/>
                <a:gd name="connsiteY161" fmla="*/ 148823 h 237342"/>
                <a:gd name="connsiteX162" fmla="*/ 110669 w 237342"/>
                <a:gd name="connsiteY162" fmla="*/ 148762 h 237342"/>
                <a:gd name="connsiteX163" fmla="*/ 110884 w 237342"/>
                <a:gd name="connsiteY163" fmla="*/ 148690 h 237342"/>
                <a:gd name="connsiteX164" fmla="*/ 111088 w 237342"/>
                <a:gd name="connsiteY164" fmla="*/ 148618 h 237342"/>
                <a:gd name="connsiteX165" fmla="*/ 111297 w 237342"/>
                <a:gd name="connsiteY165" fmla="*/ 148540 h 237342"/>
                <a:gd name="connsiteX166" fmla="*/ 111507 w 237342"/>
                <a:gd name="connsiteY166" fmla="*/ 148458 h 237342"/>
                <a:gd name="connsiteX167" fmla="*/ 111706 w 237342"/>
                <a:gd name="connsiteY167" fmla="*/ 148376 h 237342"/>
                <a:gd name="connsiteX168" fmla="*/ 111904 w 237342"/>
                <a:gd name="connsiteY168" fmla="*/ 148283 h 237342"/>
                <a:gd name="connsiteX169" fmla="*/ 112108 w 237342"/>
                <a:gd name="connsiteY169" fmla="*/ 148190 h 237342"/>
                <a:gd name="connsiteX170" fmla="*/ 112301 w 237342"/>
                <a:gd name="connsiteY170" fmla="*/ 148092 h 237342"/>
                <a:gd name="connsiteX171" fmla="*/ 112489 w 237342"/>
                <a:gd name="connsiteY171" fmla="*/ 147995 h 237342"/>
                <a:gd name="connsiteX172" fmla="*/ 112676 w 237342"/>
                <a:gd name="connsiteY172" fmla="*/ 147897 h 237342"/>
                <a:gd name="connsiteX173" fmla="*/ 112864 w 237342"/>
                <a:gd name="connsiteY173" fmla="*/ 147794 h 237342"/>
                <a:gd name="connsiteX174" fmla="*/ 113040 w 237342"/>
                <a:gd name="connsiteY174" fmla="*/ 147686 h 237342"/>
                <a:gd name="connsiteX175" fmla="*/ 113211 w 237342"/>
                <a:gd name="connsiteY175" fmla="*/ 147572 h 237342"/>
                <a:gd name="connsiteX176" fmla="*/ 113377 w 237342"/>
                <a:gd name="connsiteY176" fmla="*/ 147464 h 237342"/>
                <a:gd name="connsiteX177" fmla="*/ 113542 w 237342"/>
                <a:gd name="connsiteY177" fmla="*/ 147351 h 237342"/>
                <a:gd name="connsiteX178" fmla="*/ 113697 w 237342"/>
                <a:gd name="connsiteY178" fmla="*/ 147238 h 237342"/>
                <a:gd name="connsiteX179" fmla="*/ 113840 w 237342"/>
                <a:gd name="connsiteY179" fmla="*/ 147119 h 237342"/>
                <a:gd name="connsiteX180" fmla="*/ 113984 w 237342"/>
                <a:gd name="connsiteY180" fmla="*/ 147001 h 237342"/>
                <a:gd name="connsiteX181" fmla="*/ 114116 w 237342"/>
                <a:gd name="connsiteY181" fmla="*/ 146877 h 237342"/>
                <a:gd name="connsiteX182" fmla="*/ 162118 w 237342"/>
                <a:gd name="connsiteY182" fmla="*/ 101972 h 237342"/>
                <a:gd name="connsiteX183" fmla="*/ 162245 w 237342"/>
                <a:gd name="connsiteY183" fmla="*/ 101843 h 237342"/>
                <a:gd name="connsiteX184" fmla="*/ 162361 w 237342"/>
                <a:gd name="connsiteY184" fmla="*/ 101714 h 237342"/>
                <a:gd name="connsiteX185" fmla="*/ 162465 w 237342"/>
                <a:gd name="connsiteY185" fmla="*/ 101585 h 237342"/>
                <a:gd name="connsiteX186" fmla="*/ 162570 w 237342"/>
                <a:gd name="connsiteY186" fmla="*/ 101452 h 237342"/>
                <a:gd name="connsiteX187" fmla="*/ 162658 w 237342"/>
                <a:gd name="connsiteY187" fmla="*/ 101313 h 237342"/>
                <a:gd name="connsiteX188" fmla="*/ 162747 w 237342"/>
                <a:gd name="connsiteY188" fmla="*/ 101163 h 237342"/>
                <a:gd name="connsiteX189" fmla="*/ 162824 w 237342"/>
                <a:gd name="connsiteY189" fmla="*/ 101019 h 237342"/>
                <a:gd name="connsiteX190" fmla="*/ 162896 w 237342"/>
                <a:gd name="connsiteY190" fmla="*/ 100870 h 237342"/>
                <a:gd name="connsiteX191" fmla="*/ 162956 w 237342"/>
                <a:gd name="connsiteY191" fmla="*/ 100721 h 237342"/>
                <a:gd name="connsiteX192" fmla="*/ 163006 w 237342"/>
                <a:gd name="connsiteY192" fmla="*/ 100566 h 237342"/>
                <a:gd name="connsiteX193" fmla="*/ 163050 w 237342"/>
                <a:gd name="connsiteY193" fmla="*/ 100412 h 237342"/>
                <a:gd name="connsiteX194" fmla="*/ 163089 w 237342"/>
                <a:gd name="connsiteY194" fmla="*/ 100257 h 237342"/>
                <a:gd name="connsiteX195" fmla="*/ 163116 w 237342"/>
                <a:gd name="connsiteY195" fmla="*/ 100098 h 237342"/>
                <a:gd name="connsiteX196" fmla="*/ 163133 w 237342"/>
                <a:gd name="connsiteY196" fmla="*/ 99938 h 237342"/>
                <a:gd name="connsiteX197" fmla="*/ 163144 w 237342"/>
                <a:gd name="connsiteY197" fmla="*/ 99778 h 237342"/>
                <a:gd name="connsiteX198" fmla="*/ 163149 w 237342"/>
                <a:gd name="connsiteY198" fmla="*/ 99624 h 237342"/>
                <a:gd name="connsiteX199" fmla="*/ 163144 w 237342"/>
                <a:gd name="connsiteY199" fmla="*/ 99464 h 237342"/>
                <a:gd name="connsiteX200" fmla="*/ 163133 w 237342"/>
                <a:gd name="connsiteY200" fmla="*/ 99300 h 237342"/>
                <a:gd name="connsiteX201" fmla="*/ 163111 w 237342"/>
                <a:gd name="connsiteY201" fmla="*/ 99145 h 237342"/>
                <a:gd name="connsiteX202" fmla="*/ 163083 w 237342"/>
                <a:gd name="connsiteY202" fmla="*/ 98986 h 237342"/>
                <a:gd name="connsiteX203" fmla="*/ 163044 w 237342"/>
                <a:gd name="connsiteY203" fmla="*/ 98831 h 237342"/>
                <a:gd name="connsiteX204" fmla="*/ 163000 w 237342"/>
                <a:gd name="connsiteY204" fmla="*/ 98672 h 237342"/>
                <a:gd name="connsiteX205" fmla="*/ 162951 w 237342"/>
                <a:gd name="connsiteY205" fmla="*/ 98522 h 237342"/>
                <a:gd name="connsiteX206" fmla="*/ 162890 w 237342"/>
                <a:gd name="connsiteY206" fmla="*/ 98373 h 237342"/>
                <a:gd name="connsiteX207" fmla="*/ 162818 w 237342"/>
                <a:gd name="connsiteY207" fmla="*/ 98224 h 237342"/>
                <a:gd name="connsiteX208" fmla="*/ 162736 w 237342"/>
                <a:gd name="connsiteY208" fmla="*/ 98074 h 237342"/>
                <a:gd name="connsiteX209" fmla="*/ 162653 w 237342"/>
                <a:gd name="connsiteY209" fmla="*/ 97936 h 237342"/>
                <a:gd name="connsiteX210" fmla="*/ 162559 w 237342"/>
                <a:gd name="connsiteY210" fmla="*/ 97797 h 237342"/>
                <a:gd name="connsiteX211" fmla="*/ 162460 w 237342"/>
                <a:gd name="connsiteY211" fmla="*/ 97663 h 237342"/>
                <a:gd name="connsiteX212" fmla="*/ 162349 w 237342"/>
                <a:gd name="connsiteY212" fmla="*/ 97529 h 237342"/>
                <a:gd name="connsiteX213" fmla="*/ 162234 w 237342"/>
                <a:gd name="connsiteY213" fmla="*/ 97400 h 237342"/>
                <a:gd name="connsiteX214" fmla="*/ 162101 w 237342"/>
                <a:gd name="connsiteY214" fmla="*/ 97277 h 237342"/>
                <a:gd name="connsiteX215" fmla="*/ 153254 w 237342"/>
                <a:gd name="connsiteY215" fmla="*/ 89071 h 237342"/>
                <a:gd name="connsiteX216" fmla="*/ 153122 w 237342"/>
                <a:gd name="connsiteY216" fmla="*/ 88957 h 237342"/>
                <a:gd name="connsiteX217" fmla="*/ 152984 w 237342"/>
                <a:gd name="connsiteY217" fmla="*/ 88849 h 237342"/>
                <a:gd name="connsiteX218" fmla="*/ 152841 w 237342"/>
                <a:gd name="connsiteY218" fmla="*/ 88746 h 237342"/>
                <a:gd name="connsiteX219" fmla="*/ 152697 w 237342"/>
                <a:gd name="connsiteY219" fmla="*/ 88654 h 237342"/>
                <a:gd name="connsiteX220" fmla="*/ 152548 w 237342"/>
                <a:gd name="connsiteY220" fmla="*/ 88566 h 237342"/>
                <a:gd name="connsiteX221" fmla="*/ 152394 w 237342"/>
                <a:gd name="connsiteY221" fmla="*/ 88489 h 237342"/>
                <a:gd name="connsiteX222" fmla="*/ 152234 w 237342"/>
                <a:gd name="connsiteY222" fmla="*/ 88412 h 237342"/>
                <a:gd name="connsiteX223" fmla="*/ 152074 w 237342"/>
                <a:gd name="connsiteY223" fmla="*/ 88350 h 237342"/>
                <a:gd name="connsiteX224" fmla="*/ 151914 w 237342"/>
                <a:gd name="connsiteY224" fmla="*/ 88293 h 237342"/>
                <a:gd name="connsiteX225" fmla="*/ 151754 w 237342"/>
                <a:gd name="connsiteY225" fmla="*/ 88247 h 237342"/>
                <a:gd name="connsiteX226" fmla="*/ 151583 w 237342"/>
                <a:gd name="connsiteY226" fmla="*/ 88206 h 237342"/>
                <a:gd name="connsiteX227" fmla="*/ 151412 w 237342"/>
                <a:gd name="connsiteY227" fmla="*/ 88170 h 237342"/>
                <a:gd name="connsiteX228" fmla="*/ 151247 w 237342"/>
                <a:gd name="connsiteY228" fmla="*/ 88144 h 237342"/>
                <a:gd name="connsiteX229" fmla="*/ 151076 w 237342"/>
                <a:gd name="connsiteY229" fmla="*/ 88129 h 237342"/>
                <a:gd name="connsiteX230" fmla="*/ 150905 w 237342"/>
                <a:gd name="connsiteY230" fmla="*/ 88118 h 237342"/>
                <a:gd name="connsiteX231" fmla="*/ 118671 w 237342"/>
                <a:gd name="connsiteY231" fmla="*/ 0 h 237342"/>
                <a:gd name="connsiteX232" fmla="*/ 237342 w 237342"/>
                <a:gd name="connsiteY232" fmla="*/ 118671 h 237342"/>
                <a:gd name="connsiteX233" fmla="*/ 118671 w 237342"/>
                <a:gd name="connsiteY233" fmla="*/ 237342 h 237342"/>
                <a:gd name="connsiteX234" fmla="*/ 0 w 237342"/>
                <a:gd name="connsiteY234" fmla="*/ 118671 h 237342"/>
                <a:gd name="connsiteX235" fmla="*/ 118671 w 237342"/>
                <a:gd name="connsiteY235" fmla="*/ 0 h 23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37342" h="237342">
                  <a:moveTo>
                    <a:pt x="150734" y="88113"/>
                  </a:moveTo>
                  <a:lnTo>
                    <a:pt x="150563" y="88118"/>
                  </a:lnTo>
                  <a:lnTo>
                    <a:pt x="150392" y="88129"/>
                  </a:lnTo>
                  <a:lnTo>
                    <a:pt x="150221" y="88149"/>
                  </a:lnTo>
                  <a:lnTo>
                    <a:pt x="150050" y="88175"/>
                  </a:lnTo>
                  <a:lnTo>
                    <a:pt x="149884" y="88211"/>
                  </a:lnTo>
                  <a:lnTo>
                    <a:pt x="149719" y="88252"/>
                  </a:lnTo>
                  <a:lnTo>
                    <a:pt x="149553" y="88298"/>
                  </a:lnTo>
                  <a:lnTo>
                    <a:pt x="149393" y="88355"/>
                  </a:lnTo>
                  <a:lnTo>
                    <a:pt x="149233" y="88422"/>
                  </a:lnTo>
                  <a:lnTo>
                    <a:pt x="149079" y="88499"/>
                  </a:lnTo>
                  <a:lnTo>
                    <a:pt x="148925" y="88576"/>
                  </a:lnTo>
                  <a:lnTo>
                    <a:pt x="148770" y="88664"/>
                  </a:lnTo>
                  <a:lnTo>
                    <a:pt x="148627" y="88757"/>
                  </a:lnTo>
                  <a:lnTo>
                    <a:pt x="148489" y="88860"/>
                  </a:lnTo>
                  <a:lnTo>
                    <a:pt x="148351" y="88968"/>
                  </a:lnTo>
                  <a:lnTo>
                    <a:pt x="148219" y="89091"/>
                  </a:lnTo>
                  <a:lnTo>
                    <a:pt x="108639" y="126121"/>
                  </a:lnTo>
                  <a:lnTo>
                    <a:pt x="108501" y="126234"/>
                  </a:lnTo>
                  <a:lnTo>
                    <a:pt x="108369" y="126342"/>
                  </a:lnTo>
                  <a:lnTo>
                    <a:pt x="108225" y="126450"/>
                  </a:lnTo>
                  <a:lnTo>
                    <a:pt x="108082" y="126543"/>
                  </a:lnTo>
                  <a:lnTo>
                    <a:pt x="107933" y="126630"/>
                  </a:lnTo>
                  <a:lnTo>
                    <a:pt x="107779" y="126713"/>
                  </a:lnTo>
                  <a:lnTo>
                    <a:pt x="107619" y="126785"/>
                  </a:lnTo>
                  <a:lnTo>
                    <a:pt x="107464" y="126847"/>
                  </a:lnTo>
                  <a:lnTo>
                    <a:pt x="107304" y="126903"/>
                  </a:lnTo>
                  <a:lnTo>
                    <a:pt x="107133" y="126950"/>
                  </a:lnTo>
                  <a:lnTo>
                    <a:pt x="106968" y="126991"/>
                  </a:lnTo>
                  <a:lnTo>
                    <a:pt x="106802" y="127027"/>
                  </a:lnTo>
                  <a:lnTo>
                    <a:pt x="106637" y="127058"/>
                  </a:lnTo>
                  <a:lnTo>
                    <a:pt x="106460" y="127078"/>
                  </a:lnTo>
                  <a:lnTo>
                    <a:pt x="106289" y="127089"/>
                  </a:lnTo>
                  <a:lnTo>
                    <a:pt x="106124" y="127094"/>
                  </a:lnTo>
                  <a:lnTo>
                    <a:pt x="105953" y="127089"/>
                  </a:lnTo>
                  <a:lnTo>
                    <a:pt x="105776" y="127078"/>
                  </a:lnTo>
                  <a:lnTo>
                    <a:pt x="105611" y="127058"/>
                  </a:lnTo>
                  <a:lnTo>
                    <a:pt x="105440" y="127027"/>
                  </a:lnTo>
                  <a:lnTo>
                    <a:pt x="105274" y="126996"/>
                  </a:lnTo>
                  <a:lnTo>
                    <a:pt x="105103" y="126955"/>
                  </a:lnTo>
                  <a:lnTo>
                    <a:pt x="104944" y="126903"/>
                  </a:lnTo>
                  <a:lnTo>
                    <a:pt x="104784" y="126847"/>
                  </a:lnTo>
                  <a:lnTo>
                    <a:pt x="104624" y="126785"/>
                  </a:lnTo>
                  <a:lnTo>
                    <a:pt x="104469" y="126713"/>
                  </a:lnTo>
                  <a:lnTo>
                    <a:pt x="104309" y="126636"/>
                  </a:lnTo>
                  <a:lnTo>
                    <a:pt x="104160" y="126548"/>
                  </a:lnTo>
                  <a:lnTo>
                    <a:pt x="104017" y="126455"/>
                  </a:lnTo>
                  <a:lnTo>
                    <a:pt x="103879" y="126347"/>
                  </a:lnTo>
                  <a:lnTo>
                    <a:pt x="103741" y="126239"/>
                  </a:lnTo>
                  <a:lnTo>
                    <a:pt x="103603" y="126126"/>
                  </a:lnTo>
                  <a:lnTo>
                    <a:pt x="89163" y="112669"/>
                  </a:lnTo>
                  <a:lnTo>
                    <a:pt x="89026" y="112556"/>
                  </a:lnTo>
                  <a:lnTo>
                    <a:pt x="88893" y="112448"/>
                  </a:lnTo>
                  <a:lnTo>
                    <a:pt x="88750" y="112345"/>
                  </a:lnTo>
                  <a:lnTo>
                    <a:pt x="88606" y="112252"/>
                  </a:lnTo>
                  <a:lnTo>
                    <a:pt x="88457" y="112159"/>
                  </a:lnTo>
                  <a:lnTo>
                    <a:pt x="88303" y="112082"/>
                  </a:lnTo>
                  <a:lnTo>
                    <a:pt x="88143" y="112010"/>
                  </a:lnTo>
                  <a:lnTo>
                    <a:pt x="87989" y="111948"/>
                  </a:lnTo>
                  <a:lnTo>
                    <a:pt x="87829" y="111892"/>
                  </a:lnTo>
                  <a:lnTo>
                    <a:pt x="87658" y="111840"/>
                  </a:lnTo>
                  <a:lnTo>
                    <a:pt x="87492" y="111799"/>
                  </a:lnTo>
                  <a:lnTo>
                    <a:pt x="87327" y="111768"/>
                  </a:lnTo>
                  <a:lnTo>
                    <a:pt x="87156" y="111742"/>
                  </a:lnTo>
                  <a:lnTo>
                    <a:pt x="86985" y="111722"/>
                  </a:lnTo>
                  <a:lnTo>
                    <a:pt x="86814" y="111712"/>
                  </a:lnTo>
                  <a:lnTo>
                    <a:pt x="86643" y="111706"/>
                  </a:lnTo>
                  <a:lnTo>
                    <a:pt x="86477" y="111712"/>
                  </a:lnTo>
                  <a:lnTo>
                    <a:pt x="86301" y="111722"/>
                  </a:lnTo>
                  <a:lnTo>
                    <a:pt x="86130" y="111742"/>
                  </a:lnTo>
                  <a:lnTo>
                    <a:pt x="85964" y="111768"/>
                  </a:lnTo>
                  <a:lnTo>
                    <a:pt x="85799" y="111799"/>
                  </a:lnTo>
                  <a:lnTo>
                    <a:pt x="85628" y="111840"/>
                  </a:lnTo>
                  <a:lnTo>
                    <a:pt x="85463" y="111892"/>
                  </a:lnTo>
                  <a:lnTo>
                    <a:pt x="85303" y="111948"/>
                  </a:lnTo>
                  <a:lnTo>
                    <a:pt x="85143" y="112010"/>
                  </a:lnTo>
                  <a:lnTo>
                    <a:pt x="84988" y="112082"/>
                  </a:lnTo>
                  <a:lnTo>
                    <a:pt x="84834" y="112159"/>
                  </a:lnTo>
                  <a:lnTo>
                    <a:pt x="84685" y="112252"/>
                  </a:lnTo>
                  <a:lnTo>
                    <a:pt x="84541" y="112345"/>
                  </a:lnTo>
                  <a:lnTo>
                    <a:pt x="84398" y="112448"/>
                  </a:lnTo>
                  <a:lnTo>
                    <a:pt x="84255" y="112556"/>
                  </a:lnTo>
                  <a:lnTo>
                    <a:pt x="84128" y="112674"/>
                  </a:lnTo>
                  <a:lnTo>
                    <a:pt x="75231" y="120978"/>
                  </a:lnTo>
                  <a:lnTo>
                    <a:pt x="75104" y="121101"/>
                  </a:lnTo>
                  <a:lnTo>
                    <a:pt x="74988" y="121225"/>
                  </a:lnTo>
                  <a:lnTo>
                    <a:pt x="74884" y="121364"/>
                  </a:lnTo>
                  <a:lnTo>
                    <a:pt x="74779" y="121498"/>
                  </a:lnTo>
                  <a:lnTo>
                    <a:pt x="74691" y="121637"/>
                  </a:lnTo>
                  <a:lnTo>
                    <a:pt x="74602" y="121776"/>
                  </a:lnTo>
                  <a:lnTo>
                    <a:pt x="74520" y="121930"/>
                  </a:lnTo>
                  <a:lnTo>
                    <a:pt x="74453" y="122074"/>
                  </a:lnTo>
                  <a:lnTo>
                    <a:pt x="74393" y="122224"/>
                  </a:lnTo>
                  <a:lnTo>
                    <a:pt x="74338" y="122378"/>
                  </a:lnTo>
                  <a:lnTo>
                    <a:pt x="74294" y="122538"/>
                  </a:lnTo>
                  <a:lnTo>
                    <a:pt x="74260" y="122692"/>
                  </a:lnTo>
                  <a:lnTo>
                    <a:pt x="74233" y="122847"/>
                  </a:lnTo>
                  <a:lnTo>
                    <a:pt x="74211" y="123006"/>
                  </a:lnTo>
                  <a:lnTo>
                    <a:pt x="74200" y="123166"/>
                  </a:lnTo>
                  <a:lnTo>
                    <a:pt x="74194" y="123331"/>
                  </a:lnTo>
                  <a:lnTo>
                    <a:pt x="74200" y="123485"/>
                  </a:lnTo>
                  <a:lnTo>
                    <a:pt x="74211" y="123645"/>
                  </a:lnTo>
                  <a:lnTo>
                    <a:pt x="74227" y="123804"/>
                  </a:lnTo>
                  <a:lnTo>
                    <a:pt x="74260" y="123964"/>
                  </a:lnTo>
                  <a:lnTo>
                    <a:pt x="74294" y="124118"/>
                  </a:lnTo>
                  <a:lnTo>
                    <a:pt x="74338" y="124273"/>
                  </a:lnTo>
                  <a:lnTo>
                    <a:pt x="74387" y="124427"/>
                  </a:lnTo>
                  <a:lnTo>
                    <a:pt x="74448" y="124582"/>
                  </a:lnTo>
                  <a:lnTo>
                    <a:pt x="74520" y="124731"/>
                  </a:lnTo>
                  <a:lnTo>
                    <a:pt x="74602" y="124875"/>
                  </a:lnTo>
                  <a:lnTo>
                    <a:pt x="74685" y="125014"/>
                  </a:lnTo>
                  <a:lnTo>
                    <a:pt x="74779" y="125158"/>
                  </a:lnTo>
                  <a:lnTo>
                    <a:pt x="74878" y="125297"/>
                  </a:lnTo>
                  <a:lnTo>
                    <a:pt x="74983" y="125426"/>
                  </a:lnTo>
                  <a:lnTo>
                    <a:pt x="75099" y="125554"/>
                  </a:lnTo>
                  <a:lnTo>
                    <a:pt x="75226" y="125678"/>
                  </a:lnTo>
                  <a:lnTo>
                    <a:pt x="97834" y="146872"/>
                  </a:lnTo>
                  <a:lnTo>
                    <a:pt x="97966" y="147001"/>
                  </a:lnTo>
                  <a:lnTo>
                    <a:pt x="98104" y="147119"/>
                  </a:lnTo>
                  <a:lnTo>
                    <a:pt x="98259" y="147233"/>
                  </a:lnTo>
                  <a:lnTo>
                    <a:pt x="98408" y="147346"/>
                  </a:lnTo>
                  <a:lnTo>
                    <a:pt x="98568" y="147459"/>
                  </a:lnTo>
                  <a:lnTo>
                    <a:pt x="98733" y="147572"/>
                  </a:lnTo>
                  <a:lnTo>
                    <a:pt x="98909" y="147686"/>
                  </a:lnTo>
                  <a:lnTo>
                    <a:pt x="99086" y="147789"/>
                  </a:lnTo>
                  <a:lnTo>
                    <a:pt x="99268" y="147892"/>
                  </a:lnTo>
                  <a:lnTo>
                    <a:pt x="99456" y="147995"/>
                  </a:lnTo>
                  <a:lnTo>
                    <a:pt x="99649" y="148092"/>
                  </a:lnTo>
                  <a:lnTo>
                    <a:pt x="99842" y="148185"/>
                  </a:lnTo>
                  <a:lnTo>
                    <a:pt x="100040" y="148283"/>
                  </a:lnTo>
                  <a:lnTo>
                    <a:pt x="100239" y="148370"/>
                  </a:lnTo>
                  <a:lnTo>
                    <a:pt x="100448" y="148458"/>
                  </a:lnTo>
                  <a:lnTo>
                    <a:pt x="100647" y="148540"/>
                  </a:lnTo>
                  <a:lnTo>
                    <a:pt x="100856" y="148618"/>
                  </a:lnTo>
                  <a:lnTo>
                    <a:pt x="101066" y="148690"/>
                  </a:lnTo>
                  <a:lnTo>
                    <a:pt x="101276" y="148757"/>
                  </a:lnTo>
                  <a:lnTo>
                    <a:pt x="101485" y="148823"/>
                  </a:lnTo>
                  <a:lnTo>
                    <a:pt x="101695" y="148885"/>
                  </a:lnTo>
                  <a:lnTo>
                    <a:pt x="101904" y="148947"/>
                  </a:lnTo>
                  <a:lnTo>
                    <a:pt x="102114" y="148998"/>
                  </a:lnTo>
                  <a:lnTo>
                    <a:pt x="102318" y="149045"/>
                  </a:lnTo>
                  <a:lnTo>
                    <a:pt x="102528" y="149086"/>
                  </a:lnTo>
                  <a:lnTo>
                    <a:pt x="102732" y="149122"/>
                  </a:lnTo>
                  <a:lnTo>
                    <a:pt x="102930" y="149158"/>
                  </a:lnTo>
                  <a:lnTo>
                    <a:pt x="103134" y="149184"/>
                  </a:lnTo>
                  <a:lnTo>
                    <a:pt x="103333" y="149204"/>
                  </a:lnTo>
                  <a:lnTo>
                    <a:pt x="103526" y="149220"/>
                  </a:lnTo>
                  <a:lnTo>
                    <a:pt x="103714" y="149225"/>
                  </a:lnTo>
                  <a:lnTo>
                    <a:pt x="103901" y="149230"/>
                  </a:lnTo>
                  <a:lnTo>
                    <a:pt x="108049" y="149230"/>
                  </a:lnTo>
                  <a:lnTo>
                    <a:pt x="108231" y="149225"/>
                  </a:lnTo>
                  <a:lnTo>
                    <a:pt x="108418" y="149220"/>
                  </a:lnTo>
                  <a:lnTo>
                    <a:pt x="108617" y="149204"/>
                  </a:lnTo>
                  <a:lnTo>
                    <a:pt x="108815" y="149184"/>
                  </a:lnTo>
                  <a:lnTo>
                    <a:pt x="109014" y="149158"/>
                  </a:lnTo>
                  <a:lnTo>
                    <a:pt x="109213" y="149127"/>
                  </a:lnTo>
                  <a:lnTo>
                    <a:pt x="109422" y="149086"/>
                  </a:lnTo>
                  <a:lnTo>
                    <a:pt x="109626" y="149045"/>
                  </a:lnTo>
                  <a:lnTo>
                    <a:pt x="109830" y="148998"/>
                  </a:lnTo>
                  <a:lnTo>
                    <a:pt x="110045" y="148947"/>
                  </a:lnTo>
                  <a:lnTo>
                    <a:pt x="110255" y="148885"/>
                  </a:lnTo>
                  <a:lnTo>
                    <a:pt x="110465" y="148823"/>
                  </a:lnTo>
                  <a:lnTo>
                    <a:pt x="110669" y="148762"/>
                  </a:lnTo>
                  <a:lnTo>
                    <a:pt x="110884" y="148690"/>
                  </a:lnTo>
                  <a:lnTo>
                    <a:pt x="111088" y="148618"/>
                  </a:lnTo>
                  <a:lnTo>
                    <a:pt x="111297" y="148540"/>
                  </a:lnTo>
                  <a:lnTo>
                    <a:pt x="111507" y="148458"/>
                  </a:lnTo>
                  <a:lnTo>
                    <a:pt x="111706" y="148376"/>
                  </a:lnTo>
                  <a:lnTo>
                    <a:pt x="111904" y="148283"/>
                  </a:lnTo>
                  <a:lnTo>
                    <a:pt x="112108" y="148190"/>
                  </a:lnTo>
                  <a:lnTo>
                    <a:pt x="112301" y="148092"/>
                  </a:lnTo>
                  <a:lnTo>
                    <a:pt x="112489" y="147995"/>
                  </a:lnTo>
                  <a:lnTo>
                    <a:pt x="112676" y="147897"/>
                  </a:lnTo>
                  <a:lnTo>
                    <a:pt x="112864" y="147794"/>
                  </a:lnTo>
                  <a:lnTo>
                    <a:pt x="113040" y="147686"/>
                  </a:lnTo>
                  <a:lnTo>
                    <a:pt x="113211" y="147572"/>
                  </a:lnTo>
                  <a:lnTo>
                    <a:pt x="113377" y="147464"/>
                  </a:lnTo>
                  <a:lnTo>
                    <a:pt x="113542" y="147351"/>
                  </a:lnTo>
                  <a:lnTo>
                    <a:pt x="113697" y="147238"/>
                  </a:lnTo>
                  <a:lnTo>
                    <a:pt x="113840" y="147119"/>
                  </a:lnTo>
                  <a:lnTo>
                    <a:pt x="113984" y="147001"/>
                  </a:lnTo>
                  <a:lnTo>
                    <a:pt x="114116" y="146877"/>
                  </a:lnTo>
                  <a:lnTo>
                    <a:pt x="162118" y="101972"/>
                  </a:lnTo>
                  <a:lnTo>
                    <a:pt x="162245" y="101843"/>
                  </a:lnTo>
                  <a:lnTo>
                    <a:pt x="162361" y="101714"/>
                  </a:lnTo>
                  <a:lnTo>
                    <a:pt x="162465" y="101585"/>
                  </a:lnTo>
                  <a:lnTo>
                    <a:pt x="162570" y="101452"/>
                  </a:lnTo>
                  <a:lnTo>
                    <a:pt x="162658" y="101313"/>
                  </a:lnTo>
                  <a:lnTo>
                    <a:pt x="162747" y="101163"/>
                  </a:lnTo>
                  <a:lnTo>
                    <a:pt x="162824" y="101019"/>
                  </a:lnTo>
                  <a:lnTo>
                    <a:pt x="162896" y="100870"/>
                  </a:lnTo>
                  <a:lnTo>
                    <a:pt x="162956" y="100721"/>
                  </a:lnTo>
                  <a:lnTo>
                    <a:pt x="163006" y="100566"/>
                  </a:lnTo>
                  <a:lnTo>
                    <a:pt x="163050" y="100412"/>
                  </a:lnTo>
                  <a:lnTo>
                    <a:pt x="163089" y="100257"/>
                  </a:lnTo>
                  <a:lnTo>
                    <a:pt x="163116" y="100098"/>
                  </a:lnTo>
                  <a:lnTo>
                    <a:pt x="163133" y="99938"/>
                  </a:lnTo>
                  <a:lnTo>
                    <a:pt x="163144" y="99778"/>
                  </a:lnTo>
                  <a:lnTo>
                    <a:pt x="163149" y="99624"/>
                  </a:lnTo>
                  <a:lnTo>
                    <a:pt x="163144" y="99464"/>
                  </a:lnTo>
                  <a:lnTo>
                    <a:pt x="163133" y="99300"/>
                  </a:lnTo>
                  <a:lnTo>
                    <a:pt x="163111" y="99145"/>
                  </a:lnTo>
                  <a:lnTo>
                    <a:pt x="163083" y="98986"/>
                  </a:lnTo>
                  <a:lnTo>
                    <a:pt x="163044" y="98831"/>
                  </a:lnTo>
                  <a:lnTo>
                    <a:pt x="163000" y="98672"/>
                  </a:lnTo>
                  <a:lnTo>
                    <a:pt x="162951" y="98522"/>
                  </a:lnTo>
                  <a:lnTo>
                    <a:pt x="162890" y="98373"/>
                  </a:lnTo>
                  <a:lnTo>
                    <a:pt x="162818" y="98224"/>
                  </a:lnTo>
                  <a:lnTo>
                    <a:pt x="162736" y="98074"/>
                  </a:lnTo>
                  <a:lnTo>
                    <a:pt x="162653" y="97936"/>
                  </a:lnTo>
                  <a:lnTo>
                    <a:pt x="162559" y="97797"/>
                  </a:lnTo>
                  <a:lnTo>
                    <a:pt x="162460" y="97663"/>
                  </a:lnTo>
                  <a:lnTo>
                    <a:pt x="162349" y="97529"/>
                  </a:lnTo>
                  <a:lnTo>
                    <a:pt x="162234" y="97400"/>
                  </a:lnTo>
                  <a:lnTo>
                    <a:pt x="162101" y="97277"/>
                  </a:lnTo>
                  <a:lnTo>
                    <a:pt x="153254" y="89071"/>
                  </a:lnTo>
                  <a:lnTo>
                    <a:pt x="153122" y="88957"/>
                  </a:lnTo>
                  <a:lnTo>
                    <a:pt x="152984" y="88849"/>
                  </a:lnTo>
                  <a:lnTo>
                    <a:pt x="152841" y="88746"/>
                  </a:lnTo>
                  <a:lnTo>
                    <a:pt x="152697" y="88654"/>
                  </a:lnTo>
                  <a:lnTo>
                    <a:pt x="152548" y="88566"/>
                  </a:lnTo>
                  <a:lnTo>
                    <a:pt x="152394" y="88489"/>
                  </a:lnTo>
                  <a:lnTo>
                    <a:pt x="152234" y="88412"/>
                  </a:lnTo>
                  <a:lnTo>
                    <a:pt x="152074" y="88350"/>
                  </a:lnTo>
                  <a:lnTo>
                    <a:pt x="151914" y="88293"/>
                  </a:lnTo>
                  <a:lnTo>
                    <a:pt x="151754" y="88247"/>
                  </a:lnTo>
                  <a:lnTo>
                    <a:pt x="151583" y="88206"/>
                  </a:lnTo>
                  <a:lnTo>
                    <a:pt x="151412" y="88170"/>
                  </a:lnTo>
                  <a:lnTo>
                    <a:pt x="151247" y="88144"/>
                  </a:lnTo>
                  <a:lnTo>
                    <a:pt x="151076" y="88129"/>
                  </a:lnTo>
                  <a:lnTo>
                    <a:pt x="150905" y="88118"/>
                  </a:lnTo>
                  <a:close/>
                  <a:moveTo>
                    <a:pt x="118671" y="0"/>
                  </a:moveTo>
                  <a:cubicBezTo>
                    <a:pt x="184211" y="0"/>
                    <a:pt x="237342" y="53131"/>
                    <a:pt x="237342" y="118671"/>
                  </a:cubicBezTo>
                  <a:cubicBezTo>
                    <a:pt x="237342" y="184211"/>
                    <a:pt x="184211" y="237342"/>
                    <a:pt x="118671" y="237342"/>
                  </a:cubicBezTo>
                  <a:cubicBezTo>
                    <a:pt x="53131" y="237342"/>
                    <a:pt x="0" y="184211"/>
                    <a:pt x="0" y="118671"/>
                  </a:cubicBezTo>
                  <a:cubicBezTo>
                    <a:pt x="0" y="53131"/>
                    <a:pt x="53131" y="0"/>
                    <a:pt x="11867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a:extLst>
                <a:ext uri="{FF2B5EF4-FFF2-40B4-BE49-F238E27FC236}">
                  <a16:creationId xmlns:a16="http://schemas.microsoft.com/office/drawing/2014/main" id="{2A0E0C9D-D915-4BC3-98D2-EB18D5B1CCF8}"/>
                </a:ext>
              </a:extLst>
            </p:cNvPr>
            <p:cNvSpPr/>
            <p:nvPr/>
          </p:nvSpPr>
          <p:spPr>
            <a:xfrm>
              <a:off x="6622437" y="4302588"/>
              <a:ext cx="3316693" cy="343171"/>
            </a:xfrm>
            <a:prstGeom prst="rect">
              <a:avLst/>
            </a:prstGeom>
          </p:spPr>
          <p:txBody>
            <a:bodyPr wrap="square">
              <a:spAutoFit/>
            </a:bodyPr>
            <a:lstStyle/>
            <a:p>
              <a:pPr>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grpSp>
      <p:sp>
        <p:nvSpPr>
          <p:cNvPr id="20" name="Rectangle 19">
            <a:extLst>
              <a:ext uri="{FF2B5EF4-FFF2-40B4-BE49-F238E27FC236}">
                <a16:creationId xmlns:a16="http://schemas.microsoft.com/office/drawing/2014/main" id="{00627918-54E7-4E7D-A8B1-0A7C2FB92A92}"/>
              </a:ext>
            </a:extLst>
          </p:cNvPr>
          <p:cNvSpPr/>
          <p:nvPr/>
        </p:nvSpPr>
        <p:spPr>
          <a:xfrm>
            <a:off x="1575032" y="2395089"/>
            <a:ext cx="3463145" cy="620170"/>
          </a:xfrm>
          <a:prstGeom prst="rect">
            <a:avLst/>
          </a:prstGeom>
        </p:spPr>
        <p:txBody>
          <a:bodyPr wrap="square">
            <a:spAutoFit/>
          </a:bodyPr>
          <a:lstStyle/>
          <a:p>
            <a:pPr algn="just">
              <a:lnSpc>
                <a:spcPct val="150000"/>
              </a:lnSpc>
            </a:pPr>
            <a:r>
              <a:rPr lang="it-IT"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a:t>
            </a:r>
            <a:endParaRPr lang="en-US" sz="1200">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4" name="Rectangle 23">
            <a:extLst>
              <a:ext uri="{FF2B5EF4-FFF2-40B4-BE49-F238E27FC236}">
                <a16:creationId xmlns:a16="http://schemas.microsoft.com/office/drawing/2014/main" id="{AF930989-2675-4ACE-B3B7-43CAA8494A8D}"/>
              </a:ext>
            </a:extLst>
          </p:cNvPr>
          <p:cNvSpPr/>
          <p:nvPr/>
        </p:nvSpPr>
        <p:spPr>
          <a:xfrm rot="5400000" flipH="1">
            <a:off x="10861508" y="1109941"/>
            <a:ext cx="1849589" cy="343171"/>
          </a:xfrm>
          <a:prstGeom prst="rect">
            <a:avLst/>
          </a:prstGeom>
        </p:spPr>
        <p:txBody>
          <a:bodyPr wrap="square">
            <a:spAutoFit/>
          </a:bodyPr>
          <a:lstStyle/>
          <a:p>
            <a:pPr>
              <a:lnSpc>
                <a:spcPct val="150000"/>
              </a:lnSpc>
            </a:pPr>
            <a:r>
              <a:rPr lang="it-IT" sz="1200">
                <a:solidFill>
                  <a:schemeClr val="accent1"/>
                </a:solidFill>
                <a:latin typeface="Poppins" panose="00000500000000000000" pitchFamily="2" charset="0"/>
                <a:ea typeface="Open Sans" panose="020B0606030504020204" pitchFamily="34" charset="0"/>
                <a:cs typeface="Poppins" panose="00000500000000000000" pitchFamily="2" charset="0"/>
              </a:rPr>
              <a:t>Winter Season - 2020</a:t>
            </a:r>
            <a:endParaRPr lang="en-US" sz="120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sp>
        <p:nvSpPr>
          <p:cNvPr id="26" name="TextBox 25">
            <a:extLst>
              <a:ext uri="{FF2B5EF4-FFF2-40B4-BE49-F238E27FC236}">
                <a16:creationId xmlns:a16="http://schemas.microsoft.com/office/drawing/2014/main" id="{B9321F11-1A65-4175-8049-4D7D366EB0D8}"/>
              </a:ext>
            </a:extLst>
          </p:cNvPr>
          <p:cNvSpPr txBox="1"/>
          <p:nvPr/>
        </p:nvSpPr>
        <p:spPr>
          <a:xfrm>
            <a:off x="3695817" y="777597"/>
            <a:ext cx="1785046" cy="379678"/>
          </a:xfrm>
          <a:prstGeom prst="roundRect">
            <a:avLst/>
          </a:prstGeom>
          <a:solidFill>
            <a:schemeClr val="accent3"/>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First Winter 2020</a:t>
            </a:r>
          </a:p>
        </p:txBody>
      </p:sp>
      <p:sp>
        <p:nvSpPr>
          <p:cNvPr id="6" name="Picture Placeholder 5">
            <a:extLst>
              <a:ext uri="{FF2B5EF4-FFF2-40B4-BE49-F238E27FC236}">
                <a16:creationId xmlns:a16="http://schemas.microsoft.com/office/drawing/2014/main" id="{9CCF4669-A3E5-47AA-BB43-5119BC6786B0}"/>
              </a:ext>
            </a:extLst>
          </p:cNvPr>
          <p:cNvSpPr>
            <a:spLocks noGrp="1"/>
          </p:cNvSpPr>
          <p:nvPr>
            <p:ph type="pic" sz="quarter" idx="14"/>
          </p:nvPr>
        </p:nvSpPr>
        <p:spPr/>
      </p:sp>
    </p:spTree>
    <p:extLst>
      <p:ext uri="{BB962C8B-B14F-4D97-AF65-F5344CB8AC3E}">
        <p14:creationId xmlns:p14="http://schemas.microsoft.com/office/powerpoint/2010/main" val="409668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31812EF-E2C1-4346-B4A7-51BEFD7ED04F}"/>
              </a:ext>
            </a:extLst>
          </p:cNvPr>
          <p:cNvSpPr>
            <a:spLocks noGrp="1"/>
          </p:cNvSpPr>
          <p:nvPr>
            <p:ph type="pic" sz="quarter" idx="15"/>
          </p:nvPr>
        </p:nvSpPr>
        <p:spPr/>
      </p:sp>
      <p:sp>
        <p:nvSpPr>
          <p:cNvPr id="25" name="Rectangle 24">
            <a:extLst>
              <a:ext uri="{FF2B5EF4-FFF2-40B4-BE49-F238E27FC236}">
                <a16:creationId xmlns:a16="http://schemas.microsoft.com/office/drawing/2014/main" id="{1D85B037-C374-4313-A243-1FB2F5FB0E47}"/>
              </a:ext>
            </a:extLst>
          </p:cNvPr>
          <p:cNvSpPr/>
          <p:nvPr/>
        </p:nvSpPr>
        <p:spPr>
          <a:xfrm>
            <a:off x="6419365" y="2679767"/>
            <a:ext cx="4765470"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7" name="TextBox 26">
            <a:extLst>
              <a:ext uri="{FF2B5EF4-FFF2-40B4-BE49-F238E27FC236}">
                <a16:creationId xmlns:a16="http://schemas.microsoft.com/office/drawing/2014/main" id="{46976F62-1430-4ADE-BD6B-1153FC14D3F6}"/>
              </a:ext>
            </a:extLst>
          </p:cNvPr>
          <p:cNvSpPr txBox="1"/>
          <p:nvPr/>
        </p:nvSpPr>
        <p:spPr>
          <a:xfrm>
            <a:off x="6419363" y="2019852"/>
            <a:ext cx="5241185"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Prepare for Winter</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grpSp>
        <p:nvGrpSpPr>
          <p:cNvPr id="16" name="Group 15">
            <a:extLst>
              <a:ext uri="{FF2B5EF4-FFF2-40B4-BE49-F238E27FC236}">
                <a16:creationId xmlns:a16="http://schemas.microsoft.com/office/drawing/2014/main" id="{45DDCF48-EA5E-4A63-ABF1-E682FC923A56}"/>
              </a:ext>
            </a:extLst>
          </p:cNvPr>
          <p:cNvGrpSpPr/>
          <p:nvPr/>
        </p:nvGrpSpPr>
        <p:grpSpPr>
          <a:xfrm>
            <a:off x="5099214" y="5169157"/>
            <a:ext cx="1450228" cy="1377298"/>
            <a:chOff x="3714975" y="2116786"/>
            <a:chExt cx="1686522" cy="1601710"/>
          </a:xfrm>
        </p:grpSpPr>
        <p:sp>
          <p:nvSpPr>
            <p:cNvPr id="17" name="Rectangle: Rounded Corners 16">
              <a:extLst>
                <a:ext uri="{FF2B5EF4-FFF2-40B4-BE49-F238E27FC236}">
                  <a16:creationId xmlns:a16="http://schemas.microsoft.com/office/drawing/2014/main" id="{21461AD7-5D70-483E-A6A6-DA02E72FC827}"/>
                </a:ext>
              </a:extLst>
            </p:cNvPr>
            <p:cNvSpPr/>
            <p:nvPr/>
          </p:nvSpPr>
          <p:spPr>
            <a:xfrm>
              <a:off x="3714975" y="2116786"/>
              <a:ext cx="1686522" cy="1601710"/>
            </a:xfrm>
            <a:prstGeom prst="roundRect">
              <a:avLst>
                <a:gd name="adj" fmla="val 6787"/>
              </a:avLst>
            </a:prstGeom>
            <a:solidFill>
              <a:schemeClr val="bg1"/>
            </a:solidFill>
            <a:ln>
              <a:noFill/>
            </a:ln>
            <a:effectLst>
              <a:outerShdw blurRad="292100" dist="1524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nvGrpSpPr>
            <p:cNvPr id="18" name="Group 17">
              <a:extLst>
                <a:ext uri="{FF2B5EF4-FFF2-40B4-BE49-F238E27FC236}">
                  <a16:creationId xmlns:a16="http://schemas.microsoft.com/office/drawing/2014/main" id="{FE7EAAA3-C687-4082-A209-A1601A8B783A}"/>
                </a:ext>
              </a:extLst>
            </p:cNvPr>
            <p:cNvGrpSpPr/>
            <p:nvPr/>
          </p:nvGrpSpPr>
          <p:grpSpPr>
            <a:xfrm>
              <a:off x="3970624" y="2309178"/>
              <a:ext cx="1144042" cy="1144036"/>
              <a:chOff x="1575347" y="4697803"/>
              <a:chExt cx="1144042" cy="1144036"/>
            </a:xfrm>
          </p:grpSpPr>
          <p:sp>
            <p:nvSpPr>
              <p:cNvPr id="19" name="Oval 18">
                <a:extLst>
                  <a:ext uri="{FF2B5EF4-FFF2-40B4-BE49-F238E27FC236}">
                    <a16:creationId xmlns:a16="http://schemas.microsoft.com/office/drawing/2014/main" id="{B55059AC-CFC1-4708-8363-3BDC852D26BA}"/>
                  </a:ext>
                </a:extLst>
              </p:cNvPr>
              <p:cNvSpPr/>
              <p:nvPr/>
            </p:nvSpPr>
            <p:spPr>
              <a:xfrm>
                <a:off x="1668620" y="4791075"/>
                <a:ext cx="957494" cy="957492"/>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E4F45A0E-2084-4BE9-A22A-9D418D69B83C}"/>
                  </a:ext>
                </a:extLst>
              </p:cNvPr>
              <p:cNvSpPr/>
              <p:nvPr/>
            </p:nvSpPr>
            <p:spPr>
              <a:xfrm>
                <a:off x="1575347" y="4697803"/>
                <a:ext cx="1144042" cy="1144036"/>
              </a:xfrm>
              <a:prstGeom prst="arc">
                <a:avLst>
                  <a:gd name="adj1" fmla="val 853098"/>
                  <a:gd name="adj2" fmla="val 16108834"/>
                </a:avLst>
              </a:prstGeom>
              <a:ln w="38100" cap="rnd">
                <a:solidFill>
                  <a:schemeClr val="accent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endParaRPr>
              </a:p>
            </p:txBody>
          </p:sp>
          <p:sp>
            <p:nvSpPr>
              <p:cNvPr id="21" name="TextBox 20">
                <a:extLst>
                  <a:ext uri="{FF2B5EF4-FFF2-40B4-BE49-F238E27FC236}">
                    <a16:creationId xmlns:a16="http://schemas.microsoft.com/office/drawing/2014/main" id="{070A7E81-9D79-46B5-B996-BB5F7F0CE7FA}"/>
                  </a:ext>
                </a:extLst>
              </p:cNvPr>
              <p:cNvSpPr txBox="1"/>
              <p:nvPr/>
            </p:nvSpPr>
            <p:spPr>
              <a:xfrm>
                <a:off x="1668620" y="5069766"/>
                <a:ext cx="957494" cy="400110"/>
              </a:xfrm>
              <a:prstGeom prst="rect">
                <a:avLst/>
              </a:prstGeom>
              <a:noFill/>
            </p:spPr>
            <p:txBody>
              <a:bodyPr wrap="square" rtlCol="0">
                <a:spAutoFit/>
              </a:bodyPr>
              <a:lstStyle/>
              <a:p>
                <a:pPr algn="ctr"/>
                <a:r>
                  <a:rPr lang="en-US" sz="2000" b="1">
                    <a:solidFill>
                      <a:schemeClr val="bg1"/>
                    </a:solidFill>
                    <a:latin typeface="Poppins SemiBold" panose="00000700000000000000" pitchFamily="2" charset="0"/>
                    <a:cs typeface="Poppins SemiBold" panose="00000700000000000000" pitchFamily="2" charset="0"/>
                  </a:rPr>
                  <a:t>77%</a:t>
                </a:r>
                <a:endParaRPr lang="id-ID" sz="2000" b="1" dirty="0">
                  <a:solidFill>
                    <a:schemeClr val="bg1"/>
                  </a:solidFill>
                  <a:latin typeface="Poppins SemiBold" panose="00000700000000000000" pitchFamily="2" charset="0"/>
                  <a:cs typeface="Poppins SemiBold" panose="00000700000000000000" pitchFamily="2" charset="0"/>
                </a:endParaRPr>
              </a:p>
            </p:txBody>
          </p:sp>
        </p:grpSp>
      </p:grpSp>
      <p:sp>
        <p:nvSpPr>
          <p:cNvPr id="31" name="TextBox 30">
            <a:extLst>
              <a:ext uri="{FF2B5EF4-FFF2-40B4-BE49-F238E27FC236}">
                <a16:creationId xmlns:a16="http://schemas.microsoft.com/office/drawing/2014/main" id="{FE798C12-7AE7-4625-9412-1AB081C19B20}"/>
              </a:ext>
            </a:extLst>
          </p:cNvPr>
          <p:cNvSpPr txBox="1"/>
          <p:nvPr/>
        </p:nvSpPr>
        <p:spPr>
          <a:xfrm>
            <a:off x="3695817" y="1222057"/>
            <a:ext cx="1785046" cy="379678"/>
          </a:xfrm>
          <a:prstGeom prst="roundRect">
            <a:avLst/>
          </a:prstGeom>
          <a:solidFill>
            <a:schemeClr val="accent3"/>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First Winter 2020</a:t>
            </a:r>
          </a:p>
        </p:txBody>
      </p:sp>
      <p:sp>
        <p:nvSpPr>
          <p:cNvPr id="34" name="Rectangle 33">
            <a:extLst>
              <a:ext uri="{FF2B5EF4-FFF2-40B4-BE49-F238E27FC236}">
                <a16:creationId xmlns:a16="http://schemas.microsoft.com/office/drawing/2014/main" id="{CCDCE701-908E-4C95-AD3F-F85531D8559C}"/>
              </a:ext>
            </a:extLst>
          </p:cNvPr>
          <p:cNvSpPr/>
          <p:nvPr/>
        </p:nvSpPr>
        <p:spPr>
          <a:xfrm>
            <a:off x="3634223" y="1709767"/>
            <a:ext cx="2438400" cy="620170"/>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5" name="TextBox 34">
            <a:extLst>
              <a:ext uri="{FF2B5EF4-FFF2-40B4-BE49-F238E27FC236}">
                <a16:creationId xmlns:a16="http://schemas.microsoft.com/office/drawing/2014/main" id="{D6EBE2A8-0CCE-4B5E-94AA-75A1AF119E7E}"/>
              </a:ext>
            </a:extLst>
          </p:cNvPr>
          <p:cNvSpPr txBox="1"/>
          <p:nvPr/>
        </p:nvSpPr>
        <p:spPr>
          <a:xfrm>
            <a:off x="765835" y="4218722"/>
            <a:ext cx="1785046" cy="379678"/>
          </a:xfrm>
          <a:prstGeom prst="roundRect">
            <a:avLst/>
          </a:prstGeom>
          <a:solidFill>
            <a:schemeClr val="accent3"/>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First Winter 2020</a:t>
            </a:r>
          </a:p>
        </p:txBody>
      </p:sp>
      <p:sp>
        <p:nvSpPr>
          <p:cNvPr id="36" name="Rectangle 35">
            <a:extLst>
              <a:ext uri="{FF2B5EF4-FFF2-40B4-BE49-F238E27FC236}">
                <a16:creationId xmlns:a16="http://schemas.microsoft.com/office/drawing/2014/main" id="{2A8E563B-BAF3-4288-BB6C-16A3E1A2C4B9}"/>
              </a:ext>
            </a:extLst>
          </p:cNvPr>
          <p:cNvSpPr/>
          <p:nvPr/>
        </p:nvSpPr>
        <p:spPr>
          <a:xfrm>
            <a:off x="704241" y="4706432"/>
            <a:ext cx="2438400" cy="620170"/>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7" name="Rectangle 36">
            <a:extLst>
              <a:ext uri="{FF2B5EF4-FFF2-40B4-BE49-F238E27FC236}">
                <a16:creationId xmlns:a16="http://schemas.microsoft.com/office/drawing/2014/main" id="{7382EA74-CB41-4ACD-A06D-DC1DCD226E27}"/>
              </a:ext>
            </a:extLst>
          </p:cNvPr>
          <p:cNvSpPr/>
          <p:nvPr/>
        </p:nvSpPr>
        <p:spPr>
          <a:xfrm>
            <a:off x="6419365" y="3631638"/>
            <a:ext cx="4765470" cy="1174168"/>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Indicibili ho esaltavano raccontava.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grpSp>
        <p:nvGrpSpPr>
          <p:cNvPr id="53" name="Group 52">
            <a:extLst>
              <a:ext uri="{FF2B5EF4-FFF2-40B4-BE49-F238E27FC236}">
                <a16:creationId xmlns:a16="http://schemas.microsoft.com/office/drawing/2014/main" id="{EDB1422B-45AC-41C4-8C86-9A120DA80097}"/>
              </a:ext>
            </a:extLst>
          </p:cNvPr>
          <p:cNvGrpSpPr/>
          <p:nvPr/>
        </p:nvGrpSpPr>
        <p:grpSpPr>
          <a:xfrm>
            <a:off x="3226062" y="5528738"/>
            <a:ext cx="469755" cy="469755"/>
            <a:chOff x="1014940" y="770253"/>
            <a:chExt cx="1845677" cy="1845677"/>
          </a:xfrm>
        </p:grpSpPr>
        <p:sp>
          <p:nvSpPr>
            <p:cNvPr id="54" name="Oval 53">
              <a:extLst>
                <a:ext uri="{FF2B5EF4-FFF2-40B4-BE49-F238E27FC236}">
                  <a16:creationId xmlns:a16="http://schemas.microsoft.com/office/drawing/2014/main" id="{CD516B24-FE4D-44EB-9733-10EE233D87A9}"/>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82A5D1DD-69CB-4FEA-B789-B83F7D9EC790}"/>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6FC622B0-3241-4296-ADF1-1C96BDD1D73D}"/>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B5586ADC-1FEE-48FD-B0FC-EB0BFBB141B5}"/>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a:extLst>
              <a:ext uri="{FF2B5EF4-FFF2-40B4-BE49-F238E27FC236}">
                <a16:creationId xmlns:a16="http://schemas.microsoft.com/office/drawing/2014/main" id="{C394A3BA-97D5-4443-BB57-29B4E70ABA49}"/>
              </a:ext>
            </a:extLst>
          </p:cNvPr>
          <p:cNvSpPr>
            <a:spLocks noGrp="1"/>
          </p:cNvSpPr>
          <p:nvPr>
            <p:ph type="pic" sz="quarter" idx="14"/>
          </p:nvPr>
        </p:nvSpPr>
        <p:spPr/>
      </p:sp>
    </p:spTree>
    <p:extLst>
      <p:ext uri="{BB962C8B-B14F-4D97-AF65-F5344CB8AC3E}">
        <p14:creationId xmlns:p14="http://schemas.microsoft.com/office/powerpoint/2010/main" val="241143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7FC6CD-D3FA-4EFF-BAE1-A7FC026639E5}"/>
              </a:ext>
            </a:extLst>
          </p:cNvPr>
          <p:cNvSpPr>
            <a:spLocks noGrp="1"/>
          </p:cNvSpPr>
          <p:nvPr>
            <p:ph type="pic" sz="quarter" idx="14"/>
          </p:nvPr>
        </p:nvSpPr>
        <p:spPr/>
      </p:sp>
      <p:sp>
        <p:nvSpPr>
          <p:cNvPr id="5" name="Rectangle 4">
            <a:extLst>
              <a:ext uri="{FF2B5EF4-FFF2-40B4-BE49-F238E27FC236}">
                <a16:creationId xmlns:a16="http://schemas.microsoft.com/office/drawing/2014/main" id="{251743D5-69AB-4CE2-BE2A-D017B895BC27}"/>
              </a:ext>
            </a:extLst>
          </p:cNvPr>
          <p:cNvSpPr/>
          <p:nvPr/>
        </p:nvSpPr>
        <p:spPr>
          <a:xfrm>
            <a:off x="6419365" y="3373580"/>
            <a:ext cx="3353208"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7" name="TextBox 6">
            <a:extLst>
              <a:ext uri="{FF2B5EF4-FFF2-40B4-BE49-F238E27FC236}">
                <a16:creationId xmlns:a16="http://schemas.microsoft.com/office/drawing/2014/main" id="{237115B9-CBD9-4D08-84EA-2DE5800115D8}"/>
              </a:ext>
            </a:extLst>
          </p:cNvPr>
          <p:cNvSpPr txBox="1"/>
          <p:nvPr/>
        </p:nvSpPr>
        <p:spPr>
          <a:xfrm>
            <a:off x="7784977" y="4430160"/>
            <a:ext cx="1728587" cy="276999"/>
          </a:xfrm>
          <a:prstGeom prst="rect">
            <a:avLst/>
          </a:prstGeom>
          <a:noFill/>
        </p:spPr>
        <p:txBody>
          <a:bodyPr wrap="square" rtlCol="0">
            <a:spAutoFit/>
          </a:bodyPr>
          <a:lstStyle/>
          <a:p>
            <a:pPr algn="r"/>
            <a:r>
              <a:rPr lang="en-US" sz="1200">
                <a:solidFill>
                  <a:schemeClr val="tx1">
                    <a:lumMod val="75000"/>
                    <a:lumOff val="25000"/>
                  </a:schemeClr>
                </a:solidFill>
                <a:latin typeface="Poppins SemiBold" panose="00000700000000000000" pitchFamily="2" charset="0"/>
                <a:ea typeface="Noto Serif" panose="02020600060500020200" pitchFamily="18" charset="0"/>
                <a:cs typeface="Poppins SemiBold" panose="00000700000000000000" pitchFamily="2" charset="0"/>
              </a:rPr>
              <a:t>Winter Season</a:t>
            </a:r>
          </a:p>
        </p:txBody>
      </p:sp>
      <p:cxnSp>
        <p:nvCxnSpPr>
          <p:cNvPr id="9" name="Straight Connector 8">
            <a:extLst>
              <a:ext uri="{FF2B5EF4-FFF2-40B4-BE49-F238E27FC236}">
                <a16:creationId xmlns:a16="http://schemas.microsoft.com/office/drawing/2014/main" id="{2ECBF1C8-271F-4E8B-BBB2-14734A198841}"/>
              </a:ext>
            </a:extLst>
          </p:cNvPr>
          <p:cNvCxnSpPr>
            <a:cxnSpLocks/>
          </p:cNvCxnSpPr>
          <p:nvPr/>
        </p:nvCxnSpPr>
        <p:spPr>
          <a:xfrm flipH="1">
            <a:off x="6494451" y="4568660"/>
            <a:ext cx="129052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91BDA2FB-1E81-46AA-9683-06F1EE24C5AF}"/>
              </a:ext>
            </a:extLst>
          </p:cNvPr>
          <p:cNvSpPr/>
          <p:nvPr/>
        </p:nvSpPr>
        <p:spPr>
          <a:xfrm>
            <a:off x="1497316" y="4827069"/>
            <a:ext cx="3792397" cy="883598"/>
          </a:xfrm>
          <a:prstGeom prst="roundRect">
            <a:avLst>
              <a:gd name="adj" fmla="val 17871"/>
            </a:avLst>
          </a:prstGeom>
          <a:solidFill>
            <a:schemeClr val="bg1"/>
          </a:solidFill>
          <a:ln w="358" cap="flat">
            <a:noFill/>
            <a:prstDash val="solid"/>
            <a:miter/>
          </a:ln>
          <a:effectLst>
            <a:outerShdw blurRad="127000" dist="152400" dir="2700000" algn="tl" rotWithShape="0">
              <a:prstClr val="black">
                <a:alpha val="16000"/>
              </a:prstClr>
            </a:outerShdw>
          </a:effectLst>
        </p:spPr>
        <p:txBody>
          <a:bodyPr rtlCol="0" anchor="ctr"/>
          <a:lstStyle/>
          <a:p>
            <a:pPr algn="l"/>
            <a:endParaRPr lang="en-US"/>
          </a:p>
        </p:txBody>
      </p:sp>
      <p:sp>
        <p:nvSpPr>
          <p:cNvPr id="13" name="Kotak Teks 3">
            <a:extLst>
              <a:ext uri="{FF2B5EF4-FFF2-40B4-BE49-F238E27FC236}">
                <a16:creationId xmlns:a16="http://schemas.microsoft.com/office/drawing/2014/main" id="{792A3D2A-2CC7-4F31-B9CA-42420B0668F6}"/>
              </a:ext>
            </a:extLst>
          </p:cNvPr>
          <p:cNvSpPr txBox="1"/>
          <p:nvPr/>
        </p:nvSpPr>
        <p:spPr>
          <a:xfrm>
            <a:off x="1576691" y="5008640"/>
            <a:ext cx="1668323" cy="276999"/>
          </a:xfrm>
          <a:prstGeom prst="rect">
            <a:avLst/>
          </a:prstGeom>
          <a:noFill/>
        </p:spPr>
        <p:txBody>
          <a:bodyPr wrap="square" rtlCol="0">
            <a:spAutoFit/>
          </a:bodyPr>
          <a:lstStyle/>
          <a:p>
            <a:r>
              <a:rPr lang="en-US" sz="1200">
                <a:latin typeface="Poppins SemiBold" panose="00000700000000000000" pitchFamily="2" charset="0"/>
                <a:ea typeface="Roboto" panose="02000000000000000000" pitchFamily="2" charset="0"/>
                <a:cs typeface="Poppins SemiBold" panose="00000700000000000000" pitchFamily="2" charset="0"/>
              </a:rPr>
              <a:t>Insert your text</a:t>
            </a:r>
            <a:endParaRPr lang="en-ID" sz="1200" dirty="0">
              <a:latin typeface="Poppins SemiBold" panose="00000700000000000000" pitchFamily="2" charset="0"/>
              <a:ea typeface="Roboto" panose="02000000000000000000" pitchFamily="2" charset="0"/>
              <a:cs typeface="Poppins SemiBold" panose="00000700000000000000" pitchFamily="2" charset="0"/>
            </a:endParaRPr>
          </a:p>
        </p:txBody>
      </p:sp>
      <p:sp>
        <p:nvSpPr>
          <p:cNvPr id="15" name="Kotak Teks 3">
            <a:extLst>
              <a:ext uri="{FF2B5EF4-FFF2-40B4-BE49-F238E27FC236}">
                <a16:creationId xmlns:a16="http://schemas.microsoft.com/office/drawing/2014/main" id="{6FEACCA5-1CA1-4E53-A060-21CB954BF91A}"/>
              </a:ext>
            </a:extLst>
          </p:cNvPr>
          <p:cNvSpPr txBox="1"/>
          <p:nvPr/>
        </p:nvSpPr>
        <p:spPr>
          <a:xfrm>
            <a:off x="4759754" y="5252097"/>
            <a:ext cx="529960" cy="276999"/>
          </a:xfrm>
          <a:prstGeom prst="rect">
            <a:avLst/>
          </a:prstGeom>
          <a:noFill/>
        </p:spPr>
        <p:txBody>
          <a:bodyPr wrap="square" rtlCol="0">
            <a:spAutoFit/>
          </a:bodyPr>
          <a:lstStyle/>
          <a:p>
            <a:r>
              <a:rPr lang="en-US" sz="1200">
                <a:latin typeface="Poppins SemiBold" panose="00000700000000000000" pitchFamily="2" charset="0"/>
                <a:ea typeface="Roboto" panose="02000000000000000000" pitchFamily="2" charset="0"/>
                <a:cs typeface="Poppins SemiBold" panose="00000700000000000000" pitchFamily="2" charset="0"/>
              </a:rPr>
              <a:t>50%</a:t>
            </a:r>
            <a:endParaRPr lang="en-ID" sz="1200" dirty="0">
              <a:latin typeface="Poppins SemiBold" panose="00000700000000000000" pitchFamily="2" charset="0"/>
              <a:ea typeface="Roboto" panose="02000000000000000000" pitchFamily="2" charset="0"/>
              <a:cs typeface="Poppins SemiBold" panose="00000700000000000000" pitchFamily="2" charset="0"/>
            </a:endParaRPr>
          </a:p>
        </p:txBody>
      </p:sp>
      <p:cxnSp>
        <p:nvCxnSpPr>
          <p:cNvPr id="17" name="Straight Connector 16">
            <a:extLst>
              <a:ext uri="{FF2B5EF4-FFF2-40B4-BE49-F238E27FC236}">
                <a16:creationId xmlns:a16="http://schemas.microsoft.com/office/drawing/2014/main" id="{94810284-DC17-4AEB-BEFD-F7417F13374C}"/>
              </a:ext>
            </a:extLst>
          </p:cNvPr>
          <p:cNvCxnSpPr>
            <a:cxnSpLocks/>
          </p:cNvCxnSpPr>
          <p:nvPr/>
        </p:nvCxnSpPr>
        <p:spPr>
          <a:xfrm>
            <a:off x="1677785" y="5373093"/>
            <a:ext cx="3002600" cy="0"/>
          </a:xfrm>
          <a:prstGeom prst="line">
            <a:avLst/>
          </a:prstGeom>
          <a:ln w="76200" cap="rnd">
            <a:solidFill>
              <a:schemeClr val="tx1">
                <a:alpha val="2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3B358F-1C66-4834-96A3-58B8724BE94B}"/>
              </a:ext>
            </a:extLst>
          </p:cNvPr>
          <p:cNvCxnSpPr>
            <a:cxnSpLocks/>
          </p:cNvCxnSpPr>
          <p:nvPr/>
        </p:nvCxnSpPr>
        <p:spPr>
          <a:xfrm>
            <a:off x="1677785" y="5373093"/>
            <a:ext cx="1681529" cy="0"/>
          </a:xfrm>
          <a:prstGeom prst="line">
            <a:avLst/>
          </a:prstGeom>
          <a:ln w="76200" cap="rnd">
            <a:solidFill>
              <a:schemeClr val="accent3"/>
            </a:solidFill>
            <a:round/>
            <a:tailEnd type="ova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13CDD5-EFDD-426E-BD8E-088986A080B6}"/>
              </a:ext>
            </a:extLst>
          </p:cNvPr>
          <p:cNvSpPr txBox="1"/>
          <p:nvPr/>
        </p:nvSpPr>
        <p:spPr>
          <a:xfrm>
            <a:off x="772921" y="1781606"/>
            <a:ext cx="5241185"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Prepare for Winter</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2CB0C7E2-0B57-4CBF-B026-7DC01C763A58}"/>
              </a:ext>
            </a:extLst>
          </p:cNvPr>
          <p:cNvSpPr txBox="1"/>
          <p:nvPr/>
        </p:nvSpPr>
        <p:spPr>
          <a:xfrm>
            <a:off x="830702" y="1356578"/>
            <a:ext cx="3002600" cy="379678"/>
          </a:xfrm>
          <a:prstGeom prst="roundRect">
            <a:avLst/>
          </a:prstGeom>
          <a:solidFill>
            <a:schemeClr val="accent1">
              <a:lumMod val="60000"/>
              <a:lumOff val="40000"/>
            </a:schemeClr>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30" name="Rectangle 29">
            <a:extLst>
              <a:ext uri="{FF2B5EF4-FFF2-40B4-BE49-F238E27FC236}">
                <a16:creationId xmlns:a16="http://schemas.microsoft.com/office/drawing/2014/main" id="{84D73D47-8364-428B-BA0B-CC9DC6BD7D07}"/>
              </a:ext>
            </a:extLst>
          </p:cNvPr>
          <p:cNvSpPr/>
          <p:nvPr/>
        </p:nvSpPr>
        <p:spPr>
          <a:xfrm>
            <a:off x="6419365" y="1407657"/>
            <a:ext cx="4765470"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1" name="Rectangle 30">
            <a:extLst>
              <a:ext uri="{FF2B5EF4-FFF2-40B4-BE49-F238E27FC236}">
                <a16:creationId xmlns:a16="http://schemas.microsoft.com/office/drawing/2014/main" id="{22A6269C-5BA9-43DC-912D-B780F1A04036}"/>
              </a:ext>
            </a:extLst>
          </p:cNvPr>
          <p:cNvSpPr/>
          <p:nvPr/>
        </p:nvSpPr>
        <p:spPr>
          <a:xfrm>
            <a:off x="6419365" y="2304826"/>
            <a:ext cx="4765470" cy="620170"/>
          </a:xfrm>
          <a:prstGeom prst="rect">
            <a:avLst/>
          </a:prstGeom>
        </p:spPr>
        <p:txBody>
          <a:bodyPr wrap="square">
            <a:spAutoFit/>
          </a:bodyPr>
          <a:lstStyle/>
          <a:p>
            <a:pPr algn="just">
              <a:lnSpc>
                <a:spcPct val="150000"/>
              </a:lnSpc>
            </a:pPr>
            <a:r>
              <a:rPr lang="it-IT" sz="1200" b="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a:t>
            </a:r>
            <a:endParaRPr lang="en-US" sz="1200" b="1">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203834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279D9A-4C64-4072-8BB0-54F6FA3EEAB7}"/>
              </a:ext>
            </a:extLst>
          </p:cNvPr>
          <p:cNvSpPr>
            <a:spLocks noGrp="1"/>
          </p:cNvSpPr>
          <p:nvPr>
            <p:ph type="pic" sz="quarter" idx="14"/>
          </p:nvPr>
        </p:nvSpPr>
        <p:spPr/>
      </p:sp>
      <p:sp>
        <p:nvSpPr>
          <p:cNvPr id="4" name="Oval 3">
            <a:extLst>
              <a:ext uri="{FF2B5EF4-FFF2-40B4-BE49-F238E27FC236}">
                <a16:creationId xmlns:a16="http://schemas.microsoft.com/office/drawing/2014/main" id="{FEE0B5A8-6618-447A-8D68-205A932CCA00}"/>
              </a:ext>
            </a:extLst>
          </p:cNvPr>
          <p:cNvSpPr/>
          <p:nvPr/>
        </p:nvSpPr>
        <p:spPr>
          <a:xfrm rot="5400000">
            <a:off x="949762" y="4079785"/>
            <a:ext cx="564412" cy="561469"/>
          </a:xfrm>
          <a:prstGeom prst="ellipse">
            <a:avLst/>
          </a:prstGeom>
          <a:solidFill>
            <a:schemeClr val="accent1">
              <a:lumMod val="60000"/>
              <a:lumOff val="40000"/>
            </a:schemeClr>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01</a:t>
            </a:r>
          </a:p>
        </p:txBody>
      </p:sp>
      <p:sp>
        <p:nvSpPr>
          <p:cNvPr id="7" name="Rectangle 6">
            <a:extLst>
              <a:ext uri="{FF2B5EF4-FFF2-40B4-BE49-F238E27FC236}">
                <a16:creationId xmlns:a16="http://schemas.microsoft.com/office/drawing/2014/main" id="{930FDF4F-F75E-439B-8FC4-DF5DDC8F0E47}"/>
              </a:ext>
            </a:extLst>
          </p:cNvPr>
          <p:cNvSpPr/>
          <p:nvPr/>
        </p:nvSpPr>
        <p:spPr>
          <a:xfrm>
            <a:off x="1649931" y="3911934"/>
            <a:ext cx="3081728"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1" name="Freeform 733">
            <a:extLst>
              <a:ext uri="{FF2B5EF4-FFF2-40B4-BE49-F238E27FC236}">
                <a16:creationId xmlns:a16="http://schemas.microsoft.com/office/drawing/2014/main" id="{79FE1CC9-249A-4563-AAC7-059F1DAFB4AC}"/>
              </a:ext>
            </a:extLst>
          </p:cNvPr>
          <p:cNvSpPr>
            <a:spLocks/>
          </p:cNvSpPr>
          <p:nvPr/>
        </p:nvSpPr>
        <p:spPr bwMode="auto">
          <a:xfrm flipH="1">
            <a:off x="-1" y="4809104"/>
            <a:ext cx="12226109" cy="2048895"/>
          </a:xfrm>
          <a:custGeom>
            <a:avLst/>
            <a:gdLst>
              <a:gd name="T0" fmla="*/ 1674 w 1674"/>
              <a:gd name="T1" fmla="*/ 114 h 253"/>
              <a:gd name="T2" fmla="*/ 1674 w 1674"/>
              <a:gd name="T3" fmla="*/ 253 h 253"/>
              <a:gd name="T4" fmla="*/ 0 w 1674"/>
              <a:gd name="T5" fmla="*/ 253 h 253"/>
              <a:gd name="T6" fmla="*/ 0 w 1674"/>
              <a:gd name="T7" fmla="*/ 97 h 253"/>
              <a:gd name="T8" fmla="*/ 449 w 1674"/>
              <a:gd name="T9" fmla="*/ 12 h 253"/>
              <a:gd name="T10" fmla="*/ 977 w 1674"/>
              <a:gd name="T11" fmla="*/ 135 h 253"/>
              <a:gd name="T12" fmla="*/ 1674 w 1674"/>
              <a:gd name="T13" fmla="*/ 114 h 253"/>
            </a:gdLst>
            <a:ahLst/>
            <a:cxnLst>
              <a:cxn ang="0">
                <a:pos x="T0" y="T1"/>
              </a:cxn>
              <a:cxn ang="0">
                <a:pos x="T2" y="T3"/>
              </a:cxn>
              <a:cxn ang="0">
                <a:pos x="T4" y="T5"/>
              </a:cxn>
              <a:cxn ang="0">
                <a:pos x="T6" y="T7"/>
              </a:cxn>
              <a:cxn ang="0">
                <a:pos x="T8" y="T9"/>
              </a:cxn>
              <a:cxn ang="0">
                <a:pos x="T10" y="T11"/>
              </a:cxn>
              <a:cxn ang="0">
                <a:pos x="T12" y="T13"/>
              </a:cxn>
            </a:cxnLst>
            <a:rect l="0" t="0" r="r" b="b"/>
            <a:pathLst>
              <a:path w="1674" h="253">
                <a:moveTo>
                  <a:pt x="1674" y="114"/>
                </a:moveTo>
                <a:cubicBezTo>
                  <a:pt x="1674" y="253"/>
                  <a:pt x="1674" y="253"/>
                  <a:pt x="1674" y="253"/>
                </a:cubicBezTo>
                <a:cubicBezTo>
                  <a:pt x="0" y="253"/>
                  <a:pt x="0" y="253"/>
                  <a:pt x="0" y="253"/>
                </a:cubicBezTo>
                <a:cubicBezTo>
                  <a:pt x="0" y="97"/>
                  <a:pt x="0" y="97"/>
                  <a:pt x="0" y="97"/>
                </a:cubicBezTo>
                <a:cubicBezTo>
                  <a:pt x="139" y="30"/>
                  <a:pt x="295" y="0"/>
                  <a:pt x="449" y="12"/>
                </a:cubicBezTo>
                <a:cubicBezTo>
                  <a:pt x="629" y="27"/>
                  <a:pt x="800" y="97"/>
                  <a:pt x="977" y="135"/>
                </a:cubicBezTo>
                <a:cubicBezTo>
                  <a:pt x="1207" y="183"/>
                  <a:pt x="1448" y="176"/>
                  <a:pt x="1674" y="1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dirty="0"/>
          </a:p>
        </p:txBody>
      </p:sp>
      <p:grpSp>
        <p:nvGrpSpPr>
          <p:cNvPr id="12" name="Group 11">
            <a:extLst>
              <a:ext uri="{FF2B5EF4-FFF2-40B4-BE49-F238E27FC236}">
                <a16:creationId xmlns:a16="http://schemas.microsoft.com/office/drawing/2014/main" id="{53F78210-C930-4404-BD1D-CC431C4FE1BE}"/>
              </a:ext>
            </a:extLst>
          </p:cNvPr>
          <p:cNvGrpSpPr/>
          <p:nvPr/>
        </p:nvGrpSpPr>
        <p:grpSpPr>
          <a:xfrm>
            <a:off x="4601888" y="777777"/>
            <a:ext cx="746986" cy="746986"/>
            <a:chOff x="1014940" y="770253"/>
            <a:chExt cx="1845677" cy="1845677"/>
          </a:xfrm>
        </p:grpSpPr>
        <p:sp>
          <p:nvSpPr>
            <p:cNvPr id="13" name="Oval 12">
              <a:extLst>
                <a:ext uri="{FF2B5EF4-FFF2-40B4-BE49-F238E27FC236}">
                  <a16:creationId xmlns:a16="http://schemas.microsoft.com/office/drawing/2014/main" id="{786DBA4F-8A85-4E8D-A74E-12501D0AF34E}"/>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87533C04-871D-4EEB-BE27-FBEF9A6F4F68}"/>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60614A59-4128-401B-8275-A52A593C5948}"/>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FD28C0AC-2D96-47C6-B923-E35510E3CABF}"/>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8" name="Oval 17">
            <a:extLst>
              <a:ext uri="{FF2B5EF4-FFF2-40B4-BE49-F238E27FC236}">
                <a16:creationId xmlns:a16="http://schemas.microsoft.com/office/drawing/2014/main" id="{2E19BF94-EA53-439A-BEF3-55522E40421E}"/>
              </a:ext>
            </a:extLst>
          </p:cNvPr>
          <p:cNvSpPr/>
          <p:nvPr/>
        </p:nvSpPr>
        <p:spPr>
          <a:xfrm rot="5400000">
            <a:off x="5066668" y="4079785"/>
            <a:ext cx="564412" cy="561469"/>
          </a:xfrm>
          <a:prstGeom prst="ellipse">
            <a:avLst/>
          </a:prstGeom>
          <a:solidFill>
            <a:schemeClr val="accent1">
              <a:lumMod val="60000"/>
              <a:lumOff val="40000"/>
            </a:schemeClr>
          </a:solidFill>
          <a:ln w="12700" cap="flat">
            <a:noFill/>
            <a:prstDash val="solid"/>
            <a:miter/>
          </a:ln>
        </p:spPr>
        <p:txBody>
          <a:bodyPr vert="vert270" rtlCol="0" anchor="ctr"/>
          <a:lstStyle/>
          <a:p>
            <a:pPr algn="ctr"/>
            <a:r>
              <a:rPr lang="en-US" sz="1200">
                <a:solidFill>
                  <a:schemeClr val="bg1"/>
                </a:solidFill>
                <a:latin typeface="Poppins SemiBold" panose="00000700000000000000" pitchFamily="2" charset="0"/>
                <a:cs typeface="Poppins SemiBold" panose="00000700000000000000" pitchFamily="2" charset="0"/>
              </a:rPr>
              <a:t>02</a:t>
            </a:r>
          </a:p>
        </p:txBody>
      </p:sp>
      <p:sp>
        <p:nvSpPr>
          <p:cNvPr id="19" name="Rectangle 18">
            <a:extLst>
              <a:ext uri="{FF2B5EF4-FFF2-40B4-BE49-F238E27FC236}">
                <a16:creationId xmlns:a16="http://schemas.microsoft.com/office/drawing/2014/main" id="{D3FDC304-5700-4978-9E44-2A39EA877B46}"/>
              </a:ext>
            </a:extLst>
          </p:cNvPr>
          <p:cNvSpPr/>
          <p:nvPr/>
        </p:nvSpPr>
        <p:spPr>
          <a:xfrm>
            <a:off x="5766837" y="3911934"/>
            <a:ext cx="3081728"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1" name="TextBox 20">
            <a:extLst>
              <a:ext uri="{FF2B5EF4-FFF2-40B4-BE49-F238E27FC236}">
                <a16:creationId xmlns:a16="http://schemas.microsoft.com/office/drawing/2014/main" id="{4FC20FFE-15FE-44A1-8592-4673CE4F96F6}"/>
              </a:ext>
            </a:extLst>
          </p:cNvPr>
          <p:cNvSpPr txBox="1"/>
          <p:nvPr/>
        </p:nvSpPr>
        <p:spPr>
          <a:xfrm>
            <a:off x="886728" y="2048896"/>
            <a:ext cx="3958738" cy="523220"/>
          </a:xfrm>
          <a:prstGeom prst="rect">
            <a:avLst/>
          </a:prstGeom>
          <a:noFill/>
        </p:spPr>
        <p:txBody>
          <a:bodyPr wrap="square" rtlCol="0">
            <a:spAutoFit/>
          </a:bodyPr>
          <a:lstStyle/>
          <a:p>
            <a:r>
              <a:rPr lang="en-US" sz="2800" b="1" spc="100">
                <a:solidFill>
                  <a:schemeClr val="accent1"/>
                </a:solidFill>
                <a:latin typeface="Playfair Display" panose="00000500000000000000" pitchFamily="2" charset="0"/>
                <a:ea typeface="Roboto Medium" panose="02000000000000000000" pitchFamily="2" charset="0"/>
                <a:cs typeface="Poppins" panose="00000500000000000000" pitchFamily="2" charset="0"/>
              </a:rPr>
              <a:t>Lumos Projects</a:t>
            </a:r>
            <a:endParaRPr lang="en-US" sz="2800" spc="100">
              <a:solidFill>
                <a:schemeClr val="accent1"/>
              </a:solidFill>
              <a:latin typeface="Playfair Display" panose="00000500000000000000" pitchFamily="2" charset="0"/>
              <a:ea typeface="Roboto Medium" panose="02000000000000000000" pitchFamily="2" charset="0"/>
              <a:cs typeface="Poppins" panose="00000500000000000000" pitchFamily="2" charset="0"/>
            </a:endParaRPr>
          </a:p>
        </p:txBody>
      </p:sp>
      <p:sp>
        <p:nvSpPr>
          <p:cNvPr id="23" name="TextBox 22">
            <a:extLst>
              <a:ext uri="{FF2B5EF4-FFF2-40B4-BE49-F238E27FC236}">
                <a16:creationId xmlns:a16="http://schemas.microsoft.com/office/drawing/2014/main" id="{E5D88351-B9CE-449C-8A8B-F8E6059D3442}"/>
              </a:ext>
            </a:extLst>
          </p:cNvPr>
          <p:cNvSpPr txBox="1"/>
          <p:nvPr/>
        </p:nvSpPr>
        <p:spPr>
          <a:xfrm>
            <a:off x="886728" y="1623868"/>
            <a:ext cx="3002600" cy="379678"/>
          </a:xfrm>
          <a:prstGeom prst="roundRect">
            <a:avLst/>
          </a:prstGeom>
          <a:solidFill>
            <a:schemeClr val="accent1">
              <a:lumMod val="60000"/>
              <a:lumOff val="40000"/>
            </a:schemeClr>
          </a:solidFill>
        </p:spPr>
        <p:txBody>
          <a:bodyPr wrap="square" rtlCol="0">
            <a:spAutoFit/>
          </a:bodyPr>
          <a:lstStyle/>
          <a:p>
            <a:pPr algn="ctr">
              <a:lnSpc>
                <a:spcPct val="150000"/>
              </a:lnSpc>
            </a:pPr>
            <a:r>
              <a:rPr lang="en-US" sz="12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Winter Snow Presentation</a:t>
            </a:r>
          </a:p>
        </p:txBody>
      </p:sp>
      <p:sp>
        <p:nvSpPr>
          <p:cNvPr id="25" name="Rectangle 24">
            <a:extLst>
              <a:ext uri="{FF2B5EF4-FFF2-40B4-BE49-F238E27FC236}">
                <a16:creationId xmlns:a16="http://schemas.microsoft.com/office/drawing/2014/main" id="{5AFE897D-0270-40B1-96AD-06BFC53819BA}"/>
              </a:ext>
            </a:extLst>
          </p:cNvPr>
          <p:cNvSpPr/>
          <p:nvPr/>
        </p:nvSpPr>
        <p:spPr>
          <a:xfrm>
            <a:off x="886728" y="2713485"/>
            <a:ext cx="5526555" cy="897169"/>
          </a:xfrm>
          <a:prstGeom prst="rect">
            <a:avLst/>
          </a:prstGeom>
        </p:spPr>
        <p:txBody>
          <a:bodyPr wrap="square">
            <a:spAutoFit/>
          </a:bodyPr>
          <a:lstStyle/>
          <a:p>
            <a:pPr algn="just">
              <a:lnSpc>
                <a:spcPct val="150000"/>
              </a:lnSpc>
            </a:pPr>
            <a:r>
              <a:rPr lang="it-IT"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 distrutta liberarli infantile usignuoli. Ora afa rimorso dai braccia sentito superbe chi. </a:t>
            </a:r>
            <a:endParaRPr lang="en-US" sz="12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7" name="Rectangle 26">
            <a:extLst>
              <a:ext uri="{FF2B5EF4-FFF2-40B4-BE49-F238E27FC236}">
                <a16:creationId xmlns:a16="http://schemas.microsoft.com/office/drawing/2014/main" id="{ED8A46D1-1381-4F9D-A79F-AFFC5E125707}"/>
              </a:ext>
            </a:extLst>
          </p:cNvPr>
          <p:cNvSpPr/>
          <p:nvPr/>
        </p:nvSpPr>
        <p:spPr>
          <a:xfrm>
            <a:off x="7367573" y="5800687"/>
            <a:ext cx="3761592" cy="620170"/>
          </a:xfrm>
          <a:prstGeom prst="rect">
            <a:avLst/>
          </a:prstGeom>
        </p:spPr>
        <p:txBody>
          <a:bodyPr wrap="square">
            <a:spAutoFit/>
          </a:bodyPr>
          <a:lstStyle/>
          <a:p>
            <a:pPr algn="just">
              <a:lnSpc>
                <a:spcPct val="150000"/>
              </a:lnSpc>
            </a:pPr>
            <a:r>
              <a:rPr lang="it-IT" sz="1200" b="1" i="1">
                <a:solidFill>
                  <a:schemeClr val="bg1"/>
                </a:solidFill>
                <a:latin typeface="Poppins" panose="00000500000000000000" pitchFamily="2" charset="0"/>
                <a:ea typeface="Open Sans" panose="020B0606030504020204" pitchFamily="34" charset="0"/>
                <a:cs typeface="Poppins" panose="00000500000000000000" pitchFamily="2" charset="0"/>
              </a:rPr>
              <a:t>Dev certa volle sopra anime animo qua. Tenta anima la no aveva ch rombo le. Se da</a:t>
            </a:r>
            <a:endParaRPr lang="en-US" sz="1200" b="1" i="1">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8" name="Group 27">
            <a:extLst>
              <a:ext uri="{FF2B5EF4-FFF2-40B4-BE49-F238E27FC236}">
                <a16:creationId xmlns:a16="http://schemas.microsoft.com/office/drawing/2014/main" id="{71F74A50-8197-4B19-B598-9E2DD4378140}"/>
              </a:ext>
            </a:extLst>
          </p:cNvPr>
          <p:cNvGrpSpPr/>
          <p:nvPr/>
        </p:nvGrpSpPr>
        <p:grpSpPr>
          <a:xfrm>
            <a:off x="3427686" y="5271207"/>
            <a:ext cx="461642" cy="461642"/>
            <a:chOff x="1014940" y="770253"/>
            <a:chExt cx="1845677" cy="1845677"/>
          </a:xfrm>
        </p:grpSpPr>
        <p:sp>
          <p:nvSpPr>
            <p:cNvPr id="29" name="Oval 28">
              <a:extLst>
                <a:ext uri="{FF2B5EF4-FFF2-40B4-BE49-F238E27FC236}">
                  <a16:creationId xmlns:a16="http://schemas.microsoft.com/office/drawing/2014/main" id="{BBE07FD2-D2E6-4D07-9DE8-7B3745FFCC46}"/>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D5368277-72C6-4958-9A10-3143FB9786A5}"/>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35415A34-0FCD-43DA-A802-70D4DBF8D26D}"/>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4F942BB1-BEF0-4EB7-BE95-B9C1581573E6}"/>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 name="Group 32">
            <a:extLst>
              <a:ext uri="{FF2B5EF4-FFF2-40B4-BE49-F238E27FC236}">
                <a16:creationId xmlns:a16="http://schemas.microsoft.com/office/drawing/2014/main" id="{563030C2-ADCF-43F9-B620-ECE1123B05CB}"/>
              </a:ext>
            </a:extLst>
          </p:cNvPr>
          <p:cNvGrpSpPr/>
          <p:nvPr/>
        </p:nvGrpSpPr>
        <p:grpSpPr>
          <a:xfrm>
            <a:off x="6777142" y="5945598"/>
            <a:ext cx="461642" cy="461642"/>
            <a:chOff x="1014940" y="770253"/>
            <a:chExt cx="1845677" cy="1845677"/>
          </a:xfrm>
        </p:grpSpPr>
        <p:sp>
          <p:nvSpPr>
            <p:cNvPr id="34" name="Oval 33">
              <a:extLst>
                <a:ext uri="{FF2B5EF4-FFF2-40B4-BE49-F238E27FC236}">
                  <a16:creationId xmlns:a16="http://schemas.microsoft.com/office/drawing/2014/main" id="{316FC56A-193E-48F8-8D32-39DB567A2ADA}"/>
                </a:ext>
              </a:extLst>
            </p:cNvPr>
            <p:cNvSpPr/>
            <p:nvPr userDrawn="1"/>
          </p:nvSpPr>
          <p:spPr>
            <a:xfrm rot="7200000">
              <a:off x="1014940" y="770253"/>
              <a:ext cx="1845677" cy="1845677"/>
            </a:xfrm>
            <a:prstGeom prst="ellipse">
              <a:avLst/>
            </a:prstGeom>
            <a:gradFill flip="none" rotWithShape="1">
              <a:gsLst>
                <a:gs pos="0">
                  <a:schemeClr val="accent2">
                    <a:alpha val="0"/>
                  </a:schemeClr>
                </a:gs>
                <a:gs pos="71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D48E5398-B1B9-4605-9FFA-091777FA8FB6}"/>
                </a:ext>
              </a:extLst>
            </p:cNvPr>
            <p:cNvSpPr/>
            <p:nvPr userDrawn="1"/>
          </p:nvSpPr>
          <p:spPr>
            <a:xfrm rot="5400000">
              <a:off x="1777106" y="594110"/>
              <a:ext cx="336750" cy="929934"/>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E0CE649C-3909-45E3-8B9F-BC6E4D56DFB2}"/>
                </a:ext>
              </a:extLst>
            </p:cNvPr>
            <p:cNvSpPr/>
            <p:nvPr userDrawn="1"/>
          </p:nvSpPr>
          <p:spPr>
            <a:xfrm rot="2271655">
              <a:off x="2482836" y="1962582"/>
              <a:ext cx="151093" cy="255999"/>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BE17B3CF-3FC4-466A-857F-E81D4EA195B8}"/>
                </a:ext>
              </a:extLst>
            </p:cNvPr>
            <p:cNvSpPr/>
            <p:nvPr userDrawn="1"/>
          </p:nvSpPr>
          <p:spPr>
            <a:xfrm rot="3993227">
              <a:off x="2177697" y="2142264"/>
              <a:ext cx="147690" cy="303575"/>
            </a:xfrm>
            <a:prstGeom prst="ellipse">
              <a:avLst/>
            </a:prstGeom>
            <a:gradFill>
              <a:gsLst>
                <a:gs pos="0">
                  <a:schemeClr val="bg1"/>
                </a:gs>
                <a:gs pos="70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448529305"/>
      </p:ext>
    </p:extLst>
  </p:cSld>
  <p:clrMapOvr>
    <a:masterClrMapping/>
  </p:clrMapOvr>
</p:sld>
</file>

<file path=ppt/theme/theme1.xml><?xml version="1.0" encoding="utf-8"?>
<a:theme xmlns:a="http://schemas.openxmlformats.org/drawingml/2006/main" name="Office Theme">
  <a:themeElements>
    <a:clrScheme name="Custom 59">
      <a:dk1>
        <a:sysClr val="windowText" lastClr="000000"/>
      </a:dk1>
      <a:lt1>
        <a:sysClr val="window" lastClr="FFFFFF"/>
      </a:lt1>
      <a:dk2>
        <a:srgbClr val="44546A"/>
      </a:dk2>
      <a:lt2>
        <a:srgbClr val="E7E6E6"/>
      </a:lt2>
      <a:accent1>
        <a:srgbClr val="2D6FAC"/>
      </a:accent1>
      <a:accent2>
        <a:srgbClr val="1F4E78"/>
      </a:accent2>
      <a:accent3>
        <a:srgbClr val="C6D62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3028</Words>
  <PresentationFormat>Widescreen</PresentationFormat>
  <Paragraphs>335</Paragraphs>
  <Slides>40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HelveticaNeue medium</vt:lpstr>
      <vt:lpstr>Open Sans</vt:lpstr>
      <vt:lpstr>Open Sans Light</vt:lpstr>
      <vt:lpstr>Playfair Display</vt:lpstr>
      <vt:lpstr>Poppins</vt:lpstr>
      <vt:lpstr>Poppins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2020-11-11T06:52:21Z</dcterms:created>
  <dcterms:modified xsi:type="dcterms:W3CDTF">2020-11-11T14:49:25Z</dcterms:modified>
</cp:coreProperties>
</file>