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7"/>
  </p:notesMasterIdLst>
  <p:sldIdLst>
    <p:sldId id="301" r:id="rId3"/>
    <p:sldId id="258" r:id="rId4"/>
    <p:sldId id="305" r:id="rId5"/>
    <p:sldId id="308" r:id="rId6"/>
    <p:sldId id="306" r:id="rId7"/>
    <p:sldId id="309" r:id="rId8"/>
    <p:sldId id="310" r:id="rId9"/>
    <p:sldId id="311" r:id="rId10"/>
    <p:sldId id="304" r:id="rId11"/>
    <p:sldId id="312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3" r:id="rId28"/>
    <p:sldId id="337" r:id="rId29"/>
    <p:sldId id="338" r:id="rId30"/>
    <p:sldId id="339" r:id="rId31"/>
    <p:sldId id="340" r:id="rId32"/>
    <p:sldId id="345" r:id="rId33"/>
    <p:sldId id="346" r:id="rId34"/>
    <p:sldId id="347" r:id="rId35"/>
    <p:sldId id="348" r:id="rId36"/>
  </p:sldIdLst>
  <p:sldSz cx="24384000" cy="13716000"/>
  <p:notesSz cx="6858000" cy="9144000"/>
  <p:custDataLst>
    <p:tags r:id="rId3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4" d="100"/>
          <a:sy n="34" d="100"/>
        </p:scale>
        <p:origin x="324" y="84"/>
      </p:cViewPr>
      <p:guideLst>
        <p:guide orient="horz" pos="4224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30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28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96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86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76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34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96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46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8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5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64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6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4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58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8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66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6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8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96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4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43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56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28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6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7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63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84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19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13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2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49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69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1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899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669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411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142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119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59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131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788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17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257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019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77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658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5712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697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78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206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9901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940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4724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325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9556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8162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369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5345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76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3898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0255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172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584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8440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5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0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042684" y="504498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ĐS&amp;GT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840988" y="50449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821" r:id="rId8"/>
    <p:sldLayoutId id="2147483820" r:id="rId9"/>
    <p:sldLayoutId id="2147483819" r:id="rId10"/>
    <p:sldLayoutId id="2147483818" r:id="rId11"/>
    <p:sldLayoutId id="2147483817" r:id="rId12"/>
    <p:sldLayoutId id="2147483816" r:id="rId13"/>
    <p:sldLayoutId id="2147483815" r:id="rId14"/>
    <p:sldLayoutId id="2147483814" r:id="rId15"/>
    <p:sldLayoutId id="2147483813" r:id="rId16"/>
    <p:sldLayoutId id="2147483812" r:id="rId17"/>
    <p:sldLayoutId id="2147483811" r:id="rId18"/>
    <p:sldLayoutId id="2147483810" r:id="rId19"/>
    <p:sldLayoutId id="2147483809" r:id="rId20"/>
    <p:sldLayoutId id="2147483808" r:id="rId21"/>
    <p:sldLayoutId id="2147483807" r:id="rId22"/>
    <p:sldLayoutId id="2147483806" r:id="rId23"/>
    <p:sldLayoutId id="2147483805" r:id="rId24"/>
    <p:sldLayoutId id="2147483804" r:id="rId25"/>
    <p:sldLayoutId id="2147483803" r:id="rId26"/>
    <p:sldLayoutId id="2147483802" r:id="rId27"/>
    <p:sldLayoutId id="2147483801" r:id="rId28"/>
    <p:sldLayoutId id="2147483746" r:id="rId29"/>
    <p:sldLayoutId id="2147483747" r:id="rId30"/>
    <p:sldLayoutId id="2147483748" r:id="rId31"/>
    <p:sldLayoutId id="2147483749" r:id="rId32"/>
    <p:sldLayoutId id="2147483750" r:id="rId33"/>
    <p:sldLayoutId id="2147483800" r:id="rId34"/>
    <p:sldLayoutId id="2147483799" r:id="rId35"/>
    <p:sldLayoutId id="2147483798" r:id="rId36"/>
    <p:sldLayoutId id="2147483797" r:id="rId37"/>
    <p:sldLayoutId id="2147483796" r:id="rId38"/>
    <p:sldLayoutId id="2147483795" r:id="rId39"/>
    <p:sldLayoutId id="2147483794" r:id="rId40"/>
    <p:sldLayoutId id="2147483793" r:id="rId41"/>
    <p:sldLayoutId id="2147483792" r:id="rId42"/>
    <p:sldLayoutId id="2147483791" r:id="rId43"/>
    <p:sldLayoutId id="2147483790" r:id="rId44"/>
    <p:sldLayoutId id="2147483789" r:id="rId45"/>
    <p:sldLayoutId id="2147483788" r:id="rId46"/>
    <p:sldLayoutId id="2147483787" r:id="rId47"/>
    <p:sldLayoutId id="2147483786" r:id="rId48"/>
    <p:sldLayoutId id="2147483785" r:id="rId49"/>
    <p:sldLayoutId id="2147483784" r:id="rId50"/>
    <p:sldLayoutId id="2147483783" r:id="rId51"/>
    <p:sldLayoutId id="2147483782" r:id="rId52"/>
    <p:sldLayoutId id="2147483781" r:id="rId53"/>
    <p:sldLayoutId id="2147483780" r:id="rId54"/>
    <p:sldLayoutId id="2147483779" r:id="rId55"/>
    <p:sldLayoutId id="2147483778" r:id="rId56"/>
    <p:sldLayoutId id="2147483777" r:id="rId57"/>
    <p:sldLayoutId id="2147483776" r:id="rId58"/>
    <p:sldLayoutId id="2147483775" r:id="rId59"/>
    <p:sldLayoutId id="2147483774" r:id="rId60"/>
    <p:sldLayoutId id="2147483773" r:id="rId61"/>
    <p:sldLayoutId id="2147483772" r:id="rId62"/>
    <p:sldLayoutId id="2147483771" r:id="rId63"/>
    <p:sldLayoutId id="2147483770" r:id="rId6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4293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01752" y="4446052"/>
            <a:ext cx="16440659" cy="861744"/>
            <a:chOff x="4412056" y="4446051"/>
            <a:chExt cx="16440659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12056" y="4446051"/>
              <a:ext cx="16440659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14. DẤU CỦA NHỊ THỨC BẬC NHẤT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133600" y="5796146"/>
            <a:ext cx="12818673" cy="907184"/>
            <a:chOff x="7459670" y="7086600"/>
            <a:chExt cx="1282015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118737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Khái niệm bất phương trình một ẩn 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114578" y="7223575"/>
            <a:ext cx="6193461" cy="929775"/>
            <a:chOff x="7459670" y="8524495"/>
            <a:chExt cx="619417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456139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BPT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090515" y="8691676"/>
            <a:ext cx="9469999" cy="942109"/>
            <a:chOff x="7459670" y="9982200"/>
            <a:chExt cx="9471097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83831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bpt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2" name="Group 74">
            <a:extLst>
              <a:ext uri="{FF2B5EF4-FFF2-40B4-BE49-F238E27FC236}">
                <a16:creationId xmlns:a16="http://schemas.microsoft.com/office/drawing/2014/main" id="{2A6DF714-37CC-47D5-8580-950FBDE225F8}"/>
              </a:ext>
            </a:extLst>
          </p:cNvPr>
          <p:cNvGrpSpPr/>
          <p:nvPr/>
        </p:nvGrpSpPr>
        <p:grpSpPr>
          <a:xfrm>
            <a:off x="2062437" y="10621155"/>
            <a:ext cx="4115968" cy="942109"/>
            <a:chOff x="7459670" y="9982200"/>
            <a:chExt cx="4116447" cy="94221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557F34F-DFAD-46BD-8D4F-62560A091E72}"/>
                </a:ext>
              </a:extLst>
            </p:cNvPr>
            <p:cNvSpPr/>
            <p:nvPr/>
          </p:nvSpPr>
          <p:spPr>
            <a:xfrm>
              <a:off x="9092456" y="10108716"/>
              <a:ext cx="248366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54" name="Group 44">
              <a:extLst>
                <a:ext uri="{FF2B5EF4-FFF2-40B4-BE49-F238E27FC236}">
                  <a16:creationId xmlns:a16="http://schemas.microsoft.com/office/drawing/2014/main" id="{DDE0B58E-0FD8-469C-962D-AD0643A84350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1D53614A-F68D-4367-9ADC-720834EAA20A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4" name="Group 46">
                <a:extLst>
                  <a:ext uri="{FF2B5EF4-FFF2-40B4-BE49-F238E27FC236}">
                    <a16:creationId xmlns:a16="http://schemas.microsoft.com/office/drawing/2014/main" id="{D041D0D5-F937-4AF6-9362-794B2363F344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5" name="Round Same Side Corner Rectangle 85">
                  <a:extLst>
                    <a:ext uri="{FF2B5EF4-FFF2-40B4-BE49-F238E27FC236}">
                      <a16:creationId xmlns:a16="http://schemas.microsoft.com/office/drawing/2014/main" id="{2E00A652-41DA-41E4-9310-535FFF6E2AF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1863F68-BA08-4725-B9E2-3EB167FD506D}"/>
                    </a:ext>
                  </a:extLst>
                </p:cNvPr>
                <p:cNvSpPr txBox="1"/>
                <p:nvPr/>
              </p:nvSpPr>
              <p:spPr>
                <a:xfrm>
                  <a:off x="7826047" y="7688759"/>
                  <a:ext cx="773037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1569660"/>
            <a:chOff x="168274" y="1892299"/>
            <a:chExt cx="19202401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PHÉP BIẾN ĐỔI BẤT PHƯƠNG TRÌNH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25006"/>
            <a:ext cx="21027444" cy="841604"/>
            <a:chOff x="644526" y="2786944"/>
            <a:chExt cx="12903596" cy="841604"/>
          </a:xfrm>
        </p:grpSpPr>
        <p:sp>
          <p:nvSpPr>
            <p:cNvPr id="7" name="TextBox 6"/>
            <p:cNvSpPr txBox="1"/>
            <p:nvPr/>
          </p:nvSpPr>
          <p:spPr>
            <a:xfrm>
              <a:off x="1971502" y="2786944"/>
              <a:ext cx="11576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tương đương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19B82356-B249-45FA-8D48-3C3FE4B4D3E0}"/>
              </a:ext>
            </a:extLst>
          </p:cNvPr>
          <p:cNvGrpSpPr/>
          <p:nvPr/>
        </p:nvGrpSpPr>
        <p:grpSpPr>
          <a:xfrm>
            <a:off x="420774" y="3447780"/>
            <a:ext cx="23542451" cy="9663455"/>
            <a:chOff x="1253797" y="3405486"/>
            <a:chExt cx="23462902" cy="10597430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B8EE739E-DA66-4976-B664-B5FFB9F3F24D}"/>
                </a:ext>
              </a:extLst>
            </p:cNvPr>
            <p:cNvSpPr/>
            <p:nvPr/>
          </p:nvSpPr>
          <p:spPr>
            <a:xfrm>
              <a:off x="1253797" y="3586108"/>
              <a:ext cx="23462902" cy="1041680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66F2BD53-DDD6-46AB-BDE6-52B28DED75B0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99240"/>
              <a:chOff x="1311958" y="3405486"/>
              <a:chExt cx="3251532" cy="999240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CE173409-EE91-49E8-BFDE-36297785378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E82727-5884-4F20-8651-003B0C2037D4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77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47" name="Group 70">
                <a:extLst>
                  <a:ext uri="{FF2B5EF4-FFF2-40B4-BE49-F238E27FC236}">
                    <a16:creationId xmlns:a16="http://schemas.microsoft.com/office/drawing/2014/main" id="{31EB6E3B-00EC-4802-8423-6F7DDBCCF7C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1CD875A-D48E-4E59-AB46-0ECE809FF1B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13">
                  <a:extLst>
                    <a:ext uri="{FF2B5EF4-FFF2-40B4-BE49-F238E27FC236}">
                      <a16:creationId xmlns:a16="http://schemas.microsoft.com/office/drawing/2014/main" id="{23821465-0A8C-44BB-8970-29113CF4C5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id="{C080D34E-FD16-43B2-9BA5-0DA4937849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ECCC1D33-4D0B-45D8-8766-C216FD73C8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39015D3C-AD3E-4E31-A3FA-1AD22F25BE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>
                  <a:extLst>
                    <a:ext uri="{FF2B5EF4-FFF2-40B4-BE49-F238E27FC236}">
                      <a16:creationId xmlns:a16="http://schemas.microsoft.com/office/drawing/2014/main" id="{9C253C5F-08A6-4ACF-9352-2295F92783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8">
                  <a:extLst>
                    <a:ext uri="{FF2B5EF4-FFF2-40B4-BE49-F238E27FC236}">
                      <a16:creationId xmlns:a16="http://schemas.microsoft.com/office/drawing/2014/main" id="{A7E0E33E-F5CD-4E33-A828-BCB64728E6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9">
                  <a:extLst>
                    <a:ext uri="{FF2B5EF4-FFF2-40B4-BE49-F238E27FC236}">
                      <a16:creationId xmlns:a16="http://schemas.microsoft.com/office/drawing/2014/main" id="{8A156362-42A5-4DC6-B5EB-510905A677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id="{6AD420A8-E43E-4983-8A4E-7858E00994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">
                  <a:extLst>
                    <a:ext uri="{FF2B5EF4-FFF2-40B4-BE49-F238E27FC236}">
                      <a16:creationId xmlns:a16="http://schemas.microsoft.com/office/drawing/2014/main" id="{B90CFB3C-9596-4A47-8A0A-1FDAA812F0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2">
                  <a:extLst>
                    <a:ext uri="{FF2B5EF4-FFF2-40B4-BE49-F238E27FC236}">
                      <a16:creationId xmlns:a16="http://schemas.microsoft.com/office/drawing/2014/main" id="{22EDACF5-8E19-4181-BD6B-AA757B5FE1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4773D9E7-0AD4-4009-8F72-36C73EFB9F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B83AEE83-34A3-453E-87B6-A5A69CDC81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5">
                  <a:extLst>
                    <a:ext uri="{FF2B5EF4-FFF2-40B4-BE49-F238E27FC236}">
                      <a16:creationId xmlns:a16="http://schemas.microsoft.com/office/drawing/2014/main" id="{DBA1FF4E-3ED3-4957-B59A-23106F2713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id="{27B3A663-6BAF-4601-AA90-9A71966826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8F7DE5BB-EE6B-4CC0-8E70-D56AE947B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A414D6E2-BCA1-4771-A8CD-ECE38FACD4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A1A928F4-37F9-4971-B7AB-DF5CABBC2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123BE986-0F3C-432F-8EA6-57DAD76E5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2F5396ED-A5B3-4530-8018-A07469CD9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CEC07410-3AF3-47B9-BF26-AC499A8B2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3">
                  <a:extLst>
                    <a:ext uri="{FF2B5EF4-FFF2-40B4-BE49-F238E27FC236}">
                      <a16:creationId xmlns:a16="http://schemas.microsoft.com/office/drawing/2014/main" id="{99E29098-98AB-4F97-8414-4A18F8BC15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4">
                  <a:extLst>
                    <a:ext uri="{FF2B5EF4-FFF2-40B4-BE49-F238E27FC236}">
                      <a16:creationId xmlns:a16="http://schemas.microsoft.com/office/drawing/2014/main" id="{2C2D48DA-AEDA-4DE3-9FA2-5CE57541F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5">
                  <a:extLst>
                    <a:ext uri="{FF2B5EF4-FFF2-40B4-BE49-F238E27FC236}">
                      <a16:creationId xmlns:a16="http://schemas.microsoft.com/office/drawing/2014/main" id="{AC1D41A2-E1D1-4B6C-8745-DFDE740CE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6">
                  <a:extLst>
                    <a:ext uri="{FF2B5EF4-FFF2-40B4-BE49-F238E27FC236}">
                      <a16:creationId xmlns:a16="http://schemas.microsoft.com/office/drawing/2014/main" id="{47494A31-BA1C-447E-9D84-3021D525C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1A63963-3569-4C15-AFFC-B684364C50D2}"/>
                  </a:ext>
                </a:extLst>
              </p:cNvPr>
              <p:cNvSpPr txBox="1"/>
              <p:nvPr/>
            </p:nvSpPr>
            <p:spPr>
              <a:xfrm>
                <a:off x="3429000" y="4467404"/>
                <a:ext cx="19232681" cy="8684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a) 2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b)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bpt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d)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|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|≤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</m: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⇔|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|≤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1A63963-3569-4C15-AFFC-B684364C5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467404"/>
                <a:ext cx="19232681" cy="8684750"/>
              </a:xfrm>
              <a:prstGeom prst="rect">
                <a:avLst/>
              </a:prstGeom>
              <a:blipFill>
                <a:blip r:embed="rId3"/>
                <a:stretch>
                  <a:fillRect l="-1300"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0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PHÉP BIẾN ĐỔI BẤT PHƯƠNG TRÌNH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2615859" cy="861774"/>
            <a:chOff x="644526" y="2766774"/>
            <a:chExt cx="126158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1353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biến đổi tương đương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2" name="Group 5">
            <a:extLst>
              <a:ext uri="{FF2B5EF4-FFF2-40B4-BE49-F238E27FC236}">
                <a16:creationId xmlns:a16="http://schemas.microsoft.com/office/drawing/2014/main" id="{A4397A51-4BC5-4859-99E1-23339301F0F8}"/>
              </a:ext>
            </a:extLst>
          </p:cNvPr>
          <p:cNvGrpSpPr/>
          <p:nvPr/>
        </p:nvGrpSpPr>
        <p:grpSpPr>
          <a:xfrm>
            <a:off x="1292954" y="3846513"/>
            <a:ext cx="21868726" cy="8615466"/>
            <a:chOff x="637542" y="1083939"/>
            <a:chExt cx="8611674" cy="1272428"/>
          </a:xfrm>
        </p:grpSpPr>
        <p:sp>
          <p:nvSpPr>
            <p:cNvPr id="61" name="Rounded Rectangle 38">
              <a:extLst>
                <a:ext uri="{FF2B5EF4-FFF2-40B4-BE49-F238E27FC236}">
                  <a16:creationId xmlns:a16="http://schemas.microsoft.com/office/drawing/2014/main" id="{049D4769-654C-40D6-BD8D-9C86FBB9C2ED}"/>
                </a:ext>
              </a:extLst>
            </p:cNvPr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7CAE84A-B7AD-4C5A-919E-846408684006}"/>
                </a:ext>
              </a:extLst>
            </p:cNvPr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Freeform 20">
            <a:extLst>
              <a:ext uri="{FF2B5EF4-FFF2-40B4-BE49-F238E27FC236}">
                <a16:creationId xmlns:a16="http://schemas.microsoft.com/office/drawing/2014/main" id="{6954408F-CBC6-4E5B-AB2B-D55ACC34D337}"/>
              </a:ext>
            </a:extLst>
          </p:cNvPr>
          <p:cNvSpPr>
            <a:spLocks/>
          </p:cNvSpPr>
          <p:nvPr/>
        </p:nvSpPr>
        <p:spPr bwMode="auto">
          <a:xfrm>
            <a:off x="1292954" y="3861753"/>
            <a:ext cx="4193447" cy="902405"/>
          </a:xfrm>
          <a:prstGeom prst="roundRect">
            <a:avLst/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1EDBA1-FD33-4580-95DD-64053E1349D1}"/>
              </a:ext>
            </a:extLst>
          </p:cNvPr>
          <p:cNvSpPr txBox="1"/>
          <p:nvPr/>
        </p:nvSpPr>
        <p:spPr>
          <a:xfrm>
            <a:off x="1598962" y="3925170"/>
            <a:ext cx="3581430" cy="80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nghĩa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379DC9-3585-473D-A0CD-0866803C05B9}"/>
              </a:ext>
            </a:extLst>
          </p:cNvPr>
          <p:cNvSpPr txBox="1"/>
          <p:nvPr/>
        </p:nvSpPr>
        <p:spPr>
          <a:xfrm>
            <a:off x="1934328" y="5716089"/>
            <a:ext cx="21065651" cy="3920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Bef>
                <a:spcPts val="100"/>
              </a:spcBef>
              <a:spcAft>
                <a:spcPts val="100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giải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(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hệ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ta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tiếp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đổi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thành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những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(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hệ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cho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khi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(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hệ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giản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nhất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ta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thể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viết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ngay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nghiệm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phép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đổi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như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vậy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gọi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phép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đổi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. </a:t>
            </a:r>
            <a:endParaRPr lang="en-US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PHÉP BIẾN ĐỔI BẤT PHƯƠNG TRÌNH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2615859" cy="861774"/>
            <a:chOff x="644526" y="2766774"/>
            <a:chExt cx="126158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1353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Cộng (trừ)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2" name="Group 5">
            <a:extLst>
              <a:ext uri="{FF2B5EF4-FFF2-40B4-BE49-F238E27FC236}">
                <a16:creationId xmlns:a16="http://schemas.microsoft.com/office/drawing/2014/main" id="{A4397A51-4BC5-4859-99E1-23339301F0F8}"/>
              </a:ext>
            </a:extLst>
          </p:cNvPr>
          <p:cNvGrpSpPr/>
          <p:nvPr/>
        </p:nvGrpSpPr>
        <p:grpSpPr>
          <a:xfrm>
            <a:off x="1333490" y="4876803"/>
            <a:ext cx="21868726" cy="6638888"/>
            <a:chOff x="802711" y="1164119"/>
            <a:chExt cx="8611674" cy="980505"/>
          </a:xfrm>
        </p:grpSpPr>
        <p:sp>
          <p:nvSpPr>
            <p:cNvPr id="61" name="Rounded Rectangle 38">
              <a:extLst>
                <a:ext uri="{FF2B5EF4-FFF2-40B4-BE49-F238E27FC236}">
                  <a16:creationId xmlns:a16="http://schemas.microsoft.com/office/drawing/2014/main" id="{049D4769-654C-40D6-BD8D-9C86FBB9C2ED}"/>
                </a:ext>
              </a:extLst>
            </p:cNvPr>
            <p:cNvSpPr/>
            <p:nvPr/>
          </p:nvSpPr>
          <p:spPr>
            <a:xfrm>
              <a:off x="802711" y="1164119"/>
              <a:ext cx="8611674" cy="980505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7CAE84A-B7AD-4C5A-919E-846408684006}"/>
                </a:ext>
              </a:extLst>
            </p:cNvPr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5480A4-0BA4-423F-BFF0-42642AED775B}"/>
                  </a:ext>
                </a:extLst>
              </p:cNvPr>
              <p:cNvSpPr txBox="1"/>
              <p:nvPr/>
            </p:nvSpPr>
            <p:spPr>
              <a:xfrm>
                <a:off x="2286000" y="6149158"/>
                <a:ext cx="18770967" cy="3752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15000"/>
                  </a:lnSpc>
                  <a:spcBef>
                    <a:spcPts val="1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Cộng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đổi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340" algn="ctr">
                  <a:lnSpc>
                    <a:spcPct val="115000"/>
                  </a:lnSpc>
                  <a:spcBef>
                    <a:spcPts val="1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borderBox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𝑸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⇔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𝑸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borderBox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5480A4-0BA4-423F-BFF0-42642AED7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6149158"/>
                <a:ext cx="18770967" cy="3752246"/>
              </a:xfrm>
              <a:prstGeom prst="rect">
                <a:avLst/>
              </a:prstGeom>
              <a:blipFill>
                <a:blip r:embed="rId3"/>
                <a:stretch>
                  <a:fillRect l="-1299" t="-2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78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PHÉP BIẾN ĐỔI BẤT PHƯƠNG TRÌNH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2615859" cy="861774"/>
            <a:chOff x="644526" y="2766774"/>
            <a:chExt cx="126158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1353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 (chia) 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42" name="Group 5">
            <a:extLst>
              <a:ext uri="{FF2B5EF4-FFF2-40B4-BE49-F238E27FC236}">
                <a16:creationId xmlns:a16="http://schemas.microsoft.com/office/drawing/2014/main" id="{A4397A51-4BC5-4859-99E1-23339301F0F8}"/>
              </a:ext>
            </a:extLst>
          </p:cNvPr>
          <p:cNvGrpSpPr/>
          <p:nvPr/>
        </p:nvGrpSpPr>
        <p:grpSpPr>
          <a:xfrm>
            <a:off x="914055" y="4333913"/>
            <a:ext cx="21868726" cy="8615466"/>
            <a:chOff x="637542" y="1083939"/>
            <a:chExt cx="8611674" cy="1272428"/>
          </a:xfrm>
        </p:grpSpPr>
        <p:sp>
          <p:nvSpPr>
            <p:cNvPr id="61" name="Rounded Rectangle 38">
              <a:extLst>
                <a:ext uri="{FF2B5EF4-FFF2-40B4-BE49-F238E27FC236}">
                  <a16:creationId xmlns:a16="http://schemas.microsoft.com/office/drawing/2014/main" id="{049D4769-654C-40D6-BD8D-9C86FBB9C2ED}"/>
                </a:ext>
              </a:extLst>
            </p:cNvPr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7CAE84A-B7AD-4C5A-919E-846408684006}"/>
                </a:ext>
              </a:extLst>
            </p:cNvPr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A47CD2-E3FD-48A5-AD7A-9574157D0FD9}"/>
                  </a:ext>
                </a:extLst>
              </p:cNvPr>
              <p:cNvSpPr txBox="1"/>
              <p:nvPr/>
            </p:nvSpPr>
            <p:spPr>
              <a:xfrm>
                <a:off x="1218582" y="5266687"/>
                <a:ext cx="21642873" cy="6922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15000"/>
                  </a:lnSpc>
                  <a:spcBef>
                    <a:spcPts val="1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(chia)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luôn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dương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đổi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)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(chia)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luôn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đổi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đổi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340" algn="ctr">
                  <a:lnSpc>
                    <a:spcPct val="115000"/>
                  </a:lnSpc>
                  <a:spcBef>
                    <a:spcPts val="1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borderBox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𝑸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⇔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𝑸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,∀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𝑸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⇔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𝑸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,∀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eqArr>
                        </m:e>
                      </m:borderBox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A47CD2-E3FD-48A5-AD7A-9574157D0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82" y="5266687"/>
                <a:ext cx="21642873" cy="6922729"/>
              </a:xfrm>
              <a:prstGeom prst="rect">
                <a:avLst/>
              </a:prstGeom>
              <a:blipFill>
                <a:blip r:embed="rId3"/>
                <a:stretch>
                  <a:fillRect l="-1155"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07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PHÉP BIẾN ĐỔI BẤT PHƯƠNG TRÌNH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2615859" cy="861774"/>
            <a:chOff x="644526" y="2766774"/>
            <a:chExt cx="126158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1353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Bình phương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42" name="Group 5">
            <a:extLst>
              <a:ext uri="{FF2B5EF4-FFF2-40B4-BE49-F238E27FC236}">
                <a16:creationId xmlns:a16="http://schemas.microsoft.com/office/drawing/2014/main" id="{A4397A51-4BC5-4859-99E1-23339301F0F8}"/>
              </a:ext>
            </a:extLst>
          </p:cNvPr>
          <p:cNvGrpSpPr/>
          <p:nvPr/>
        </p:nvGrpSpPr>
        <p:grpSpPr>
          <a:xfrm>
            <a:off x="990601" y="3957656"/>
            <a:ext cx="21868726" cy="5800687"/>
            <a:chOff x="768743" y="1197881"/>
            <a:chExt cx="8611674" cy="856710"/>
          </a:xfrm>
        </p:grpSpPr>
        <p:sp>
          <p:nvSpPr>
            <p:cNvPr id="61" name="Rounded Rectangle 38">
              <a:extLst>
                <a:ext uri="{FF2B5EF4-FFF2-40B4-BE49-F238E27FC236}">
                  <a16:creationId xmlns:a16="http://schemas.microsoft.com/office/drawing/2014/main" id="{049D4769-654C-40D6-BD8D-9C86FBB9C2ED}"/>
                </a:ext>
              </a:extLst>
            </p:cNvPr>
            <p:cNvSpPr/>
            <p:nvPr/>
          </p:nvSpPr>
          <p:spPr>
            <a:xfrm>
              <a:off x="768743" y="1197881"/>
              <a:ext cx="8611674" cy="85671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7CAE84A-B7AD-4C5A-919E-846408684006}"/>
                </a:ext>
              </a:extLst>
            </p:cNvPr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FCEACF9-5F98-4BE6-9101-2B3638F406E3}"/>
                  </a:ext>
                </a:extLst>
              </p:cNvPr>
              <p:cNvSpPr txBox="1"/>
              <p:nvPr/>
            </p:nvSpPr>
            <p:spPr>
              <a:xfrm>
                <a:off x="1261670" y="5393914"/>
                <a:ext cx="20913285" cy="380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15000"/>
                  </a:lnSpc>
                  <a:spcBef>
                    <a:spcPts val="1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đổi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340" algn="ctr">
                  <a:lnSpc>
                    <a:spcPct val="115000"/>
                  </a:lnSpc>
                  <a:spcBef>
                    <a:spcPts val="1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borderBox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𝑸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⇔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≥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𝑸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≥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,∀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borderBox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FCEACF9-5F98-4BE6-9101-2B3638F40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670" y="5393914"/>
                <a:ext cx="20913285" cy="3803221"/>
              </a:xfrm>
              <a:prstGeom prst="rect">
                <a:avLst/>
              </a:prstGeom>
              <a:blipFill>
                <a:blip r:embed="rId3"/>
                <a:stretch>
                  <a:fillRect l="-1195" t="-2724" r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2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PHÉP BIẾN ĐỔI BẤT PHƯƠNG TRÌNH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2615859" cy="861774"/>
            <a:chOff x="644526" y="2766774"/>
            <a:chExt cx="126158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1353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 ý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</a:p>
          </p:txBody>
        </p:sp>
      </p:grpSp>
      <p:grpSp>
        <p:nvGrpSpPr>
          <p:cNvPr id="42" name="Group 5">
            <a:extLst>
              <a:ext uri="{FF2B5EF4-FFF2-40B4-BE49-F238E27FC236}">
                <a16:creationId xmlns:a16="http://schemas.microsoft.com/office/drawing/2014/main" id="{A4397A51-4BC5-4859-99E1-23339301F0F8}"/>
              </a:ext>
            </a:extLst>
          </p:cNvPr>
          <p:cNvGrpSpPr/>
          <p:nvPr/>
        </p:nvGrpSpPr>
        <p:grpSpPr>
          <a:xfrm>
            <a:off x="1285163" y="4267200"/>
            <a:ext cx="21868726" cy="6106338"/>
            <a:chOff x="637542" y="1083939"/>
            <a:chExt cx="8611674" cy="901852"/>
          </a:xfrm>
        </p:grpSpPr>
        <p:sp>
          <p:nvSpPr>
            <p:cNvPr id="61" name="Rounded Rectangle 38">
              <a:extLst>
                <a:ext uri="{FF2B5EF4-FFF2-40B4-BE49-F238E27FC236}">
                  <a16:creationId xmlns:a16="http://schemas.microsoft.com/office/drawing/2014/main" id="{049D4769-654C-40D6-BD8D-9C86FBB9C2ED}"/>
                </a:ext>
              </a:extLst>
            </p:cNvPr>
            <p:cNvSpPr/>
            <p:nvPr/>
          </p:nvSpPr>
          <p:spPr>
            <a:xfrm>
              <a:off x="637542" y="1083939"/>
              <a:ext cx="8611674" cy="834202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7CAE84A-B7AD-4C5A-919E-846408684006}"/>
                </a:ext>
              </a:extLst>
            </p:cNvPr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FCEACF9-5F98-4BE6-9101-2B3638F406E3}"/>
                  </a:ext>
                </a:extLst>
              </p:cNvPr>
              <p:cNvSpPr txBox="1"/>
              <p:nvPr/>
            </p:nvSpPr>
            <p:spPr>
              <a:xfrm>
                <a:off x="1889062" y="5643950"/>
                <a:ext cx="20913285" cy="3803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15000"/>
                  </a:lnSpc>
                  <a:spcBef>
                    <a:spcPts val="1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đổi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340" algn="ctr">
                  <a:lnSpc>
                    <a:spcPct val="115000"/>
                  </a:lnSpc>
                  <a:spcBef>
                    <a:spcPts val="1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borderBox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𝑸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⇔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≥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𝑸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≥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,∀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borderBox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FCEACF9-5F98-4BE6-9101-2B3638F40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062" y="5643950"/>
                <a:ext cx="20913285" cy="3803221"/>
              </a:xfrm>
              <a:prstGeom prst="rect">
                <a:avLst/>
              </a:prstGeom>
              <a:blipFill>
                <a:blip r:embed="rId3"/>
                <a:stretch>
                  <a:fillRect l="-1195" t="-2724" r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50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PHÉP BIẾN ĐỔI BẤT PHƯƠNG TRÌNH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9" name="Group 54">
            <a:extLst>
              <a:ext uri="{FF2B5EF4-FFF2-40B4-BE49-F238E27FC236}">
                <a16:creationId xmlns:a16="http://schemas.microsoft.com/office/drawing/2014/main" id="{B046BAF6-6469-47D4-89B5-D549FE7808E6}"/>
              </a:ext>
            </a:extLst>
          </p:cNvPr>
          <p:cNvGrpSpPr/>
          <p:nvPr/>
        </p:nvGrpSpPr>
        <p:grpSpPr>
          <a:xfrm>
            <a:off x="422413" y="2411582"/>
            <a:ext cx="23632530" cy="10461824"/>
            <a:chOff x="1268078" y="3405486"/>
            <a:chExt cx="23552677" cy="10517418"/>
          </a:xfrm>
        </p:grpSpPr>
        <p:sp>
          <p:nvSpPr>
            <p:cNvPr id="30" name="Rounded Rectangle 61">
              <a:extLst>
                <a:ext uri="{FF2B5EF4-FFF2-40B4-BE49-F238E27FC236}">
                  <a16:creationId xmlns:a16="http://schemas.microsoft.com/office/drawing/2014/main" id="{8710E655-B8E7-4194-9E6D-303328EE2F94}"/>
                </a:ext>
              </a:extLst>
            </p:cNvPr>
            <p:cNvSpPr/>
            <p:nvPr/>
          </p:nvSpPr>
          <p:spPr>
            <a:xfrm>
              <a:off x="1357853" y="3506096"/>
              <a:ext cx="23462902" cy="1041680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67">
              <a:extLst>
                <a:ext uri="{FF2B5EF4-FFF2-40B4-BE49-F238E27FC236}">
                  <a16:creationId xmlns:a16="http://schemas.microsoft.com/office/drawing/2014/main" id="{062CF423-1749-4111-B327-EE102108803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99240"/>
              <a:chOff x="1311958" y="3405486"/>
              <a:chExt cx="3251532" cy="999240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AB24F4A3-A129-4735-94A7-E9CC99E03E6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412393D-6C59-44E5-8E52-3EA237BC51DE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77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35" name="Group 70">
                <a:extLst>
                  <a:ext uri="{FF2B5EF4-FFF2-40B4-BE49-F238E27FC236}">
                    <a16:creationId xmlns:a16="http://schemas.microsoft.com/office/drawing/2014/main" id="{6C7C22B1-F76E-430E-83C2-C54FD9B11FCD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62C97DF-6D7F-46C8-B6DD-E13AFDA9F7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12128743-FA5C-4DA1-872A-0B6B746FFB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188C30A2-11B2-4E7F-B83D-4F363DCFA4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>
                  <a:extLst>
                    <a:ext uri="{FF2B5EF4-FFF2-40B4-BE49-F238E27FC236}">
                      <a16:creationId xmlns:a16="http://schemas.microsoft.com/office/drawing/2014/main" id="{364D4B80-B5A6-4AFA-B760-BD20C5B050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>
                  <a:extLst>
                    <a:ext uri="{FF2B5EF4-FFF2-40B4-BE49-F238E27FC236}">
                      <a16:creationId xmlns:a16="http://schemas.microsoft.com/office/drawing/2014/main" id="{8C133911-9383-4536-80A8-87CA6A274A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7">
                  <a:extLst>
                    <a:ext uri="{FF2B5EF4-FFF2-40B4-BE49-F238E27FC236}">
                      <a16:creationId xmlns:a16="http://schemas.microsoft.com/office/drawing/2014/main" id="{E9E0C464-BC60-4C12-8559-FB3D61924E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8">
                  <a:extLst>
                    <a:ext uri="{FF2B5EF4-FFF2-40B4-BE49-F238E27FC236}">
                      <a16:creationId xmlns:a16="http://schemas.microsoft.com/office/drawing/2014/main" id="{EDEC9B4E-E6FB-42B8-A8CB-1F0022D2AA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9">
                  <a:extLst>
                    <a:ext uri="{FF2B5EF4-FFF2-40B4-BE49-F238E27FC236}">
                      <a16:creationId xmlns:a16="http://schemas.microsoft.com/office/drawing/2014/main" id="{339A4A0C-6BD7-4E22-96BB-7E74AC15BC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0">
                  <a:extLst>
                    <a:ext uri="{FF2B5EF4-FFF2-40B4-BE49-F238E27FC236}">
                      <a16:creationId xmlns:a16="http://schemas.microsoft.com/office/drawing/2014/main" id="{E7945A64-F20D-41C0-A428-33BE203E2F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D699717E-1A98-41D0-A94E-D939FE6B9B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id="{9C30A850-1269-4CF0-A9D5-8C7478DB28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id="{71B5A9D4-A0A2-415A-B1EA-85E6D1F77A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5C5C055E-2958-4225-A5A7-22D9A0B2A3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B491C635-9943-4C0E-A7E2-155AEB103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C44BACFF-97E5-4C7B-B8AA-9E82E6543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01573517-0B09-4EFB-BE57-6EC02CB50E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AD1A307E-626E-4AD6-A992-416FEEC692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3D5C655B-322D-433C-84A8-4E23004922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7FEDD356-76D7-41A4-AF68-9784BA113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id="{CFB5A225-CC92-4B47-9174-4335D544B2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id="{ABEA4C38-43B8-4CC5-B733-E31F84880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id="{623E9087-7A45-4E5F-BE50-FD1B6FF9D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4">
                  <a:extLst>
                    <a:ext uri="{FF2B5EF4-FFF2-40B4-BE49-F238E27FC236}">
                      <a16:creationId xmlns:a16="http://schemas.microsoft.com/office/drawing/2014/main" id="{04EBB8C8-42A6-4D8E-9819-C538CFBF6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5">
                  <a:extLst>
                    <a:ext uri="{FF2B5EF4-FFF2-40B4-BE49-F238E27FC236}">
                      <a16:creationId xmlns:a16="http://schemas.microsoft.com/office/drawing/2014/main" id="{077140F5-9019-4CAE-9746-96F27D00C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6">
                  <a:extLst>
                    <a:ext uri="{FF2B5EF4-FFF2-40B4-BE49-F238E27FC236}">
                      <a16:creationId xmlns:a16="http://schemas.microsoft.com/office/drawing/2014/main" id="{990F4E36-5466-4977-9A54-1A5196DB6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9602712-6C7C-43F2-987D-5A72750F8D40}"/>
                  </a:ext>
                </a:extLst>
              </p:cNvPr>
              <p:cNvSpPr txBox="1"/>
              <p:nvPr/>
            </p:nvSpPr>
            <p:spPr>
              <a:xfrm>
                <a:off x="2438400" y="3408460"/>
                <a:ext cx="20066248" cy="9270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bpt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sau và nhận xét các phép biến đổi ?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                           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≤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bpt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sau và nhận xét các phép biến đổi ?  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ahoma" panose="020B0604030504040204" pitchFamily="34" charset="0"/>
                  </a:rPr>
                  <a:t>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6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6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6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9602712-6C7C-43F2-987D-5A72750F8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408460"/>
                <a:ext cx="20066248" cy="9270166"/>
              </a:xfrm>
              <a:prstGeom prst="rect">
                <a:avLst/>
              </a:prstGeom>
              <a:blipFill>
                <a:blip r:embed="rId3"/>
                <a:stretch>
                  <a:fillRect l="-1215" b="-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1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 Đ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ỔI BẤT PHƯƠNG TRÌNH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9" name="Group 54">
            <a:extLst>
              <a:ext uri="{FF2B5EF4-FFF2-40B4-BE49-F238E27FC236}">
                <a16:creationId xmlns:a16="http://schemas.microsoft.com/office/drawing/2014/main" id="{B046BAF6-6469-47D4-89B5-D549FE7808E6}"/>
              </a:ext>
            </a:extLst>
          </p:cNvPr>
          <p:cNvGrpSpPr/>
          <p:nvPr/>
        </p:nvGrpSpPr>
        <p:grpSpPr>
          <a:xfrm>
            <a:off x="420774" y="2743201"/>
            <a:ext cx="23542451" cy="7868418"/>
            <a:chOff x="1268078" y="3405486"/>
            <a:chExt cx="23462902" cy="8385226"/>
          </a:xfrm>
        </p:grpSpPr>
        <p:sp>
          <p:nvSpPr>
            <p:cNvPr id="30" name="Rounded Rectangle 61">
              <a:extLst>
                <a:ext uri="{FF2B5EF4-FFF2-40B4-BE49-F238E27FC236}">
                  <a16:creationId xmlns:a16="http://schemas.microsoft.com/office/drawing/2014/main" id="{8710E655-B8E7-4194-9E6D-303328EE2F94}"/>
                </a:ext>
              </a:extLst>
            </p:cNvPr>
            <p:cNvSpPr/>
            <p:nvPr/>
          </p:nvSpPr>
          <p:spPr>
            <a:xfrm>
              <a:off x="1268078" y="3626522"/>
              <a:ext cx="23462902" cy="816419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67">
              <a:extLst>
                <a:ext uri="{FF2B5EF4-FFF2-40B4-BE49-F238E27FC236}">
                  <a16:creationId xmlns:a16="http://schemas.microsoft.com/office/drawing/2014/main" id="{062CF423-1749-4111-B327-EE102108803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99240"/>
              <a:chOff x="1311958" y="3405486"/>
              <a:chExt cx="3251532" cy="999240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AB24F4A3-A129-4735-94A7-E9CC99E03E6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412393D-6C59-44E5-8E52-3EA237BC51DE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77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35" name="Group 70">
                <a:extLst>
                  <a:ext uri="{FF2B5EF4-FFF2-40B4-BE49-F238E27FC236}">
                    <a16:creationId xmlns:a16="http://schemas.microsoft.com/office/drawing/2014/main" id="{6C7C22B1-F76E-430E-83C2-C54FD9B11FCD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62C97DF-6D7F-46C8-B6DD-E13AFDA9F7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12128743-FA5C-4DA1-872A-0B6B746FFB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188C30A2-11B2-4E7F-B83D-4F363DCFA4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>
                  <a:extLst>
                    <a:ext uri="{FF2B5EF4-FFF2-40B4-BE49-F238E27FC236}">
                      <a16:creationId xmlns:a16="http://schemas.microsoft.com/office/drawing/2014/main" id="{364D4B80-B5A6-4AFA-B760-BD20C5B050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>
                  <a:extLst>
                    <a:ext uri="{FF2B5EF4-FFF2-40B4-BE49-F238E27FC236}">
                      <a16:creationId xmlns:a16="http://schemas.microsoft.com/office/drawing/2014/main" id="{8C133911-9383-4536-80A8-87CA6A274A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7">
                  <a:extLst>
                    <a:ext uri="{FF2B5EF4-FFF2-40B4-BE49-F238E27FC236}">
                      <a16:creationId xmlns:a16="http://schemas.microsoft.com/office/drawing/2014/main" id="{E9E0C464-BC60-4C12-8559-FB3D61924E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8">
                  <a:extLst>
                    <a:ext uri="{FF2B5EF4-FFF2-40B4-BE49-F238E27FC236}">
                      <a16:creationId xmlns:a16="http://schemas.microsoft.com/office/drawing/2014/main" id="{EDEC9B4E-E6FB-42B8-A8CB-1F0022D2AA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9">
                  <a:extLst>
                    <a:ext uri="{FF2B5EF4-FFF2-40B4-BE49-F238E27FC236}">
                      <a16:creationId xmlns:a16="http://schemas.microsoft.com/office/drawing/2014/main" id="{339A4A0C-6BD7-4E22-96BB-7E74AC15BC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0">
                  <a:extLst>
                    <a:ext uri="{FF2B5EF4-FFF2-40B4-BE49-F238E27FC236}">
                      <a16:creationId xmlns:a16="http://schemas.microsoft.com/office/drawing/2014/main" id="{E7945A64-F20D-41C0-A428-33BE203E2F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D699717E-1A98-41D0-A94E-D939FE6B9B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id="{9C30A850-1269-4CF0-A9D5-8C7478DB28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id="{71B5A9D4-A0A2-415A-B1EA-85E6D1F77A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5C5C055E-2958-4225-A5A7-22D9A0B2A3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B491C635-9943-4C0E-A7E2-155AEB103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C44BACFF-97E5-4C7B-B8AA-9E82E6543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01573517-0B09-4EFB-BE57-6EC02CB50E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AD1A307E-626E-4AD6-A992-416FEEC692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3D5C655B-322D-433C-84A8-4E23004922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7FEDD356-76D7-41A4-AF68-9784BA113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id="{CFB5A225-CC92-4B47-9174-4335D544B2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id="{ABEA4C38-43B8-4CC5-B733-E31F84880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id="{623E9087-7A45-4E5F-BE50-FD1B6FF9D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4">
                  <a:extLst>
                    <a:ext uri="{FF2B5EF4-FFF2-40B4-BE49-F238E27FC236}">
                      <a16:creationId xmlns:a16="http://schemas.microsoft.com/office/drawing/2014/main" id="{04EBB8C8-42A6-4D8E-9819-C538CFBF6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5">
                  <a:extLst>
                    <a:ext uri="{FF2B5EF4-FFF2-40B4-BE49-F238E27FC236}">
                      <a16:creationId xmlns:a16="http://schemas.microsoft.com/office/drawing/2014/main" id="{077140F5-9019-4CAE-9746-96F27D00C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6">
                  <a:extLst>
                    <a:ext uri="{FF2B5EF4-FFF2-40B4-BE49-F238E27FC236}">
                      <a16:creationId xmlns:a16="http://schemas.microsoft.com/office/drawing/2014/main" id="{990F4E36-5466-4977-9A54-1A5196DB6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9602712-6C7C-43F2-987D-5A72750F8D40}"/>
                  </a:ext>
                </a:extLst>
              </p:cNvPr>
              <p:cNvSpPr txBox="1"/>
              <p:nvPr/>
            </p:nvSpPr>
            <p:spPr>
              <a:xfrm>
                <a:off x="2590800" y="4089533"/>
                <a:ext cx="20116800" cy="4897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bpt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?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                                                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ahoma" panose="020B0604030504040204" pitchFamily="34" charset="0"/>
                  </a:rPr>
                  <a:t>3.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9602712-6C7C-43F2-987D-5A72750F8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089533"/>
                <a:ext cx="20116800" cy="4897623"/>
              </a:xfrm>
              <a:prstGeom prst="rect">
                <a:avLst/>
              </a:prstGeom>
              <a:blipFill>
                <a:blip r:embed="rId3"/>
                <a:stretch>
                  <a:fillRect l="-1212" t="-2117" b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5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52741" y="6326772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515315" y="10217457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262723-9E86-4F49-9987-923463B77D34}"/>
                  </a:ext>
                </a:extLst>
              </p:cNvPr>
              <p:cNvSpPr txBox="1"/>
              <p:nvPr/>
            </p:nvSpPr>
            <p:spPr>
              <a:xfrm>
                <a:off x="5369726" y="3160275"/>
                <a:ext cx="15813874" cy="2661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ĐKXĐ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BPT 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pt-B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pt-BR" sz="60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pt-BR" sz="60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60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pt-B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pt-BR" sz="6000" b="1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6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6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6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6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6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6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lang="pt-BR" sz="6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≤</m:t>
                    </m:r>
                    <m:f>
                      <m:fPr>
                        <m:ctrlPr>
                          <a:rPr lang="en-US" sz="6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6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pt-BR" sz="6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6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6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6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6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6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pt-BR" sz="6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6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6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262723-9E86-4F49-9987-923463B77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26" y="3160275"/>
                <a:ext cx="15813874" cy="2661113"/>
              </a:xfrm>
              <a:prstGeom prst="rect">
                <a:avLst/>
              </a:prstGeom>
              <a:blipFill>
                <a:blip r:embed="rId2"/>
                <a:stretch>
                  <a:fillRect l="-1581" t="-3661" b="-50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D50DC5-82FE-4C3D-BA3E-4395AE10D272}"/>
                  </a:ext>
                </a:extLst>
              </p:cNvPr>
              <p:cNvSpPr txBox="1"/>
              <p:nvPr/>
            </p:nvSpPr>
            <p:spPr>
              <a:xfrm>
                <a:off x="4038600" y="8189908"/>
                <a:ext cx="12416588" cy="1352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m:rPr>
                        <m:lit/>
                      </m:rP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{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}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26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m:rPr>
                        <m:lit/>
                      </m:rP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{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–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;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}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D50DC5-82FE-4C3D-BA3E-4395AE10D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8189908"/>
                <a:ext cx="12416588" cy="1352806"/>
              </a:xfrm>
              <a:prstGeom prst="rect">
                <a:avLst/>
              </a:prstGeom>
              <a:blipFill>
                <a:blip r:embed="rId3"/>
                <a:stretch>
                  <a:fillRect l="-2014" t="-7207" b="-198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52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332449" y="6295076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SKK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515315" y="10217457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649BA7B-5208-4080-89AA-7B2E562B9E14}"/>
                  </a:ext>
                </a:extLst>
              </p:cNvPr>
              <p:cNvSpPr txBox="1"/>
              <p:nvPr/>
            </p:nvSpPr>
            <p:spPr>
              <a:xfrm>
                <a:off x="4805726" y="3493136"/>
                <a:ext cx="17905857" cy="2507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ĐKXĐ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BPT 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pt-BR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|</m:t>
                    </m:r>
                    <m:r>
                      <a:rPr lang="pt-BR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|−</m:t>
                    </m:r>
                    <m:r>
                      <a:rPr lang="pt-BR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pt-BR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g>
                      <m:e>
                        <m:r>
                          <a:rPr lang="pt-BR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rad>
                    <m:r>
                      <a:rPr lang="pt-BR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pt-BR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pt-BR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 d) </a:t>
                </a:r>
                <a14:m>
                  <m:oMath xmlns:m="http://schemas.openxmlformats.org/officeDocument/2006/math">
                    <m:r>
                      <a:rPr lang="pt-BR" sz="6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pt-BR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rad>
                    <m:r>
                      <a:rPr lang="pt-BR" sz="6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pt-BR" sz="6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pt-BR" sz="6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6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pt-BR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6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pt-BR" sz="6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649BA7B-5208-4080-89AA-7B2E562B9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726" y="3493136"/>
                <a:ext cx="17905857" cy="2507674"/>
              </a:xfrm>
              <a:prstGeom prst="rect">
                <a:avLst/>
              </a:prstGeom>
              <a:blipFill>
                <a:blip r:embed="rId2"/>
                <a:stretch>
                  <a:fillRect l="-1361" t="-3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FDF187-F695-402E-B1FD-E761518E6B1E}"/>
                  </a:ext>
                </a:extLst>
              </p:cNvPr>
              <p:cNvSpPr txBox="1"/>
              <p:nvPr/>
            </p:nvSpPr>
            <p:spPr>
              <a:xfrm>
                <a:off x="3886200" y="8474391"/>
                <a:ext cx="12416588" cy="1241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6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≠–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∈(−∞;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]\{−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}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FDF187-F695-402E-B1FD-E761518E6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8474391"/>
                <a:ext cx="12416588" cy="1241494"/>
              </a:xfrm>
              <a:prstGeom prst="rect">
                <a:avLst/>
              </a:prstGeom>
              <a:blipFill>
                <a:blip r:embed="rId3"/>
                <a:stretch>
                  <a:fillRect l="-2014" t="-34314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58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bất phương trình một ẩn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một ẩn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439835" y="3613455"/>
            <a:ext cx="21868726" cy="9845989"/>
            <a:chOff x="637542" y="1083939"/>
            <a:chExt cx="8611674" cy="1387474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387474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4" name="Freeform 20"/>
          <p:cNvSpPr>
            <a:spLocks/>
          </p:cNvSpPr>
          <p:nvPr/>
        </p:nvSpPr>
        <p:spPr bwMode="auto">
          <a:xfrm>
            <a:off x="1439835" y="3582678"/>
            <a:ext cx="4193447" cy="945781"/>
          </a:xfrm>
          <a:prstGeom prst="roundRect">
            <a:avLst/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45843" y="3687138"/>
            <a:ext cx="3581430" cy="838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nghĩa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77F992C-8E21-4AAF-B0D4-90880A5EDD1D}"/>
                  </a:ext>
                </a:extLst>
              </p:cNvPr>
              <p:cNvSpPr txBox="1"/>
              <p:nvPr/>
            </p:nvSpPr>
            <p:spPr>
              <a:xfrm>
                <a:off x="2379903" y="4502962"/>
                <a:ext cx="20928658" cy="9141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15000"/>
                  </a:lnSpc>
                  <a:spcBef>
                    <a:spcPts val="12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 phương trình ẩn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là mệnh đề chứa biến có dạng </a:t>
                </a:r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340">
                  <a:lnSpc>
                    <a:spcPct val="115000"/>
                  </a:lnSpc>
                  <a:spcBef>
                    <a:spcPts val="12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                                         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m:t>        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             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340">
                  <a:lnSpc>
                    <a:spcPct val="115000"/>
                  </a:lnSpc>
                  <a:spcBef>
                    <a:spcPts val="12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những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340">
                  <a:lnSpc>
                    <a:spcPct val="115000"/>
                  </a:lnSpc>
                  <a:spcBef>
                    <a:spcPts val="12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lượt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vế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phải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340">
                  <a:lnSpc>
                    <a:spcPct val="115000"/>
                  </a:lnSpc>
                  <a:spcBef>
                    <a:spcPts val="12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rỗng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nói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vô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340">
                  <a:lnSpc>
                    <a:spcPct val="115000"/>
                  </a:lnSpc>
                  <a:spcBef>
                    <a:spcPts val="12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i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Chú</a:t>
                </a:r>
                <a:r>
                  <a:rPr lang="en-US" sz="44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ý: </a:t>
                </a:r>
                <a:r>
                  <a:rPr lang="en-US" sz="4400" b="1" spc="-3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spc="-3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spc="-3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spc="-3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spc="-3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spc="-3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pc="-3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pc="-3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spc="-3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spc="-3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cũng</a:t>
                </a:r>
                <a:r>
                  <a:rPr lang="en-US" sz="4400" b="1" spc="-3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spc="-3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spc="-3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spc="-3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thể</a:t>
                </a:r>
                <a:r>
                  <a:rPr lang="en-US" sz="4400" b="1" spc="-3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spc="-3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viết</a:t>
                </a:r>
                <a:r>
                  <a:rPr lang="en-US" sz="4400" b="1" spc="-3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spc="-3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lại</a:t>
                </a:r>
                <a:r>
                  <a:rPr lang="en-US" sz="4400" b="1" spc="-3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spc="-3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dưới</a:t>
                </a:r>
                <a:r>
                  <a:rPr lang="en-US" sz="4400" b="1" spc="-3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spc="-3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dạng</a:t>
                </a:r>
                <a:r>
                  <a:rPr lang="en-US" sz="4400" b="1" spc="-3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spc="-3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4400" b="1" spc="-3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:endParaRPr lang="en-US" sz="4400" b="1" i="1" spc="-3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indent="180340">
                  <a:lnSpc>
                    <a:spcPct val="115000"/>
                  </a:lnSpc>
                  <a:spcBef>
                    <a:spcPts val="12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3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𝒈</m:t>
                      </m:r>
                      <m:d>
                        <m:dPr>
                          <m:ctrlPr>
                            <a:rPr lang="en-US" sz="4400" b="1" i="1" spc="-3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3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pc="-3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4400" b="1" i="1" spc="-3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 spc="-3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3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sz="4400" b="1" i="1" spc="-3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3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400" b="1" i="1" spc="-3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-3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pc="-3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≥</m:t>
                          </m:r>
                          <m:r>
                            <a:rPr lang="en-US" sz="4400" b="1" i="1" spc="-3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pc="-3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-3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4400" b="1" i="1" spc="-3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77F992C-8E21-4AAF-B0D4-90880A5ED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903" y="4502962"/>
                <a:ext cx="20928658" cy="9141541"/>
              </a:xfrm>
              <a:prstGeom prst="rect">
                <a:avLst/>
              </a:prstGeom>
              <a:blipFill>
                <a:blip r:embed="rId3"/>
                <a:stretch>
                  <a:fillRect l="-1165" t="-1134" r="-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6295076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SKK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515315" y="10217457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728020-59D2-491D-BC21-88AC7F321FEB}"/>
                  </a:ext>
                </a:extLst>
              </p:cNvPr>
              <p:cNvSpPr txBox="1"/>
              <p:nvPr/>
            </p:nvSpPr>
            <p:spPr>
              <a:xfrm>
                <a:off x="5436366" y="3025590"/>
                <a:ext cx="17587111" cy="3044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 minh các BPT sau vô nghiệm: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𝟖</m:t>
                        </m:r>
                      </m:e>
                    </m:rad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≤−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𝟕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728020-59D2-491D-BC21-88AC7F321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366" y="3025590"/>
                <a:ext cx="17587111" cy="3044038"/>
              </a:xfrm>
              <a:prstGeom prst="rect">
                <a:avLst/>
              </a:prstGeom>
              <a:blipFill>
                <a:blip r:embed="rId2"/>
                <a:stretch>
                  <a:fillRect l="-1421" t="-32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0C8AF4-32A1-45AC-9C57-AEE47D5F55D4}"/>
                  </a:ext>
                </a:extLst>
              </p:cNvPr>
              <p:cNvSpPr txBox="1"/>
              <p:nvPr/>
            </p:nvSpPr>
            <p:spPr>
              <a:xfrm>
                <a:off x="5768108" y="6413468"/>
                <a:ext cx="15608968" cy="8312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𝟖</m:t>
                        </m:r>
                      </m:e>
                    </m:rad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,∀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≥−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+(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𝟕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pt-BR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pt-BR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pt-BR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/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0C8AF4-32A1-45AC-9C57-AEE47D5F5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108" y="6413468"/>
                <a:ext cx="15608968" cy="8312981"/>
              </a:xfrm>
              <a:prstGeom prst="rect">
                <a:avLst/>
              </a:prstGeom>
              <a:blipFill>
                <a:blip r:embed="rId3"/>
                <a:stretch>
                  <a:fillRect l="-15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6295076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SKK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515315" y="10217457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1AA60E-F5A5-449E-836C-9BF949F68990}"/>
                  </a:ext>
                </a:extLst>
              </p:cNvPr>
              <p:cNvSpPr txBox="1"/>
              <p:nvPr/>
            </p:nvSpPr>
            <p:spPr>
              <a:xfrm>
                <a:off x="5867400" y="3250299"/>
                <a:ext cx="14586283" cy="2583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thích vì sao các cặp BPT sau tương đương: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–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(2)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(2)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1AA60E-F5A5-449E-836C-9BF949F68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250299"/>
                <a:ext cx="14586283" cy="2583143"/>
              </a:xfrm>
              <a:prstGeom prst="rect">
                <a:avLst/>
              </a:prstGeom>
              <a:blipFill>
                <a:blip r:embed="rId2"/>
                <a:stretch>
                  <a:fillRect l="-1714" t="-3774" b="-10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7A87D22-C38C-4667-AB9A-34499FB29A7C}"/>
                  </a:ext>
                </a:extLst>
              </p:cNvPr>
              <p:cNvSpPr txBox="1"/>
              <p:nvPr/>
            </p:nvSpPr>
            <p:spPr>
              <a:xfrm>
                <a:off x="5827243" y="8229600"/>
                <a:ext cx="13515072" cy="1343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ts val="2600"/>
                  </a:lnSpc>
                  <a:spcAft>
                    <a:spcPts val="800"/>
                  </a:spcAft>
                  <a:buAutoNum type="alphaLcParenR"/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Nhân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vế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với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–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ts val="26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26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Chuyển vế, đổi dấu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7A87D22-C38C-4667-AB9A-34499FB29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43" y="8229600"/>
                <a:ext cx="13515072" cy="1343573"/>
              </a:xfrm>
              <a:prstGeom prst="rect">
                <a:avLst/>
              </a:prstGeom>
              <a:blipFill>
                <a:blip r:embed="rId3"/>
                <a:stretch>
                  <a:fillRect l="-1849" t="-3272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69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6295076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SKK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515315" y="10217457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F96B33-5DE1-466D-9BBF-6D80BA5DE9EA}"/>
                  </a:ext>
                </a:extLst>
              </p:cNvPr>
              <p:cNvSpPr txBox="1"/>
              <p:nvPr/>
            </p:nvSpPr>
            <p:spPr>
              <a:xfrm>
                <a:off x="5436366" y="3074642"/>
                <a:ext cx="16839994" cy="2971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thích vì sao các cặp BPT sau tương đương: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	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   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rad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và    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rad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)(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F96B33-5DE1-466D-9BBF-6D80BA5DE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366" y="3074642"/>
                <a:ext cx="16839994" cy="2971263"/>
              </a:xfrm>
              <a:prstGeom prst="rect">
                <a:avLst/>
              </a:prstGeom>
              <a:blipFill>
                <a:blip r:embed="rId2"/>
                <a:stretch>
                  <a:fillRect l="-1484" t="-3279" b="-8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6BC065-D64B-4695-8ECC-1B78BA685003}"/>
                  </a:ext>
                </a:extLst>
              </p:cNvPr>
              <p:cNvSpPr txBox="1"/>
              <p:nvPr/>
            </p:nvSpPr>
            <p:spPr>
              <a:xfrm>
                <a:off x="6336580" y="8038399"/>
                <a:ext cx="16447220" cy="1343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6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Cộng vào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vế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≠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,∀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ts val="26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26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Nhân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vế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)(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,∀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6BC065-D64B-4695-8ECC-1B78BA685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580" y="8038399"/>
                <a:ext cx="16447220" cy="1343573"/>
              </a:xfrm>
              <a:prstGeom prst="rect">
                <a:avLst/>
              </a:prstGeom>
              <a:blipFill>
                <a:blip r:embed="rId3"/>
                <a:stretch>
                  <a:fillRect l="-1482" t="-3545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8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6232098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SKK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515315" y="10217457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EC8868-B55B-4E9F-B59C-89931B690F89}"/>
                  </a:ext>
                </a:extLst>
              </p:cNvPr>
              <p:cNvSpPr txBox="1"/>
              <p:nvPr/>
            </p:nvSpPr>
            <p:spPr>
              <a:xfrm>
                <a:off x="1704829" y="3366364"/>
                <a:ext cx="22094026" cy="2098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BPT,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 	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b)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)(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)−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≤(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)(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EC8868-B55B-4E9F-B59C-89931B690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829" y="3366364"/>
                <a:ext cx="22094026" cy="2098331"/>
              </a:xfrm>
              <a:prstGeom prst="rect">
                <a:avLst/>
              </a:prstGeom>
              <a:blipFill>
                <a:blip r:embed="rId2"/>
                <a:stretch>
                  <a:fillRect t="-4651" b="-4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CBBC43-FBE8-4A65-94BC-2CEDE72649B4}"/>
                  </a:ext>
                </a:extLst>
              </p:cNvPr>
              <p:cNvSpPr txBox="1"/>
              <p:nvPr/>
            </p:nvSpPr>
            <p:spPr>
              <a:xfrm>
                <a:off x="3398444" y="7330920"/>
                <a:ext cx="8412556" cy="3492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−∞; 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𝟐𝟎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=∅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CBBC43-FBE8-4A65-94BC-2CEDE7264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44" y="7330920"/>
                <a:ext cx="8412556" cy="3492879"/>
              </a:xfrm>
              <a:prstGeom prst="rect">
                <a:avLst/>
              </a:prstGeom>
              <a:blipFill>
                <a:blip r:embed="rId3"/>
                <a:stretch>
                  <a:fillRect l="-2896" b="-3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02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6295076"/>
            <a:ext cx="22059472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SKK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515315" y="10217457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1929F9-AB19-44AA-BAA2-7D4F57F96FD9}"/>
                  </a:ext>
                </a:extLst>
              </p:cNvPr>
              <p:cNvSpPr txBox="1"/>
              <p:nvPr/>
            </p:nvSpPr>
            <p:spPr>
              <a:xfrm>
                <a:off x="1672416" y="2922560"/>
                <a:ext cx="21655057" cy="2975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BPT,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pt-B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𝟕</m:t>
                                  </m:r>
                                </m:den>
                              </m:f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𝟖</m:t>
                                  </m:r>
                                  <m:r>
                                    <a:rPr lang="pt-B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  <m:r>
                                    <a:rPr lang="pt-B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+</m:t>
                                  </m:r>
                                  <m:r>
                                    <a:rPr lang="pt-B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pt-B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𝟏𝟓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t-B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)&lt;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  <m:r>
                                    <a:rPr lang="pt-B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  <m:r>
                                    <a:rPr lang="pt-B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pt-B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𝟏𝟒</m:t>
                                  </m:r>
                                </m:num>
                                <m:den>
                                  <m:r>
                                    <a:rPr lang="pt-B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1929F9-AB19-44AA-BAA2-7D4F57F96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416" y="2922560"/>
                <a:ext cx="21655057" cy="2975623"/>
              </a:xfrm>
              <a:prstGeom prst="rect">
                <a:avLst/>
              </a:prstGeom>
              <a:blipFill>
                <a:blip r:embed="rId3"/>
                <a:stretch>
                  <a:fillRect l="-1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1B2DC1-D78E-4317-866C-4CEF3044AE25}"/>
                  </a:ext>
                </a:extLst>
              </p:cNvPr>
              <p:cNvSpPr txBox="1"/>
              <p:nvPr/>
            </p:nvSpPr>
            <p:spPr>
              <a:xfrm>
                <a:off x="3421304" y="6858000"/>
                <a:ext cx="12416588" cy="3387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𝟑𝟗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 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1B2DC1-D78E-4317-866C-4CEF3044A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304" y="6858000"/>
                <a:ext cx="12416588" cy="3387017"/>
              </a:xfrm>
              <a:prstGeom prst="rect">
                <a:avLst/>
              </a:prstGeom>
              <a:blipFill>
                <a:blip r:embed="rId4"/>
                <a:stretch>
                  <a:fillRect l="-1964" b="-2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39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533400" y="2550500"/>
            <a:ext cx="23698199" cy="3688680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04278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533400" y="6385442"/>
            <a:ext cx="23677284" cy="7192324"/>
            <a:chOff x="1270511" y="5867400"/>
            <a:chExt cx="22701486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09" y="6139011"/>
              <a:ext cx="22699788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97"/>
            <a:chOff x="-288924" y="1892299"/>
            <a:chExt cx="11208937" cy="830995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515315" y="10217457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03E69E-A422-4B31-90EC-D3428087C668}"/>
                  </a:ext>
                </a:extLst>
              </p:cNvPr>
              <p:cNvSpPr txBox="1"/>
              <p:nvPr/>
            </p:nvSpPr>
            <p:spPr>
              <a:xfrm>
                <a:off x="866994" y="3700690"/>
                <a:ext cx="23343691" cy="1821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ra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ra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03E69E-A422-4B31-90EC-D3428087C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94" y="3700690"/>
                <a:ext cx="23343691" cy="1821653"/>
              </a:xfrm>
              <a:prstGeom prst="rect">
                <a:avLst/>
              </a:prstGeom>
              <a:blipFill>
                <a:blip r:embed="rId2"/>
                <a:stretch>
                  <a:fillRect l="-1044" t="-5351" b="-14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5B9AE4-893C-4F42-9835-685E40B6ABCB}"/>
                  </a:ext>
                </a:extLst>
              </p:cNvPr>
              <p:cNvSpPr txBox="1"/>
              <p:nvPr/>
            </p:nvSpPr>
            <p:spPr>
              <a:xfrm>
                <a:off x="2165683" y="7451499"/>
                <a:ext cx="22065916" cy="5689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≥−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nghiệm của bất phương trình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vi-VN" sz="4400" b="1">
                            <a:solidFill>
                              <a:srgbClr val="000000"/>
                            </a:solidFill>
                            <a:effectLst/>
                            <a:latin typeface="Tahom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vi-VN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ra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≥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≥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≥−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≥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nghiệm của bất phương trình này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[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vi-VN" sz="4400" b="1">
                            <a:solidFill>
                              <a:srgbClr val="000000"/>
                            </a:solidFill>
                            <a:effectLst/>
                            <a:latin typeface="Tahom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vi-VN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hai bất phương trình này không có cùng tập nghiệm nên chúng không tương đương nhau.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5B9AE4-893C-4F42-9835-685E40B6A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83" y="7451499"/>
                <a:ext cx="22065916" cy="5689314"/>
              </a:xfrm>
              <a:prstGeom prst="rect">
                <a:avLst/>
              </a:prstGeom>
              <a:blipFill>
                <a:blip r:embed="rId3"/>
                <a:stretch>
                  <a:fillRect t="-2463" b="-3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7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511819" y="2533636"/>
            <a:ext cx="23698200" cy="3996263"/>
            <a:chOff x="1175570" y="3048677"/>
            <a:chExt cx="21502723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1502723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04278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533000" y="6840414"/>
            <a:ext cx="23677018" cy="5303520"/>
            <a:chOff x="1270511" y="5867400"/>
            <a:chExt cx="21422365" cy="5304966"/>
          </a:xfrm>
        </p:grpSpPr>
        <p:sp>
          <p:nvSpPr>
            <p:cNvPr id="19" name="Rounded Rectangle 18"/>
            <p:cNvSpPr/>
            <p:nvPr/>
          </p:nvSpPr>
          <p:spPr>
            <a:xfrm>
              <a:off x="1272209" y="6139011"/>
              <a:ext cx="21420667" cy="50333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97"/>
            <a:chOff x="-288924" y="1892299"/>
            <a:chExt cx="11208937" cy="830995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515315" y="10217457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19DE17-A806-4C8C-95C4-6064099A6D1B}"/>
                  </a:ext>
                </a:extLst>
              </p:cNvPr>
              <p:cNvSpPr txBox="1"/>
              <p:nvPr/>
            </p:nvSpPr>
            <p:spPr>
              <a:xfrm>
                <a:off x="325101" y="3075010"/>
                <a:ext cx="24036039" cy="3239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[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Mức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1]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0000"/>
                            </a:solidFill>
                            <a:latin typeface="Tahom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4400" b="1" dirty="0">
                            <a:solidFill>
                              <a:srgbClr val="000000"/>
                            </a:solidFill>
                            <a:latin typeface="Tahom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19DE17-A806-4C8C-95C4-6064099A6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01" y="3075010"/>
                <a:ext cx="24036039" cy="3239990"/>
              </a:xfrm>
              <a:prstGeom prst="rect">
                <a:avLst/>
              </a:prstGeom>
              <a:blipFill>
                <a:blip r:embed="rId2"/>
                <a:stretch>
                  <a:fillRect t="-3383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5C86D7-F25A-4B74-8B12-D5E0240169CE}"/>
                  </a:ext>
                </a:extLst>
              </p:cNvPr>
              <p:cNvSpPr txBox="1"/>
              <p:nvPr/>
            </p:nvSpPr>
            <p:spPr>
              <a:xfrm>
                <a:off x="3420322" y="9069972"/>
                <a:ext cx="18046487" cy="1591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</a:t>
                </a:r>
                <a:endParaRPr lang="en-US" sz="4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5C86D7-F25A-4B74-8B12-D5E024016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322" y="9069972"/>
                <a:ext cx="18046487" cy="1591974"/>
              </a:xfrm>
              <a:prstGeom prst="rect">
                <a:avLst/>
              </a:prstGeom>
              <a:blipFill>
                <a:blip r:embed="rId3"/>
                <a:stretch>
                  <a:fillRect t="-9195" b="-16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1B474BCA-56E0-41B6-8369-7CD9255E67D0}"/>
              </a:ext>
            </a:extLst>
          </p:cNvPr>
          <p:cNvSpPr/>
          <p:nvPr/>
        </p:nvSpPr>
        <p:spPr>
          <a:xfrm>
            <a:off x="8686800" y="516926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905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2581870"/>
            <a:ext cx="24384000" cy="3996263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53319" cy="718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0" y="6930669"/>
            <a:ext cx="24384000" cy="6067896"/>
            <a:chOff x="1270511" y="5867400"/>
            <a:chExt cx="22062025" cy="6069551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2"/>
              <a:ext cx="22060326" cy="57979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97"/>
            <a:chOff x="-288924" y="1892299"/>
            <a:chExt cx="11208937" cy="830995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515315" y="10217457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C4275D-08AD-417B-B095-1E86D6D4887C}"/>
                  </a:ext>
                </a:extLst>
              </p:cNvPr>
              <p:cNvSpPr txBox="1"/>
              <p:nvPr/>
            </p:nvSpPr>
            <p:spPr>
              <a:xfrm>
                <a:off x="2264910" y="3450365"/>
                <a:ext cx="21625906" cy="1992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𝟕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=∅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−∞;−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C4275D-08AD-417B-B095-1E86D6D48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910" y="3450365"/>
                <a:ext cx="21625906" cy="1992212"/>
              </a:xfrm>
              <a:prstGeom prst="rect">
                <a:avLst/>
              </a:prstGeom>
              <a:blipFill>
                <a:blip r:embed="rId2"/>
                <a:stretch>
                  <a:fillRect l="-1156" b="-1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5BDE24-C794-4B44-9AD4-3727384150AE}"/>
                  </a:ext>
                </a:extLst>
              </p:cNvPr>
              <p:cNvSpPr txBox="1"/>
              <p:nvPr/>
            </p:nvSpPr>
            <p:spPr>
              <a:xfrm>
                <a:off x="1828974" y="7792725"/>
                <a:ext cx="21953621" cy="5222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*Giải theo tự luận: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Tập nghiệm của bất phương trình là: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−∞;−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Giải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pp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trắc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nghiệm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A, D.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5BDE24-C794-4B44-9AD4-372738415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974" y="7792725"/>
                <a:ext cx="21953621" cy="5222327"/>
              </a:xfrm>
              <a:prstGeom prst="rect">
                <a:avLst/>
              </a:prstGeom>
              <a:blipFill>
                <a:blip r:embed="rId3"/>
                <a:stretch>
                  <a:fillRect t="-2684" b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FAE02A77-B610-45A0-A283-D733D0FAC98B}"/>
              </a:ext>
            </a:extLst>
          </p:cNvPr>
          <p:cNvSpPr/>
          <p:nvPr/>
        </p:nvSpPr>
        <p:spPr>
          <a:xfrm>
            <a:off x="10752008" y="4509557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85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79026" y="2558855"/>
            <a:ext cx="24384000" cy="3434462"/>
            <a:chOff x="1175570" y="3048677"/>
            <a:chExt cx="22124988" cy="3083524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2598773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53319" cy="718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4.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53496" y="6383716"/>
            <a:ext cx="24384000" cy="7420924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97"/>
            <a:chOff x="-288924" y="1892299"/>
            <a:chExt cx="11208937" cy="830995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515315" y="10217457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887186D-AAD1-4171-AADD-9B0C6909DA08}"/>
                  </a:ext>
                </a:extLst>
              </p:cNvPr>
              <p:cNvSpPr txBox="1"/>
              <p:nvPr/>
            </p:nvSpPr>
            <p:spPr>
              <a:xfrm>
                <a:off x="149485" y="3688550"/>
                <a:ext cx="24382121" cy="2090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887186D-AAD1-4171-AADD-9B0C6909D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5" y="3688550"/>
                <a:ext cx="24382121" cy="2090893"/>
              </a:xfrm>
              <a:prstGeom prst="rect">
                <a:avLst/>
              </a:prstGeom>
              <a:blipFill>
                <a:blip r:embed="rId2"/>
                <a:stretch>
                  <a:fillRect l="-1025" t="-4665" b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DBA803-ED58-4F71-9BE4-089703577D71}"/>
                  </a:ext>
                </a:extLst>
              </p:cNvPr>
              <p:cNvSpPr txBox="1"/>
              <p:nvPr/>
            </p:nvSpPr>
            <p:spPr>
              <a:xfrm>
                <a:off x="3419431" y="6791640"/>
                <a:ext cx="24045110" cy="6587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ahoma" panose="020B0604030504040204" pitchFamily="34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(1)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TH1: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TH1: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DBA803-ED58-4F71-9BE4-089703577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431" y="6791640"/>
                <a:ext cx="24045110" cy="6587894"/>
              </a:xfrm>
              <a:prstGeom prst="rect">
                <a:avLst/>
              </a:prstGeom>
              <a:blipFill>
                <a:blip r:embed="rId3"/>
                <a:stretch>
                  <a:fillRect t="-2128" b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578E4633-983D-47BF-A7A7-C3CB8E326635}"/>
              </a:ext>
            </a:extLst>
          </p:cNvPr>
          <p:cNvSpPr/>
          <p:nvPr/>
        </p:nvSpPr>
        <p:spPr>
          <a:xfrm>
            <a:off x="14897650" y="459735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234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85821" y="2601025"/>
            <a:ext cx="24384000" cy="3294061"/>
            <a:chOff x="1175570" y="3048677"/>
            <a:chExt cx="22124988" cy="295746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247271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53319" cy="718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5.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0" y="6295076"/>
            <a:ext cx="24384000" cy="7420924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97"/>
            <a:chOff x="-288924" y="1892299"/>
            <a:chExt cx="11208937" cy="830995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515315" y="10217457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28B40D-F9E6-4AA5-8E7D-00C40CBA9CBA}"/>
                  </a:ext>
                </a:extLst>
              </p:cNvPr>
              <p:cNvSpPr txBox="1"/>
              <p:nvPr/>
            </p:nvSpPr>
            <p:spPr>
              <a:xfrm>
                <a:off x="1055932" y="3604053"/>
                <a:ext cx="23242247" cy="2023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28B40D-F9E6-4AA5-8E7D-00C40CBA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32" y="3604053"/>
                <a:ext cx="23242247" cy="2023503"/>
              </a:xfrm>
              <a:prstGeom prst="rect">
                <a:avLst/>
              </a:prstGeom>
              <a:blipFill>
                <a:blip r:embed="rId2"/>
                <a:stretch>
                  <a:fillRect l="-1049" b="-12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DEC6FD-D741-4E5E-86A9-340B29D85574}"/>
                  </a:ext>
                </a:extLst>
              </p:cNvPr>
              <p:cNvSpPr txBox="1"/>
              <p:nvPr/>
            </p:nvSpPr>
            <p:spPr>
              <a:xfrm>
                <a:off x="3807255" y="6711813"/>
                <a:ext cx="20119545" cy="6699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TH1: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(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TH2: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kiện,ta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TH3: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DEC6FD-D741-4E5E-86A9-340B29D85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255" y="6711813"/>
                <a:ext cx="20119545" cy="6699388"/>
              </a:xfrm>
              <a:prstGeom prst="rect">
                <a:avLst/>
              </a:prstGeom>
              <a:blipFill>
                <a:blip r:embed="rId3"/>
                <a:stretch>
                  <a:fillRect t="-2093" b="-3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4F5FA8D7-1F4F-458C-BCBF-649FE6947FCD}"/>
              </a:ext>
            </a:extLst>
          </p:cNvPr>
          <p:cNvSpPr/>
          <p:nvPr/>
        </p:nvSpPr>
        <p:spPr>
          <a:xfrm>
            <a:off x="4300975" y="4721229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4450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bất phương trình một ẩn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2768259" cy="861774"/>
            <a:chOff x="644526" y="2766774"/>
            <a:chExt cx="127682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1506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của một bất phương trình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345025" y="3944825"/>
            <a:ext cx="21868726" cy="6106339"/>
            <a:chOff x="637542" y="1083939"/>
            <a:chExt cx="8611674" cy="901852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78870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4" name="Freeform 20"/>
          <p:cNvSpPr>
            <a:spLocks/>
          </p:cNvSpPr>
          <p:nvPr/>
        </p:nvSpPr>
        <p:spPr bwMode="auto">
          <a:xfrm>
            <a:off x="1292954" y="3861754"/>
            <a:ext cx="4193447" cy="902405"/>
          </a:xfrm>
          <a:prstGeom prst="roundRect">
            <a:avLst/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4971" y="3929585"/>
            <a:ext cx="3581430" cy="80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nghĩa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65A87DA-44CA-483D-A6E1-5CFBCF740A80}"/>
                  </a:ext>
                </a:extLst>
              </p:cNvPr>
              <p:cNvSpPr txBox="1"/>
              <p:nvPr/>
            </p:nvSpPr>
            <p:spPr>
              <a:xfrm>
                <a:off x="2071519" y="5358204"/>
                <a:ext cx="20483681" cy="2362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15000"/>
                  </a:lnSpc>
                  <a:spcBef>
                    <a:spcPts val="12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ẩn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65A87DA-44CA-483D-A6E1-5CFBCF740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519" y="5358204"/>
                <a:ext cx="20483681" cy="2362826"/>
              </a:xfrm>
              <a:prstGeom prst="rect">
                <a:avLst/>
              </a:prstGeom>
              <a:blipFill>
                <a:blip r:embed="rId3"/>
                <a:stretch>
                  <a:fillRect l="-1220" t="-4381" b="-10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7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-16043" y="2549303"/>
            <a:ext cx="24384000" cy="3097483"/>
            <a:chOff x="1175570" y="3048677"/>
            <a:chExt cx="22124988" cy="2780978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2296227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53319" cy="718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6.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0" y="6295076"/>
            <a:ext cx="24384000" cy="7420924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97"/>
            <a:chOff x="-288924" y="1892299"/>
            <a:chExt cx="11208937" cy="830995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515315" y="10217457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991F94-F253-4AB7-857F-7A0F673E2E33}"/>
                  </a:ext>
                </a:extLst>
              </p:cNvPr>
              <p:cNvSpPr txBox="1"/>
              <p:nvPr/>
            </p:nvSpPr>
            <p:spPr>
              <a:xfrm>
                <a:off x="3344779" y="3546533"/>
                <a:ext cx="21039221" cy="1646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991F94-F253-4AB7-857F-7A0F673E2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779" y="3546533"/>
                <a:ext cx="21039221" cy="1646156"/>
              </a:xfrm>
              <a:prstGeom prst="rect">
                <a:avLst/>
              </a:prstGeom>
              <a:blipFill>
                <a:blip r:embed="rId2"/>
                <a:stretch>
                  <a:fillRect l="-1188" t="-6296" b="-1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986EFD6-E12B-453C-99FF-A598120D12BF}"/>
                  </a:ext>
                </a:extLst>
              </p:cNvPr>
              <p:cNvSpPr txBox="1"/>
              <p:nvPr/>
            </p:nvSpPr>
            <p:spPr>
              <a:xfrm>
                <a:off x="832714" y="7490036"/>
                <a:ext cx="22686487" cy="4964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*Giải theo tự luận: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phương trình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vô nghiệm khi: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𝒎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𝒎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≥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với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bất phương trình đã cho vô nghiệm.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Giải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pp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trắc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nghiệm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986EFD6-E12B-453C-99FF-A598120D1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14" y="7490036"/>
                <a:ext cx="22686487" cy="4964821"/>
              </a:xfrm>
              <a:prstGeom prst="rect">
                <a:avLst/>
              </a:prstGeom>
              <a:blipFill>
                <a:blip r:embed="rId3"/>
                <a:stretch>
                  <a:fillRect t="-2948" b="-4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7BAEF438-A3C3-4988-B032-B30189C24374}"/>
              </a:ext>
            </a:extLst>
          </p:cNvPr>
          <p:cNvSpPr/>
          <p:nvPr/>
        </p:nvSpPr>
        <p:spPr>
          <a:xfrm>
            <a:off x="3399319" y="4446867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531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2828838"/>
            <a:ext cx="24384000" cy="2976598"/>
            <a:chOff x="1175570" y="3048677"/>
            <a:chExt cx="22124988" cy="2672445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218769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53319" cy="718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7.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0" y="6295076"/>
            <a:ext cx="24384000" cy="5818888"/>
            <a:chOff x="1270511" y="5867400"/>
            <a:chExt cx="22062025" cy="5820475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2"/>
              <a:ext cx="22060326" cy="554886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97"/>
            <a:chOff x="-288924" y="1892299"/>
            <a:chExt cx="11208937" cy="830995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515315" y="10217457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4AB2170-F820-499E-8C66-4DB4B42EA522}"/>
                  </a:ext>
                </a:extLst>
              </p:cNvPr>
              <p:cNvSpPr txBox="1"/>
              <p:nvPr/>
            </p:nvSpPr>
            <p:spPr>
              <a:xfrm>
                <a:off x="2287770" y="4069107"/>
                <a:ext cx="21572621" cy="171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4AB2170-F820-499E-8C66-4DB4B42EA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770" y="4069107"/>
                <a:ext cx="21572621" cy="1716945"/>
              </a:xfrm>
              <a:prstGeom prst="rect">
                <a:avLst/>
              </a:prstGeom>
              <a:blipFill>
                <a:blip r:embed="rId2"/>
                <a:stretch>
                  <a:fillRect l="-1130" t="-5338" b="-1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22A1ED-2057-43C7-82AF-813F4EE081BC}"/>
                  </a:ext>
                </a:extLst>
              </p:cNvPr>
              <p:cNvSpPr txBox="1"/>
              <p:nvPr/>
            </p:nvSpPr>
            <p:spPr>
              <a:xfrm>
                <a:off x="1152834" y="7733892"/>
                <a:ext cx="20812391" cy="2483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𝒎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22A1ED-2057-43C7-82AF-813F4EE08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834" y="7733892"/>
                <a:ext cx="20812391" cy="2483565"/>
              </a:xfrm>
              <a:prstGeom prst="rect">
                <a:avLst/>
              </a:prstGeom>
              <a:blipFill>
                <a:blip r:embed="rId3"/>
                <a:stretch>
                  <a:fillRect b="-10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D0AC9D40-4CB5-472B-8441-0B13F44A6213}"/>
              </a:ext>
            </a:extLst>
          </p:cNvPr>
          <p:cNvSpPr/>
          <p:nvPr/>
        </p:nvSpPr>
        <p:spPr>
          <a:xfrm>
            <a:off x="16992600" y="482548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501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2533669"/>
            <a:ext cx="24384000" cy="3996263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53319" cy="718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8.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0" y="6705600"/>
            <a:ext cx="24384000" cy="5408364"/>
            <a:chOff x="1270511" y="5867400"/>
            <a:chExt cx="22062025" cy="5409839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2"/>
              <a:ext cx="22060326" cy="51382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97"/>
            <a:chOff x="-288924" y="1892299"/>
            <a:chExt cx="11208937" cy="830995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515315" y="10217457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E0AEAD-91DA-400B-B289-183AE55088BD}"/>
                  </a:ext>
                </a:extLst>
              </p:cNvPr>
              <p:cNvSpPr txBox="1"/>
              <p:nvPr/>
            </p:nvSpPr>
            <p:spPr>
              <a:xfrm>
                <a:off x="916449" y="3711916"/>
                <a:ext cx="22868021" cy="2525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E0AEAD-91DA-400B-B289-183AE5508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49" y="3711916"/>
                <a:ext cx="22868021" cy="2525050"/>
              </a:xfrm>
              <a:prstGeom prst="rect">
                <a:avLst/>
              </a:prstGeom>
              <a:blipFill>
                <a:blip r:embed="rId2"/>
                <a:stretch>
                  <a:fillRect l="-1066" t="-1208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C59473C-1A5E-4254-9DFE-8DFBC7F404CB}"/>
                  </a:ext>
                </a:extLst>
              </p:cNvPr>
              <p:cNvSpPr txBox="1"/>
              <p:nvPr/>
            </p:nvSpPr>
            <p:spPr>
              <a:xfrm>
                <a:off x="533000" y="7545531"/>
                <a:ext cx="23630021" cy="330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&amp;(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𝒎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)(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𝒎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)=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𝒎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C59473C-1A5E-4254-9DFE-8DFBC7F40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00" y="7545531"/>
                <a:ext cx="23630021" cy="3301288"/>
              </a:xfrm>
              <a:prstGeom prst="rect">
                <a:avLst/>
              </a:prstGeom>
              <a:blipFill>
                <a:blip r:embed="rId3"/>
                <a:stretch>
                  <a:fillRect t="-2218" b="-7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5AB318E4-57A7-4575-AE0A-E0BF8B9373F9}"/>
              </a:ext>
            </a:extLst>
          </p:cNvPr>
          <p:cNvSpPr/>
          <p:nvPr/>
        </p:nvSpPr>
        <p:spPr>
          <a:xfrm>
            <a:off x="9220200" y="527158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766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16085" y="2779803"/>
            <a:ext cx="24384000" cy="3996263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853319" cy="718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9.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16085" y="6882779"/>
            <a:ext cx="24384000" cy="5626952"/>
            <a:chOff x="1270511" y="5867400"/>
            <a:chExt cx="22062025" cy="562848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535687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97"/>
            <a:chOff x="-288924" y="1892299"/>
            <a:chExt cx="11208937" cy="830995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631400" y="10668000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37D4EC-6629-4092-A51A-9D27144B9C65}"/>
                  </a:ext>
                </a:extLst>
              </p:cNvPr>
              <p:cNvSpPr txBox="1"/>
              <p:nvPr/>
            </p:nvSpPr>
            <p:spPr>
              <a:xfrm>
                <a:off x="1595509" y="3943772"/>
                <a:ext cx="22258421" cy="2495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37D4EC-6629-4092-A51A-9D27144B9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09" y="3943772"/>
                <a:ext cx="22258421" cy="2495620"/>
              </a:xfrm>
              <a:prstGeom prst="rect">
                <a:avLst/>
              </a:prstGeom>
              <a:blipFill>
                <a:blip r:embed="rId2"/>
                <a:stretch>
                  <a:fillRect l="-1123" t="-4156" b="-7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B799FF-D04A-40A6-B195-E167B2CBFCE2}"/>
                  </a:ext>
                </a:extLst>
              </p:cNvPr>
              <p:cNvSpPr txBox="1"/>
              <p:nvPr/>
            </p:nvSpPr>
            <p:spPr>
              <a:xfrm>
                <a:off x="3535516" y="8422656"/>
                <a:ext cx="22258421" cy="3246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Giải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̣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luận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bpt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]  </m:t>
                        </m:r>
                      </m:e>
                    </m:d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B799FF-D04A-40A6-B195-E167B2CBF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516" y="8422656"/>
                <a:ext cx="22258421" cy="3246145"/>
              </a:xfrm>
              <a:prstGeom prst="rect">
                <a:avLst/>
              </a:prstGeom>
              <a:blipFill>
                <a:blip r:embed="rId3"/>
                <a:stretch>
                  <a:fillRect t="-4511" b="-7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39E21295-E85A-4AFC-870D-8A08D56F9514}"/>
              </a:ext>
            </a:extLst>
          </p:cNvPr>
          <p:cNvSpPr/>
          <p:nvPr/>
        </p:nvSpPr>
        <p:spPr>
          <a:xfrm>
            <a:off x="9031485" y="543886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6297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2845582"/>
            <a:ext cx="24384000" cy="3996263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193671" cy="718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10.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53496" y="7037805"/>
            <a:ext cx="24384000" cy="5060918"/>
            <a:chOff x="1270511" y="5867400"/>
            <a:chExt cx="22062025" cy="506229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2"/>
              <a:ext cx="22060326" cy="47906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97"/>
            <a:chOff x="-288924" y="1892299"/>
            <a:chExt cx="11208937" cy="830995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630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515315" y="10733779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14ED51B-2C6F-484C-A208-AF27EFAFBFEC}"/>
                  </a:ext>
                </a:extLst>
              </p:cNvPr>
              <p:cNvSpPr txBox="1"/>
              <p:nvPr/>
            </p:nvSpPr>
            <p:spPr>
              <a:xfrm>
                <a:off x="468797" y="3963844"/>
                <a:ext cx="23686603" cy="2495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[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14ED51B-2C6F-484C-A208-AF27EFAF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97" y="3963844"/>
                <a:ext cx="23686603" cy="2495620"/>
              </a:xfrm>
              <a:prstGeom prst="rect">
                <a:avLst/>
              </a:prstGeom>
              <a:blipFill>
                <a:blip r:embed="rId3"/>
                <a:stretch>
                  <a:fillRect l="-1055" t="-3902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9ED2585-AEF4-427D-9CDF-8C2DDEEAA81E}"/>
                  </a:ext>
                </a:extLst>
              </p:cNvPr>
              <p:cNvSpPr txBox="1"/>
              <p:nvPr/>
            </p:nvSpPr>
            <p:spPr>
              <a:xfrm>
                <a:off x="770329" y="8699101"/>
                <a:ext cx="23312177" cy="2419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∞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]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9ED2585-AEF4-427D-9CDF-8C2DDEEAA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29" y="8699101"/>
                <a:ext cx="23312177" cy="2419060"/>
              </a:xfrm>
              <a:prstGeom prst="rect">
                <a:avLst/>
              </a:prstGeom>
              <a:blipFill>
                <a:blip r:embed="rId4"/>
                <a:stretch>
                  <a:fillRect t="-5793" b="-10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6E4D3649-E2D2-48A3-9B91-84C1D1D7D1F8}"/>
              </a:ext>
            </a:extLst>
          </p:cNvPr>
          <p:cNvSpPr/>
          <p:nvPr/>
        </p:nvSpPr>
        <p:spPr>
          <a:xfrm>
            <a:off x="18059400" y="551690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355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bất phương trình một ẩn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2768259" cy="861774"/>
            <a:chOff x="644526" y="2766774"/>
            <a:chExt cx="127682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1506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của một bất phương trình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75" name="Group 54">
            <a:extLst>
              <a:ext uri="{FF2B5EF4-FFF2-40B4-BE49-F238E27FC236}">
                <a16:creationId xmlns:a16="http://schemas.microsoft.com/office/drawing/2014/main" id="{C570DC52-55C8-46B3-9D07-0D45594D6A46}"/>
              </a:ext>
            </a:extLst>
          </p:cNvPr>
          <p:cNvGrpSpPr/>
          <p:nvPr/>
        </p:nvGrpSpPr>
        <p:grpSpPr>
          <a:xfrm>
            <a:off x="528545" y="3437610"/>
            <a:ext cx="23326910" cy="9851621"/>
            <a:chOff x="1268078" y="3405486"/>
            <a:chExt cx="23522489" cy="10584163"/>
          </a:xfrm>
        </p:grpSpPr>
        <p:sp>
          <p:nvSpPr>
            <p:cNvPr id="76" name="Rounded Rectangle 61">
              <a:extLst>
                <a:ext uri="{FF2B5EF4-FFF2-40B4-BE49-F238E27FC236}">
                  <a16:creationId xmlns:a16="http://schemas.microsoft.com/office/drawing/2014/main" id="{42ACCA56-E565-4579-B65D-1EEDE380B011}"/>
                </a:ext>
              </a:extLst>
            </p:cNvPr>
            <p:cNvSpPr/>
            <p:nvPr/>
          </p:nvSpPr>
          <p:spPr>
            <a:xfrm>
              <a:off x="1327665" y="3572841"/>
              <a:ext cx="23462902" cy="1041680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67">
              <a:extLst>
                <a:ext uri="{FF2B5EF4-FFF2-40B4-BE49-F238E27FC236}">
                  <a16:creationId xmlns:a16="http://schemas.microsoft.com/office/drawing/2014/main" id="{DFAAE103-6A0C-46DA-A1B7-78A92F98D5AC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1401"/>
              <a:chOff x="1311958" y="3405486"/>
              <a:chExt cx="3251532" cy="981401"/>
            </a:xfrm>
          </p:grpSpPr>
          <p:sp>
            <p:nvSpPr>
              <p:cNvPr id="78" name="Freeform 20">
                <a:extLst>
                  <a:ext uri="{FF2B5EF4-FFF2-40B4-BE49-F238E27FC236}">
                    <a16:creationId xmlns:a16="http://schemas.microsoft.com/office/drawing/2014/main" id="{FFCEBA91-D108-49BB-923B-B0090D3AA67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9A63916-1092-46AF-9D60-F954EBEFCFF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59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80" name="Group 70">
                <a:extLst>
                  <a:ext uri="{FF2B5EF4-FFF2-40B4-BE49-F238E27FC236}">
                    <a16:creationId xmlns:a16="http://schemas.microsoft.com/office/drawing/2014/main" id="{029E3486-3F18-4109-8377-23CB8ED8EECA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5D1700B-EE3C-4A8B-A187-45F502C4F78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13">
                  <a:extLst>
                    <a:ext uri="{FF2B5EF4-FFF2-40B4-BE49-F238E27FC236}">
                      <a16:creationId xmlns:a16="http://schemas.microsoft.com/office/drawing/2014/main" id="{7D0CF3AB-88F4-4D40-891C-3CBE8D01BC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4">
                  <a:extLst>
                    <a:ext uri="{FF2B5EF4-FFF2-40B4-BE49-F238E27FC236}">
                      <a16:creationId xmlns:a16="http://schemas.microsoft.com/office/drawing/2014/main" id="{17FF7EF3-1617-4627-AD0F-335E2394CD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5">
                  <a:extLst>
                    <a:ext uri="{FF2B5EF4-FFF2-40B4-BE49-F238E27FC236}">
                      <a16:creationId xmlns:a16="http://schemas.microsoft.com/office/drawing/2014/main" id="{CC267D3A-1997-4303-97BC-557A6738DB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6">
                  <a:extLst>
                    <a:ext uri="{FF2B5EF4-FFF2-40B4-BE49-F238E27FC236}">
                      <a16:creationId xmlns:a16="http://schemas.microsoft.com/office/drawing/2014/main" id="{3BFD5A10-D8DB-4677-AF08-F004DC7696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7">
                  <a:extLst>
                    <a:ext uri="{FF2B5EF4-FFF2-40B4-BE49-F238E27FC236}">
                      <a16:creationId xmlns:a16="http://schemas.microsoft.com/office/drawing/2014/main" id="{8C052158-D0D2-48A5-A854-CD7DEF8561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8">
                  <a:extLst>
                    <a:ext uri="{FF2B5EF4-FFF2-40B4-BE49-F238E27FC236}">
                      <a16:creationId xmlns:a16="http://schemas.microsoft.com/office/drawing/2014/main" id="{F14D50EA-CB72-4EB1-BEBB-7BD284E301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9">
                  <a:extLst>
                    <a:ext uri="{FF2B5EF4-FFF2-40B4-BE49-F238E27FC236}">
                      <a16:creationId xmlns:a16="http://schemas.microsoft.com/office/drawing/2014/main" id="{BB94604D-9DB5-4060-B520-13BEF177F0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0">
                  <a:extLst>
                    <a:ext uri="{FF2B5EF4-FFF2-40B4-BE49-F238E27FC236}">
                      <a16:creationId xmlns:a16="http://schemas.microsoft.com/office/drawing/2014/main" id="{1B5A4BAB-E11C-4C4A-8B33-31B20FA1E8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1">
                  <a:extLst>
                    <a:ext uri="{FF2B5EF4-FFF2-40B4-BE49-F238E27FC236}">
                      <a16:creationId xmlns:a16="http://schemas.microsoft.com/office/drawing/2014/main" id="{91615C5E-D043-41C9-A57B-415CF6CBDE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2">
                  <a:extLst>
                    <a:ext uri="{FF2B5EF4-FFF2-40B4-BE49-F238E27FC236}">
                      <a16:creationId xmlns:a16="http://schemas.microsoft.com/office/drawing/2014/main" id="{66E57D1D-0825-4DC8-973D-7DDF680E02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3">
                  <a:extLst>
                    <a:ext uri="{FF2B5EF4-FFF2-40B4-BE49-F238E27FC236}">
                      <a16:creationId xmlns:a16="http://schemas.microsoft.com/office/drawing/2014/main" id="{EFA08864-2513-4FDC-BF87-0CF967AFEF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4">
                  <a:extLst>
                    <a:ext uri="{FF2B5EF4-FFF2-40B4-BE49-F238E27FC236}">
                      <a16:creationId xmlns:a16="http://schemas.microsoft.com/office/drawing/2014/main" id="{B44FEFB4-432D-40C3-8D34-2E6A94A00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93C8B6AD-3A3C-4FF4-A01E-886DF66148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FFD6A84A-C0B5-4597-94C5-66470560AD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01AD5089-181C-46CA-8768-5097EF8AB8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C8CA9D62-14E3-48DE-9624-B4FD2A77C5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9">
                  <a:extLst>
                    <a:ext uri="{FF2B5EF4-FFF2-40B4-BE49-F238E27FC236}">
                      <a16:creationId xmlns:a16="http://schemas.microsoft.com/office/drawing/2014/main" id="{4174DFF0-A4C4-494C-B8A4-1F99864B5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30">
                  <a:extLst>
                    <a:ext uri="{FF2B5EF4-FFF2-40B4-BE49-F238E27FC236}">
                      <a16:creationId xmlns:a16="http://schemas.microsoft.com/office/drawing/2014/main" id="{3CF9857E-B280-4AB6-8CF2-A8F5BA566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1">
                  <a:extLst>
                    <a:ext uri="{FF2B5EF4-FFF2-40B4-BE49-F238E27FC236}">
                      <a16:creationId xmlns:a16="http://schemas.microsoft.com/office/drawing/2014/main" id="{BCE7B6D8-7100-422C-AF9C-D406B13FDC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2">
                  <a:extLst>
                    <a:ext uri="{FF2B5EF4-FFF2-40B4-BE49-F238E27FC236}">
                      <a16:creationId xmlns:a16="http://schemas.microsoft.com/office/drawing/2014/main" id="{1A952DA5-4BC6-4A1D-AD76-A70DDE1272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3">
                  <a:extLst>
                    <a:ext uri="{FF2B5EF4-FFF2-40B4-BE49-F238E27FC236}">
                      <a16:creationId xmlns:a16="http://schemas.microsoft.com/office/drawing/2014/main" id="{D6EA188F-D306-41CA-BACF-00B304465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4">
                  <a:extLst>
                    <a:ext uri="{FF2B5EF4-FFF2-40B4-BE49-F238E27FC236}">
                      <a16:creationId xmlns:a16="http://schemas.microsoft.com/office/drawing/2014/main" id="{09E3319C-146E-4D85-946A-AEF80A08AE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5">
                  <a:extLst>
                    <a:ext uri="{FF2B5EF4-FFF2-40B4-BE49-F238E27FC236}">
                      <a16:creationId xmlns:a16="http://schemas.microsoft.com/office/drawing/2014/main" id="{321E7F3B-E417-426A-BFD9-7C8813289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6">
                  <a:extLst>
                    <a:ext uri="{FF2B5EF4-FFF2-40B4-BE49-F238E27FC236}">
                      <a16:creationId xmlns:a16="http://schemas.microsoft.com/office/drawing/2014/main" id="{E3D47E53-752A-4D10-8771-87D922A7A4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2D6CBA9-65F2-4EAB-959F-B0833A13A18E}"/>
                  </a:ext>
                </a:extLst>
              </p:cNvPr>
              <p:cNvSpPr txBox="1"/>
              <p:nvPr/>
            </p:nvSpPr>
            <p:spPr>
              <a:xfrm>
                <a:off x="1363311" y="4742790"/>
                <a:ext cx="21877690" cy="7399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đkxđ của các bpt sau: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rad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rad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endParaRPr lang="pt-BR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 dẫn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∈[−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;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2D6CBA9-65F2-4EAB-959F-B0833A13A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311" y="4742790"/>
                <a:ext cx="21877690" cy="7399141"/>
              </a:xfrm>
              <a:prstGeom prst="rect">
                <a:avLst/>
              </a:prstGeom>
              <a:blipFill>
                <a:blip r:embed="rId3"/>
                <a:stretch>
                  <a:fillRect l="-1142" t="-1318" r="-390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26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bất phương trình một ẩn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5054259" cy="861774"/>
            <a:chOff x="644526" y="2766774"/>
            <a:chExt cx="150542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3792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chứa tham số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115837" y="4377253"/>
            <a:ext cx="21868726" cy="5452548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4" name="Freeform 20"/>
          <p:cNvSpPr>
            <a:spLocks/>
          </p:cNvSpPr>
          <p:nvPr/>
        </p:nvSpPr>
        <p:spPr bwMode="auto">
          <a:xfrm>
            <a:off x="1115838" y="3882606"/>
            <a:ext cx="3354158" cy="941806"/>
          </a:xfrm>
          <a:prstGeom prst="roundRect">
            <a:avLst/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5836" y="3969289"/>
            <a:ext cx="36656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nghĩa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F8FE84-4D41-48A2-A9B4-D0B4948B3939}"/>
              </a:ext>
            </a:extLst>
          </p:cNvPr>
          <p:cNvSpPr txBox="1"/>
          <p:nvPr/>
        </p:nvSpPr>
        <p:spPr>
          <a:xfrm>
            <a:off x="1495462" y="4931641"/>
            <a:ext cx="21530320" cy="4843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Bef>
                <a:spcPts val="120"/>
              </a:spcBef>
              <a:spcAft>
                <a:spcPts val="100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ngoài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chữ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đóng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vai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trò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ẩn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còn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thể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chữ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khác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xem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như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những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hằng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gọi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tham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Giải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luận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chứa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tham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xét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xem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giá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tham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vô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nghiệm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nghiệm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nghiệm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. </a:t>
            </a:r>
          </a:p>
          <a:p>
            <a:pPr indent="180340">
              <a:lnSpc>
                <a:spcPct val="115000"/>
              </a:lnSpc>
              <a:spcBef>
                <a:spcPts val="120"/>
              </a:spcBef>
              <a:spcAft>
                <a:spcPts val="100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endParaRPr lang="en-US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42" name="Group 54">
            <a:extLst>
              <a:ext uri="{FF2B5EF4-FFF2-40B4-BE49-F238E27FC236}">
                <a16:creationId xmlns:a16="http://schemas.microsoft.com/office/drawing/2014/main" id="{713A4FD2-850D-474E-A6BD-C05429FFE29B}"/>
              </a:ext>
            </a:extLst>
          </p:cNvPr>
          <p:cNvGrpSpPr/>
          <p:nvPr/>
        </p:nvGrpSpPr>
        <p:grpSpPr>
          <a:xfrm>
            <a:off x="1218462" y="10014617"/>
            <a:ext cx="21852059" cy="3324619"/>
            <a:chOff x="1268078" y="3405486"/>
            <a:chExt cx="21852059" cy="3324619"/>
          </a:xfrm>
        </p:grpSpPr>
        <p:sp>
          <p:nvSpPr>
            <p:cNvPr id="44" name="Rounded Rectangle 61">
              <a:extLst>
                <a:ext uri="{FF2B5EF4-FFF2-40B4-BE49-F238E27FC236}">
                  <a16:creationId xmlns:a16="http://schemas.microsoft.com/office/drawing/2014/main" id="{0324614A-62CB-46A5-8963-F5E11CF0032D}"/>
                </a:ext>
              </a:extLst>
            </p:cNvPr>
            <p:cNvSpPr/>
            <p:nvPr/>
          </p:nvSpPr>
          <p:spPr>
            <a:xfrm>
              <a:off x="1268078" y="3790950"/>
              <a:ext cx="21852059" cy="29391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7">
              <a:extLst>
                <a:ext uri="{FF2B5EF4-FFF2-40B4-BE49-F238E27FC236}">
                  <a16:creationId xmlns:a16="http://schemas.microsoft.com/office/drawing/2014/main" id="{55891F69-91B3-4B3B-AEF3-005EA0447A86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96D789F9-720A-4B55-9280-BD355966239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77C3BCC-170E-47B5-865A-B7463FB2C6A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185659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48" name="Group 70">
                <a:extLst>
                  <a:ext uri="{FF2B5EF4-FFF2-40B4-BE49-F238E27FC236}">
                    <a16:creationId xmlns:a16="http://schemas.microsoft.com/office/drawing/2014/main" id="{B8BCE037-BF32-4870-9906-78AEE2AF71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41208DA-6636-4B74-8BC9-F8BD98474CA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13">
                  <a:extLst>
                    <a:ext uri="{FF2B5EF4-FFF2-40B4-BE49-F238E27FC236}">
                      <a16:creationId xmlns:a16="http://schemas.microsoft.com/office/drawing/2014/main" id="{A4775D9E-C113-4EBB-8521-77E8E02537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4">
                  <a:extLst>
                    <a:ext uri="{FF2B5EF4-FFF2-40B4-BE49-F238E27FC236}">
                      <a16:creationId xmlns:a16="http://schemas.microsoft.com/office/drawing/2014/main" id="{FC475D20-6D52-402C-8912-5CDD917F80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5">
                  <a:extLst>
                    <a:ext uri="{FF2B5EF4-FFF2-40B4-BE49-F238E27FC236}">
                      <a16:creationId xmlns:a16="http://schemas.microsoft.com/office/drawing/2014/main" id="{4C1609C1-6965-40BE-BBEA-B943DF469B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6">
                  <a:extLst>
                    <a:ext uri="{FF2B5EF4-FFF2-40B4-BE49-F238E27FC236}">
                      <a16:creationId xmlns:a16="http://schemas.microsoft.com/office/drawing/2014/main" id="{FA2E0BE6-0365-4ABE-AD42-0DA828AF33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7">
                  <a:extLst>
                    <a:ext uri="{FF2B5EF4-FFF2-40B4-BE49-F238E27FC236}">
                      <a16:creationId xmlns:a16="http://schemas.microsoft.com/office/drawing/2014/main" id="{B880BC1A-41FE-4F0F-B268-6FCF9DE4F3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8">
                  <a:extLst>
                    <a:ext uri="{FF2B5EF4-FFF2-40B4-BE49-F238E27FC236}">
                      <a16:creationId xmlns:a16="http://schemas.microsoft.com/office/drawing/2014/main" id="{08A693FC-6AF8-4C25-9E57-D94611B9D9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9">
                  <a:extLst>
                    <a:ext uri="{FF2B5EF4-FFF2-40B4-BE49-F238E27FC236}">
                      <a16:creationId xmlns:a16="http://schemas.microsoft.com/office/drawing/2014/main" id="{E6E503D2-7CB9-4169-BB79-7C5F4DB019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0">
                  <a:extLst>
                    <a:ext uri="{FF2B5EF4-FFF2-40B4-BE49-F238E27FC236}">
                      <a16:creationId xmlns:a16="http://schemas.microsoft.com/office/drawing/2014/main" id="{5E5B11B5-70AD-431E-869F-64657B6BAD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1">
                  <a:extLst>
                    <a:ext uri="{FF2B5EF4-FFF2-40B4-BE49-F238E27FC236}">
                      <a16:creationId xmlns:a16="http://schemas.microsoft.com/office/drawing/2014/main" id="{D9DBA6BE-D186-4D31-AC61-7DD10D99BF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2">
                  <a:extLst>
                    <a:ext uri="{FF2B5EF4-FFF2-40B4-BE49-F238E27FC236}">
                      <a16:creationId xmlns:a16="http://schemas.microsoft.com/office/drawing/2014/main" id="{B0BD6176-ADB4-4BC0-82F4-CBD6CD9FD6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3">
                  <a:extLst>
                    <a:ext uri="{FF2B5EF4-FFF2-40B4-BE49-F238E27FC236}">
                      <a16:creationId xmlns:a16="http://schemas.microsoft.com/office/drawing/2014/main" id="{D7814F92-4011-471C-BD98-60B36C3B83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4">
                  <a:extLst>
                    <a:ext uri="{FF2B5EF4-FFF2-40B4-BE49-F238E27FC236}">
                      <a16:creationId xmlns:a16="http://schemas.microsoft.com/office/drawing/2014/main" id="{91A557D0-8803-47DC-AC23-92C5107D2C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5">
                  <a:extLst>
                    <a:ext uri="{FF2B5EF4-FFF2-40B4-BE49-F238E27FC236}">
                      <a16:creationId xmlns:a16="http://schemas.microsoft.com/office/drawing/2014/main" id="{856840E6-D811-451E-8C8B-6135A5BFF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6">
                  <a:extLst>
                    <a:ext uri="{FF2B5EF4-FFF2-40B4-BE49-F238E27FC236}">
                      <a16:creationId xmlns:a16="http://schemas.microsoft.com/office/drawing/2014/main" id="{1A6C4F53-77F0-4DC3-B7C8-3C3F5DCD16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7">
                  <a:extLst>
                    <a:ext uri="{FF2B5EF4-FFF2-40B4-BE49-F238E27FC236}">
                      <a16:creationId xmlns:a16="http://schemas.microsoft.com/office/drawing/2014/main" id="{5719B0AC-A93B-4261-8890-96D12366A5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8">
                  <a:extLst>
                    <a:ext uri="{FF2B5EF4-FFF2-40B4-BE49-F238E27FC236}">
                      <a16:creationId xmlns:a16="http://schemas.microsoft.com/office/drawing/2014/main" id="{3EBAE4CE-86DC-4D41-9CFA-FB9754CFC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9">
                  <a:extLst>
                    <a:ext uri="{FF2B5EF4-FFF2-40B4-BE49-F238E27FC236}">
                      <a16:creationId xmlns:a16="http://schemas.microsoft.com/office/drawing/2014/main" id="{CCA3A767-0C1B-4B56-8ED7-7CF2934A3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0">
                  <a:extLst>
                    <a:ext uri="{FF2B5EF4-FFF2-40B4-BE49-F238E27FC236}">
                      <a16:creationId xmlns:a16="http://schemas.microsoft.com/office/drawing/2014/main" id="{2D78A154-A575-4F33-953B-434A1C22FD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1">
                  <a:extLst>
                    <a:ext uri="{FF2B5EF4-FFF2-40B4-BE49-F238E27FC236}">
                      <a16:creationId xmlns:a16="http://schemas.microsoft.com/office/drawing/2014/main" id="{D42BAA6C-3CFC-48D6-9BD7-BB1E9AEBB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2">
                  <a:extLst>
                    <a:ext uri="{FF2B5EF4-FFF2-40B4-BE49-F238E27FC236}">
                      <a16:creationId xmlns:a16="http://schemas.microsoft.com/office/drawing/2014/main" id="{97F6728D-A055-461A-AEF2-A06CFDC55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id="{37D183F4-EDB7-4A9D-A048-942F482AB9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id="{46662D77-182E-4021-97E9-476C32A419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id="{E802F5F6-DFC4-4851-AFC1-FA6EF73BE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id="{9022FD8E-C6BE-44EA-A9B8-7B3888F831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279CECD-BEB4-4658-AD3C-F3A5CC49B12B}"/>
                  </a:ext>
                </a:extLst>
              </p:cNvPr>
              <p:cNvSpPr txBox="1"/>
              <p:nvPr/>
            </p:nvSpPr>
            <p:spPr>
              <a:xfrm>
                <a:off x="6188192" y="10654120"/>
                <a:ext cx="12187988" cy="2568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279CECD-BEB4-4658-AD3C-F3A5CC49B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192" y="10654120"/>
                <a:ext cx="12187988" cy="2568011"/>
              </a:xfrm>
              <a:prstGeom prst="rect">
                <a:avLst/>
              </a:prstGeom>
              <a:blipFill>
                <a:blip r:embed="rId3"/>
                <a:stretch>
                  <a:fillRect l="-2001" t="-4038" b="-9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1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BPT một ẩn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245088" y="2971800"/>
            <a:ext cx="21868726" cy="8615466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4" name="Freeform 20"/>
          <p:cNvSpPr>
            <a:spLocks/>
          </p:cNvSpPr>
          <p:nvPr/>
        </p:nvSpPr>
        <p:spPr bwMode="auto">
          <a:xfrm>
            <a:off x="1242351" y="2971800"/>
            <a:ext cx="4193447" cy="902405"/>
          </a:xfrm>
          <a:prstGeom prst="roundRect">
            <a:avLst/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878" y="2971800"/>
            <a:ext cx="3581430" cy="80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nghĩa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23272B-6654-49E1-A32A-FBC5B913CB09}"/>
                  </a:ext>
                </a:extLst>
              </p:cNvPr>
              <p:cNvSpPr txBox="1"/>
              <p:nvPr/>
            </p:nvSpPr>
            <p:spPr>
              <a:xfrm>
                <a:off x="1676878" y="4658439"/>
                <a:ext cx="21170024" cy="5900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15000"/>
                  </a:lnSpc>
                  <a:spcBef>
                    <a:spcPts val="12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ẩn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gồm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ẩn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phải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chúng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340">
                  <a:lnSpc>
                    <a:spcPct val="115000"/>
                  </a:lnSpc>
                  <a:spcBef>
                    <a:spcPts val="1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340">
                  <a:lnSpc>
                    <a:spcPct val="115000"/>
                  </a:lnSpc>
                  <a:spcBef>
                    <a:spcPts val="1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340">
                  <a:lnSpc>
                    <a:spcPct val="115000"/>
                  </a:lnSpc>
                  <a:spcBef>
                    <a:spcPts val="1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từng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rồi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23272B-6654-49E1-A32A-FBC5B913C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878" y="4658439"/>
                <a:ext cx="21170024" cy="5900718"/>
              </a:xfrm>
              <a:prstGeom prst="rect">
                <a:avLst/>
              </a:prstGeom>
              <a:blipFill>
                <a:blip r:embed="rId3"/>
                <a:stretch>
                  <a:fillRect l="-1152" t="-1653" r="-1181" b="-3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0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BPT một ẩn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A73B482B-57D6-47D2-B969-BE60B9129F4D}"/>
              </a:ext>
            </a:extLst>
          </p:cNvPr>
          <p:cNvGrpSpPr/>
          <p:nvPr/>
        </p:nvGrpSpPr>
        <p:grpSpPr>
          <a:xfrm>
            <a:off x="420774" y="2743200"/>
            <a:ext cx="23542451" cy="8617515"/>
            <a:chOff x="1268078" y="3405486"/>
            <a:chExt cx="23462902" cy="8811908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646323D9-77EF-49BB-99F2-717953823737}"/>
                </a:ext>
              </a:extLst>
            </p:cNvPr>
            <p:cNvSpPr/>
            <p:nvPr/>
          </p:nvSpPr>
          <p:spPr>
            <a:xfrm>
              <a:off x="1268078" y="3642225"/>
              <a:ext cx="23462902" cy="857516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0D9A0674-9224-463C-9E09-68C9E2318052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89F34F9A-10BD-4542-9B35-BCC40C172A6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4819BB-E87B-4B7F-B050-F7C6085ACF9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18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47" name="Group 70">
                <a:extLst>
                  <a:ext uri="{FF2B5EF4-FFF2-40B4-BE49-F238E27FC236}">
                    <a16:creationId xmlns:a16="http://schemas.microsoft.com/office/drawing/2014/main" id="{1E5E0BEA-D7F8-4291-A096-A512CE26748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F2D06F3-F2E0-4E3A-925B-768D4782C3F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13">
                  <a:extLst>
                    <a:ext uri="{FF2B5EF4-FFF2-40B4-BE49-F238E27FC236}">
                      <a16:creationId xmlns:a16="http://schemas.microsoft.com/office/drawing/2014/main" id="{58EBA18F-FDDE-4F0B-9154-2A2CC4CFBC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id="{A3CAC170-A2F8-4B9F-BA33-0CC301A074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38D00910-36FF-45C9-9EE8-328089B8D5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38CD45F9-6957-4777-B272-6832A574B6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>
                  <a:extLst>
                    <a:ext uri="{FF2B5EF4-FFF2-40B4-BE49-F238E27FC236}">
                      <a16:creationId xmlns:a16="http://schemas.microsoft.com/office/drawing/2014/main" id="{DD424ACD-ED2D-4624-B336-0A914BA2BE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8">
                  <a:extLst>
                    <a:ext uri="{FF2B5EF4-FFF2-40B4-BE49-F238E27FC236}">
                      <a16:creationId xmlns:a16="http://schemas.microsoft.com/office/drawing/2014/main" id="{5DE538FB-8357-41A5-AE79-1E6D44A182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9">
                  <a:extLst>
                    <a:ext uri="{FF2B5EF4-FFF2-40B4-BE49-F238E27FC236}">
                      <a16:creationId xmlns:a16="http://schemas.microsoft.com/office/drawing/2014/main" id="{0A2F1E79-DEF5-4C9A-A648-9AFF4C80DC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id="{8D455C9F-F6CD-4E04-9F3D-5C37AAD7FD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">
                  <a:extLst>
                    <a:ext uri="{FF2B5EF4-FFF2-40B4-BE49-F238E27FC236}">
                      <a16:creationId xmlns:a16="http://schemas.microsoft.com/office/drawing/2014/main" id="{99E1900A-F218-4EA3-9059-90BEEF2B81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2">
                  <a:extLst>
                    <a:ext uri="{FF2B5EF4-FFF2-40B4-BE49-F238E27FC236}">
                      <a16:creationId xmlns:a16="http://schemas.microsoft.com/office/drawing/2014/main" id="{CF2F0612-284A-453F-9E7A-0E8158926D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7C854807-1A7A-4918-8800-D8B51A4DF7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69555DB4-3705-44C4-8CF3-A88F0020BA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5">
                  <a:extLst>
                    <a:ext uri="{FF2B5EF4-FFF2-40B4-BE49-F238E27FC236}">
                      <a16:creationId xmlns:a16="http://schemas.microsoft.com/office/drawing/2014/main" id="{28D5AFFF-477B-4D2F-8FD3-A06530EFF8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id="{0C006596-9EC6-4A47-9922-FCBD7B491C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139E05E5-B2F4-4337-8305-BE0271192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67AE8EF8-5C8F-43EA-9A70-6FDC276DB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75518CC8-AAE6-47DE-A781-EEBE02CE4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7409B992-D8FA-4A7D-BFAC-C13058611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4D59568E-EFF1-4EE7-A278-D00181937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9303F147-FDF7-45BD-8FC7-939F51B4D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3">
                  <a:extLst>
                    <a:ext uri="{FF2B5EF4-FFF2-40B4-BE49-F238E27FC236}">
                      <a16:creationId xmlns:a16="http://schemas.microsoft.com/office/drawing/2014/main" id="{5DDC6333-95DC-42C5-9126-CC954A6F6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4">
                  <a:extLst>
                    <a:ext uri="{FF2B5EF4-FFF2-40B4-BE49-F238E27FC236}">
                      <a16:creationId xmlns:a16="http://schemas.microsoft.com/office/drawing/2014/main" id="{53C3494F-06AD-4F60-A91C-7C1D8970B5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5">
                  <a:extLst>
                    <a:ext uri="{FF2B5EF4-FFF2-40B4-BE49-F238E27FC236}">
                      <a16:creationId xmlns:a16="http://schemas.microsoft.com/office/drawing/2014/main" id="{61116013-D44F-4FE0-931E-A1193490D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6">
                  <a:extLst>
                    <a:ext uri="{FF2B5EF4-FFF2-40B4-BE49-F238E27FC236}">
                      <a16:creationId xmlns:a16="http://schemas.microsoft.com/office/drawing/2014/main" id="{9D2B430D-4E61-49A2-BC23-46EFE1973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1806413-8ABD-4DEA-BC14-96D259B045A4}"/>
                  </a:ext>
                </a:extLst>
              </p:cNvPr>
              <p:cNvSpPr txBox="1"/>
              <p:nvPr/>
            </p:nvSpPr>
            <p:spPr>
              <a:xfrm>
                <a:off x="2750983" y="3292703"/>
                <a:ext cx="14845925" cy="6749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các bpt sau: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a)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–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=(−∞;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1806413-8ABD-4DEA-BC14-96D259B04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983" y="3292703"/>
                <a:ext cx="14845925" cy="6749605"/>
              </a:xfrm>
              <a:prstGeom prst="rect">
                <a:avLst/>
              </a:prstGeom>
              <a:blipFill>
                <a:blip r:embed="rId3"/>
                <a:stretch>
                  <a:fillRect l="-1642" b="-32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2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BPT một ẩn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A73B482B-57D6-47D2-B969-BE60B9129F4D}"/>
              </a:ext>
            </a:extLst>
          </p:cNvPr>
          <p:cNvGrpSpPr/>
          <p:nvPr/>
        </p:nvGrpSpPr>
        <p:grpSpPr>
          <a:xfrm>
            <a:off x="420774" y="2743200"/>
            <a:ext cx="23542451" cy="7794917"/>
            <a:chOff x="1268078" y="3405486"/>
            <a:chExt cx="23462902" cy="7970754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646323D9-77EF-49BB-99F2-717953823737}"/>
                </a:ext>
              </a:extLst>
            </p:cNvPr>
            <p:cNvSpPr/>
            <p:nvPr/>
          </p:nvSpPr>
          <p:spPr>
            <a:xfrm>
              <a:off x="1268078" y="3551043"/>
              <a:ext cx="23462902" cy="78251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0D9A0674-9224-463C-9E09-68C9E2318052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89F34F9A-10BD-4542-9B35-BCC40C172A6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4819BB-E87B-4B7F-B050-F7C6085ACF9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18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47" name="Group 70">
                <a:extLst>
                  <a:ext uri="{FF2B5EF4-FFF2-40B4-BE49-F238E27FC236}">
                    <a16:creationId xmlns:a16="http://schemas.microsoft.com/office/drawing/2014/main" id="{1E5E0BEA-D7F8-4291-A096-A512CE26748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F2D06F3-F2E0-4E3A-925B-768D4782C3F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13">
                  <a:extLst>
                    <a:ext uri="{FF2B5EF4-FFF2-40B4-BE49-F238E27FC236}">
                      <a16:creationId xmlns:a16="http://schemas.microsoft.com/office/drawing/2014/main" id="{58EBA18F-FDDE-4F0B-9154-2A2CC4CFBC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id="{A3CAC170-A2F8-4B9F-BA33-0CC301A074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38D00910-36FF-45C9-9EE8-328089B8D5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38CD45F9-6957-4777-B272-6832A574B6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>
                  <a:extLst>
                    <a:ext uri="{FF2B5EF4-FFF2-40B4-BE49-F238E27FC236}">
                      <a16:creationId xmlns:a16="http://schemas.microsoft.com/office/drawing/2014/main" id="{DD424ACD-ED2D-4624-B336-0A914BA2BE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8">
                  <a:extLst>
                    <a:ext uri="{FF2B5EF4-FFF2-40B4-BE49-F238E27FC236}">
                      <a16:creationId xmlns:a16="http://schemas.microsoft.com/office/drawing/2014/main" id="{5DE538FB-8357-41A5-AE79-1E6D44A182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9">
                  <a:extLst>
                    <a:ext uri="{FF2B5EF4-FFF2-40B4-BE49-F238E27FC236}">
                      <a16:creationId xmlns:a16="http://schemas.microsoft.com/office/drawing/2014/main" id="{0A2F1E79-DEF5-4C9A-A648-9AFF4C80DC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id="{8D455C9F-F6CD-4E04-9F3D-5C37AAD7FD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">
                  <a:extLst>
                    <a:ext uri="{FF2B5EF4-FFF2-40B4-BE49-F238E27FC236}">
                      <a16:creationId xmlns:a16="http://schemas.microsoft.com/office/drawing/2014/main" id="{99E1900A-F218-4EA3-9059-90BEEF2B81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2">
                  <a:extLst>
                    <a:ext uri="{FF2B5EF4-FFF2-40B4-BE49-F238E27FC236}">
                      <a16:creationId xmlns:a16="http://schemas.microsoft.com/office/drawing/2014/main" id="{CF2F0612-284A-453F-9E7A-0E8158926D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7C854807-1A7A-4918-8800-D8B51A4DF7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69555DB4-3705-44C4-8CF3-A88F0020BA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5">
                  <a:extLst>
                    <a:ext uri="{FF2B5EF4-FFF2-40B4-BE49-F238E27FC236}">
                      <a16:creationId xmlns:a16="http://schemas.microsoft.com/office/drawing/2014/main" id="{28D5AFFF-477B-4D2F-8FD3-A06530EFF8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id="{0C006596-9EC6-4A47-9922-FCBD7B491C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139E05E5-B2F4-4337-8305-BE0271192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67AE8EF8-5C8F-43EA-9A70-6FDC276DB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75518CC8-AAE6-47DE-A781-EEBE02CE4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7409B992-D8FA-4A7D-BFAC-C13058611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4D59568E-EFF1-4EE7-A278-D00181937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9303F147-FDF7-45BD-8FC7-939F51B4D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3">
                  <a:extLst>
                    <a:ext uri="{FF2B5EF4-FFF2-40B4-BE49-F238E27FC236}">
                      <a16:creationId xmlns:a16="http://schemas.microsoft.com/office/drawing/2014/main" id="{5DDC6333-95DC-42C5-9126-CC954A6F6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4">
                  <a:extLst>
                    <a:ext uri="{FF2B5EF4-FFF2-40B4-BE49-F238E27FC236}">
                      <a16:creationId xmlns:a16="http://schemas.microsoft.com/office/drawing/2014/main" id="{53C3494F-06AD-4F60-A91C-7C1D8970B5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5">
                  <a:extLst>
                    <a:ext uri="{FF2B5EF4-FFF2-40B4-BE49-F238E27FC236}">
                      <a16:creationId xmlns:a16="http://schemas.microsoft.com/office/drawing/2014/main" id="{61116013-D44F-4FE0-931E-A1193490D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6">
                  <a:extLst>
                    <a:ext uri="{FF2B5EF4-FFF2-40B4-BE49-F238E27FC236}">
                      <a16:creationId xmlns:a16="http://schemas.microsoft.com/office/drawing/2014/main" id="{9D2B430D-4E61-49A2-BC23-46EFE1973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57AC0D-9514-4A83-8334-09D00C669880}"/>
                  </a:ext>
                </a:extLst>
              </p:cNvPr>
              <p:cNvSpPr txBox="1"/>
              <p:nvPr/>
            </p:nvSpPr>
            <p:spPr>
              <a:xfrm>
                <a:off x="4712439" y="4155005"/>
                <a:ext cx="12212052" cy="4815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hệ bpt: 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mr>
                          <m:mr>
                            <m:e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≤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pt-B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3330575" algn="l"/>
                    <a:tab pos="49510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=(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57AC0D-9514-4A83-8334-09D00C669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439" y="4155005"/>
                <a:ext cx="12212052" cy="4815357"/>
              </a:xfrm>
              <a:prstGeom prst="rect">
                <a:avLst/>
              </a:prstGeom>
              <a:blipFill>
                <a:blip r:embed="rId3"/>
                <a:stretch>
                  <a:fillRect l="-1997" b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77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PHÉP BIẾN ĐỔI BẤT PHƯƠNG TRÌNH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2615859" cy="861774"/>
            <a:chOff x="644526" y="2766774"/>
            <a:chExt cx="126158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1353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tương đương 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308194" y="3903811"/>
            <a:ext cx="21868726" cy="8615466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4" name="Freeform 20"/>
          <p:cNvSpPr>
            <a:spLocks/>
          </p:cNvSpPr>
          <p:nvPr/>
        </p:nvSpPr>
        <p:spPr bwMode="auto">
          <a:xfrm>
            <a:off x="1292954" y="3861753"/>
            <a:ext cx="4193447" cy="902405"/>
          </a:xfrm>
          <a:prstGeom prst="roundRect">
            <a:avLst/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8962" y="3902310"/>
            <a:ext cx="3581430" cy="80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nghĩa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A56103-1D15-4E6C-B8A6-191261D989A0}"/>
                  </a:ext>
                </a:extLst>
              </p:cNvPr>
              <p:cNvSpPr txBox="1"/>
              <p:nvPr/>
            </p:nvSpPr>
            <p:spPr>
              <a:xfrm>
                <a:off x="2133600" y="5928637"/>
                <a:ext cx="21065651" cy="4839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15000"/>
                  </a:lnSpc>
                  <a:spcBef>
                    <a:spcPts val="1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rỗng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dùng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hiệu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"⇔"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sự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340">
                  <a:lnSpc>
                    <a:spcPct val="115000"/>
                  </a:lnSpc>
                  <a:spcBef>
                    <a:spcPts val="1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nói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chúng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dùng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hiệu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"⇔"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sự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A56103-1D15-4E6C-B8A6-191261D98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928637"/>
                <a:ext cx="21065651" cy="4839915"/>
              </a:xfrm>
              <a:prstGeom prst="rect">
                <a:avLst/>
              </a:prstGeom>
              <a:blipFill>
                <a:blip r:embed="rId3"/>
                <a:stretch>
                  <a:fillRect l="-1157" t="-2144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18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7756367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1316</TotalTime>
  <Words>3147</Words>
  <PresentationFormat>Custom</PresentationFormat>
  <Paragraphs>354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2021-10-02T22:04:21Z</dcterms:modified>
</cp:coreProperties>
</file>