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B3FD-6F0B-4BBF-8ED5-9F31EB5FA860}" type="datetimeFigureOut">
              <a:rPr lang="vi-VN" smtClean="0"/>
              <a:pPr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501122" cy="1285883"/>
          </a:xfrm>
          <a:solidFill>
            <a:srgbClr val="FF00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29/9/2022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01122" cy="507209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</a:p>
          <a:p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120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13h30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15h30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endParaRPr lang="vi-VN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20dm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200cm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200,0cm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1mm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150mm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1mm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5m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5mm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d)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HD: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 (C 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 C = d. 3,14 (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= C: 3,14 </a:t>
            </a: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20,2cm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b)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21cm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c)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3</a:t>
            </a:r>
            <a:r>
              <a:rPr lang="en-US" sz="2400" i="1" dirty="0" smtClean="0"/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20,4cm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19,8cm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401080" cy="5572164"/>
          </a:xfrm>
        </p:spPr>
        <p:txBody>
          <a:bodyPr/>
          <a:lstStyle/>
          <a:p>
            <a:pPr algn="just">
              <a:buNone/>
            </a:pPr>
            <a:r>
              <a:rPr lang="vi-VN" sz="4000" b="1" dirty="0" smtClean="0">
                <a:latin typeface="+mj-lt"/>
              </a:rPr>
              <a:t>Bài 7:</a:t>
            </a:r>
            <a:r>
              <a:rPr lang="vi-VN" sz="4000" dirty="0" smtClean="0">
                <a:latin typeface="+mj-lt"/>
              </a:rPr>
              <a:t> Một bình chia độ chứa 60cm</a:t>
            </a:r>
            <a:r>
              <a:rPr lang="vi-VN" sz="4000" baseline="30000" dirty="0" smtClean="0">
                <a:latin typeface="+mj-lt"/>
              </a:rPr>
              <a:t>3</a:t>
            </a:r>
            <a:r>
              <a:rPr lang="vi-VN" sz="4000" dirty="0" smtClean="0">
                <a:latin typeface="+mj-lt"/>
              </a:rPr>
              <a:t> nước. Thả quả chanh vào nước dâng lên tới vạch 62cm</a:t>
            </a:r>
            <a:r>
              <a:rPr lang="vi-VN" sz="4000" baseline="30000" dirty="0" smtClean="0">
                <a:latin typeface="+mj-lt"/>
              </a:rPr>
              <a:t>3</a:t>
            </a:r>
            <a:r>
              <a:rPr lang="vi-VN" sz="4000" dirty="0" smtClean="0">
                <a:latin typeface="+mj-lt"/>
              </a:rPr>
              <a:t>, dùng que nhấn vừa chìm quả chanh trong nước, mực nước dâng lên tới vạch 65cm</a:t>
            </a:r>
            <a:r>
              <a:rPr lang="vi-VN" sz="4000" baseline="30000" dirty="0" smtClean="0">
                <a:latin typeface="+mj-lt"/>
              </a:rPr>
              <a:t>3</a:t>
            </a:r>
            <a:r>
              <a:rPr lang="vi-VN" sz="4000" dirty="0" smtClean="0">
                <a:latin typeface="+mj-lt"/>
              </a:rPr>
              <a:t>. Hỏi, thể tích của quả chanh bằng bao nhiêu cm</a:t>
            </a:r>
            <a:r>
              <a:rPr lang="vi-VN" sz="4000" baseline="30000" dirty="0" smtClean="0">
                <a:latin typeface="+mj-lt"/>
              </a:rPr>
              <a:t>3</a:t>
            </a:r>
            <a:r>
              <a:rPr lang="vi-VN" sz="4000" dirty="0" smtClean="0">
                <a:latin typeface="+mj-lt"/>
              </a:rPr>
              <a:t> ?</a:t>
            </a:r>
          </a:p>
          <a:p>
            <a:pPr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vi-V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rgbClr val="FF00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12/9/2022 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KHTN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2; 4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13h30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15h45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từ:13h15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14h45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>
              <a:buFontTx/>
              <a:buChar char="-"/>
            </a:pPr>
            <a:endParaRPr lang="en-US" sz="5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329642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CHỦ ĐỀ 2: CÁC BÀI TOÁN VỀ THỂ TÍCH.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        Dạng 1:  Đổi các đơn vị thể tích</a:t>
            </a:r>
            <a:r>
              <a:rPr lang="pt-BR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         *Phương pháp: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     1m</a:t>
            </a:r>
            <a:r>
              <a:rPr lang="pt-BR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= 1000dm</a:t>
            </a:r>
            <a:r>
              <a:rPr lang="pt-BR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= 1000000 cm</a:t>
            </a:r>
            <a:r>
              <a:rPr lang="pt-BR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     1m</a:t>
            </a:r>
            <a:r>
              <a:rPr lang="pt-BR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= 1000 lít = 1000000 ml 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                               = 1000000cc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     Hay: 1dm</a:t>
            </a:r>
            <a:r>
              <a:rPr lang="pt-BR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pt-BR" smtClean="0">
                <a:latin typeface="Times New Roman" pitchFamily="18" charset="0"/>
                <a:cs typeface="Times New Roman" pitchFamily="18" charset="0"/>
              </a:rPr>
              <a:t>lít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0,001m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1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pt-BR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= 1ml  = 1 cc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0,000001m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baseline="30000" dirty="0" smtClean="0">
                <a:latin typeface="Times New Roman" pitchFamily="18" charset="0"/>
                <a:cs typeface="Times New Roman" pitchFamily="18" charset="0"/>
              </a:rPr>
              <a:t>     *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*Bài tập 3: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Hãy đo chiều cao của một cái chai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chai.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chai.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Dạng 4: Đo độ dài của các vật có kích thước nhỏ bằng thước kẻ.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        *Phương pháp: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- Dùng nhiều vật nhỏ giống nhau.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- Đặt (hoặc cuốn ) chúng sát nhau, đánh dấu rồi đo tổng chiều dài của tất cả.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- Kết quả thu được chia đều cho tổng số vật đặt được sẽ là kích thước của một vật cần đo.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*Bài tập 4: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Hãy đo đường kính của sợi tóc ?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- Phân tích tìm cách giải: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,...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Bài tập 5: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Hãy đo độ dày của một trang sách ?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).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pt-BR" b="1" dirty="0" smtClean="0"/>
              <a:t> </a:t>
            </a:r>
            <a:endParaRPr lang="vi-VN" dirty="0" smtClean="0"/>
          </a:p>
          <a:p>
            <a:pPr>
              <a:buNone/>
            </a:pPr>
            <a:r>
              <a:rPr lang="pt-BR" b="1" dirty="0" smtClean="0"/>
              <a:t> </a:t>
            </a:r>
            <a:endParaRPr lang="vi-VN" dirty="0" smtClean="0"/>
          </a:p>
          <a:p>
            <a:pPr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(….)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12m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=…..dm            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15cm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……m </a:t>
            </a: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4,5cm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….mm          d)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1m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….km </a:t>
            </a:r>
          </a:p>
          <a:p>
            <a:pPr marL="514350" indent="-51435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(…)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…..</a:t>
            </a:r>
          </a:p>
          <a:p>
            <a:pPr marL="514350" indent="-514350" algn="just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1164</Words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NGÀY 29/9/2022</vt:lpstr>
      <vt:lpstr>LỊCH HỌC TỪ 12/9/2022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2021-03-11T00:55:26Z</dcterms:created>
  <dcterms:modified xsi:type="dcterms:W3CDTF">2022-09-26T10:00:30Z</dcterms:modified>
</cp:coreProperties>
</file>