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B606B-9817-4654-82A6-7E31902239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F7FE93-2A46-4B3F-8BAF-80CE594638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346720-2550-4F69-8767-0F0837179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B99F4-AAAA-48C9-85D2-30A366D04E5A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30E536-1D1D-4BDA-AE63-24548621A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4DE514-3E71-4668-AC41-F48AA7CF5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35C05-2CDB-4F8B-9D2D-298594A16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998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960B2-2766-4AEF-9A8F-CE7FD6DC4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E6BA1E-30AD-42D6-9E13-4958D7949B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A9DD4E-69B2-4D39-AB6E-2C6BB8938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B99F4-AAAA-48C9-85D2-30A366D04E5A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D602AF-7109-476B-BD80-3ADFB5743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B1595-6C49-423C-A460-13F794E2E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35C05-2CDB-4F8B-9D2D-298594A16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389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8FDE5F-F945-4030-AB15-C4B20D3730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DB026E-7D00-4015-A5E5-41E2C50F7A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A8904-D3A2-4B42-B0C1-4035C78F8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B99F4-AAAA-48C9-85D2-30A366D04E5A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D11163-D94C-43D7-95BE-E431B51B7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72C4BB-4C8B-43D7-9C2D-84CD10FDB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35C05-2CDB-4F8B-9D2D-298594A16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959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BF17F-5959-4B66-A38C-26D84603D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B05F47-105D-42E3-B9E4-5E4F560B1B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DB5740-49F2-4D97-8017-6049356C4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B99F4-AAAA-48C9-85D2-30A366D04E5A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9EAB31-2273-4F89-BA39-FAA8C1DE6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C43D15-D47C-4C23-9A6A-791E383BB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35C05-2CDB-4F8B-9D2D-298594A16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506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BCEAA-6ECE-4B16-963D-DC625B2C8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C57603-5D67-4943-A605-9A4BC3DC95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850E3C-0DB1-4267-930A-DEB5E790F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B99F4-AAAA-48C9-85D2-30A366D04E5A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C9E818-C081-4E74-830B-D428FE38D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30674B-ACED-4A9C-8A56-AA0B46C8D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35C05-2CDB-4F8B-9D2D-298594A16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73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EEEC0-B9BE-46A9-A166-1C4F2FDB2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92B0CE-92FD-4F10-9449-60130DAA05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FB8D5C-976E-4951-8083-0ECFE68BAA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C805E5-5B90-438A-A489-1DFFE2FFB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B99F4-AAAA-48C9-85D2-30A366D04E5A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B98B8-62BF-4E8B-9F53-15F931778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E9C47-DEB0-42E3-BB58-57445C96A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35C05-2CDB-4F8B-9D2D-298594A16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602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8022E-58ED-4D5B-8223-EF685CBE1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1293D-E751-4BFF-B27D-F57B3C69F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1E3AFD-B755-4E20-AB8D-4296761E09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9ABDC3-4144-4BE6-92FE-17317EEE68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CA79BA-7016-4079-A966-480534450A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6DD25E-30C1-4769-867F-008BC9A74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B99F4-AAAA-48C9-85D2-30A366D04E5A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393F71-CFEE-4ED5-B2B3-8003B6822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9AD8D7-59DE-4C7C-B918-CF4DD5FE8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35C05-2CDB-4F8B-9D2D-298594A16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886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ACE16-643D-4919-A368-C75C7C16D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2D6D9A-ECA2-48E5-87B4-65BDAF06F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B99F4-AAAA-48C9-85D2-30A366D04E5A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62A779-968D-4EE8-94FA-75B45BBD8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D1FEE1-BC42-4621-A219-0E9FC7D82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35C05-2CDB-4F8B-9D2D-298594A16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285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380D13-9A92-4665-8EF9-F4E71357D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B99F4-AAAA-48C9-85D2-30A366D04E5A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C6593E-C751-47AC-9DCA-F304CDC3D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09D39A-DE7F-447F-AB74-A813401C4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35C05-2CDB-4F8B-9D2D-298594A16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375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BC7E1-C1EC-4122-9138-AE578A1E6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571178-A0FE-49A3-9DAA-914C4BA64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E38168-B97C-4A31-A2E3-2724D214C2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4874DF-59A2-4C58-A332-557C97454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B99F4-AAAA-48C9-85D2-30A366D04E5A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982B3B-0FE8-4702-A2F4-4C8F79210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9172CC-EBCF-409E-9A92-AEE4CE816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35C05-2CDB-4F8B-9D2D-298594A16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620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E444B-26BA-468B-A842-75B72F62F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7AA7BA-4DDB-40F7-A707-73EA400EE7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4071BD-B905-4D10-B219-BBC171880C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7BF4F9-ED97-4457-B4F5-93EEF10BF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B99F4-AAAA-48C9-85D2-30A366D04E5A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BA1096-8F70-4175-9EAF-3387BB236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6EF468-A327-4093-8D3A-7F5224CD1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35C05-2CDB-4F8B-9D2D-298594A16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609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175888-42B2-4368-8556-CF9F5314C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AB4C83-4304-4AB1-8C47-29717D2EE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0F4B1C-8D43-46C8-9F3F-69B240FC2D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B99F4-AAAA-48C9-85D2-30A366D04E5A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5CBD3F-293C-4D04-B1CB-453E8852B1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928191-2D0A-4AC4-912D-BFC09BB045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35C05-2CDB-4F8B-9D2D-298594A16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460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6372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09D2C3E-A5BD-494C-809F-0FAB254FD1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212929"/>
            <a:ext cx="5969000" cy="11303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EE55265-3804-4542-8B25-E0E9CBD7B5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407" y="1595177"/>
            <a:ext cx="9006514" cy="4365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788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B7029B4-E2C1-437E-9763-96EA2C1109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682" y="408032"/>
            <a:ext cx="8299506" cy="5823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64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C704CC1-AF5A-41F6-9194-0CE1A11D1E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3441"/>
            <a:ext cx="5105400" cy="10287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775F934-0D2D-49C7-AF80-BB8362CBDA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571" y="721978"/>
            <a:ext cx="8915400" cy="1778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1496EF6-8701-4434-A38F-3C6A9CD7A11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6499" y="2298209"/>
            <a:ext cx="5497586" cy="4409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284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0BA5231-8530-45C2-A6DF-E2A6384FC3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783" y="846779"/>
            <a:ext cx="12192000" cy="184240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69600C2-AEEF-453B-B9EC-C5F038AE21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783" y="3203080"/>
            <a:ext cx="11315700" cy="261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895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3F45BDB-77DC-4C6C-A54E-7035882421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883900" cy="10033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6500E33-B191-4106-850C-5AD6F8770A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" y="921915"/>
            <a:ext cx="10591800" cy="11049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D1843AA-8FE9-44BA-A83F-D92452FE781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7777" y="1925215"/>
            <a:ext cx="4725796" cy="5327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981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0D930F6-B5FE-46B6-BAFA-01EDCC11CF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2952750"/>
            <a:ext cx="67056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417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5752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Nguyên Giáp</dc:creator>
  <cp:lastModifiedBy>Nguyên Giáp</cp:lastModifiedBy>
  <cp:revision>1</cp:revision>
  <dcterms:created xsi:type="dcterms:W3CDTF">2020-09-07T13:24:37Z</dcterms:created>
  <dcterms:modified xsi:type="dcterms:W3CDTF">2020-09-07T13:27:04Z</dcterms:modified>
</cp:coreProperties>
</file>