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B606B-9817-4654-82A6-7E3190223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F7FE93-2A46-4B3F-8BAF-80CE59463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46720-2550-4F69-8767-0F083717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0E536-1D1D-4BDA-AE63-24548621A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DE514-3E71-4668-AC41-F48AA7CF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9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960B2-2766-4AEF-9A8F-CE7FD6DC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6BA1E-30AD-42D6-9E13-4958D7949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9DD4E-69B2-4D39-AB6E-2C6BB8938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602AF-7109-476B-BD80-3ADFB5743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B1595-6C49-423C-A460-13F794E2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8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8FDE5F-F945-4030-AB15-C4B20D3730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DB026E-7D00-4015-A5E5-41E2C50F7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A8904-D3A2-4B42-B0C1-4035C78F8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11163-D94C-43D7-95BE-E431B51B7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2C4BB-4C8B-43D7-9C2D-84CD10FD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5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BF17F-5959-4B66-A38C-26D84603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05F47-105D-42E3-B9E4-5E4F560B1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B5740-49F2-4D97-8017-6049356C4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EAB31-2273-4F89-BA39-FAA8C1DE6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43D15-D47C-4C23-9A6A-791E383B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0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CEAA-6ECE-4B16-963D-DC625B2C8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57603-5D67-4943-A605-9A4BC3DC9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50E3C-0DB1-4267-930A-DEB5E790F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9E818-C081-4E74-830B-D428FE38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0674B-ACED-4A9C-8A56-AA0B46C8D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EEEC0-B9BE-46A9-A166-1C4F2FDB2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2B0CE-92FD-4F10-9449-60130DAA05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B8D5C-976E-4951-8083-0ECFE68BA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C805E5-5B90-438A-A489-1DFFE2FF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B98B8-62BF-4E8B-9F53-15F931778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E9C47-DEB0-42E3-BB58-57445C96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0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8022E-58ED-4D5B-8223-EF685CBE1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1293D-E751-4BFF-B27D-F57B3C69F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E3AFD-B755-4E20-AB8D-4296761E0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9ABDC3-4144-4BE6-92FE-17317EEE68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CA79BA-7016-4079-A966-480534450A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6DD25E-30C1-4769-867F-008BC9A74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393F71-CFEE-4ED5-B2B3-8003B6822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9AD8D7-59DE-4C7C-B918-CF4DD5FE8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8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ACE16-643D-4919-A368-C75C7C16D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D6D9A-ECA2-48E5-87B4-65BDAF06F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2A779-968D-4EE8-94FA-75B45BBD8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1FEE1-BC42-4621-A219-0E9FC7D82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8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380D13-9A92-4665-8EF9-F4E71357D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C6593E-C751-47AC-9DCA-F304CDC3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9D39A-DE7F-447F-AB74-A813401C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7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C7E1-C1EC-4122-9138-AE578A1E6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71178-A0FE-49A3-9DAA-914C4BA64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E38168-B97C-4A31-A2E3-2724D214C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874DF-59A2-4C58-A332-557C9745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82B3B-0FE8-4702-A2F4-4C8F79210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172CC-EBCF-409E-9A92-AEE4CE816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2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E444B-26BA-468B-A842-75B72F62F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7AA7BA-4DDB-40F7-A707-73EA400EE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071BD-B905-4D10-B219-BBC171880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7BF4F9-ED97-4457-B4F5-93EEF10B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A1096-8F70-4175-9EAF-3387BB23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EF468-A327-4093-8D3A-7F5224CD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0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175888-42B2-4368-8556-CF9F5314C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4C83-4304-4AB1-8C47-29717D2EE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F4B1C-8D43-46C8-9F3F-69B240FC2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B99F4-AAAA-48C9-85D2-30A366D04E5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CBD3F-293C-4D04-B1CB-453E8852B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28191-2D0A-4AC4-912D-BFC09BB045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35C05-2CDB-4F8B-9D2D-298594A16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6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37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9D2C3E-A5BD-494C-809F-0FAB254FD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212929"/>
            <a:ext cx="5969000" cy="11303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EE55265-3804-4542-8B25-E0E9CBD7B5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407" y="1595177"/>
            <a:ext cx="9006514" cy="436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88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7029B4-E2C1-437E-9763-96EA2C1109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82" y="408032"/>
            <a:ext cx="8299506" cy="582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64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704CC1-AF5A-41F6-9194-0CE1A11D1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441"/>
            <a:ext cx="5105400" cy="1028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75F934-0D2D-49C7-AF80-BB8362CBDA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71" y="721978"/>
            <a:ext cx="8915400" cy="177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496EF6-8701-4434-A38F-3C6A9CD7A1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499" y="2298209"/>
            <a:ext cx="5497586" cy="440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28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BA5231-8530-45C2-A6DF-E2A6384FC3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83" y="846779"/>
            <a:ext cx="12192000" cy="18424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9600C2-AEEF-453B-B9EC-C5F038AE21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83" y="3203080"/>
            <a:ext cx="113157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9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F45BDB-77DC-4C6C-A54E-703588242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83900" cy="1003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500E33-B191-4106-850C-5AD6F8770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921915"/>
            <a:ext cx="10591800" cy="1104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1843AA-8FE9-44BA-A83F-D92452FE78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777" y="1925215"/>
            <a:ext cx="4725796" cy="532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981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D930F6-B5FE-46B6-BAFA-01EDCC11C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952750"/>
            <a:ext cx="6705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41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752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Nguyên Giáp</dc:creator>
  <cp:lastModifiedBy>Nguyên Giáp</cp:lastModifiedBy>
  <cp:revision>1</cp:revision>
  <dcterms:created xsi:type="dcterms:W3CDTF">2020-09-07T13:24:37Z</dcterms:created>
  <dcterms:modified xsi:type="dcterms:W3CDTF">2020-09-07T13:27:04Z</dcterms:modified>
</cp:coreProperties>
</file>