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0" r:id="rId2"/>
  </p:sldMasterIdLst>
  <p:notesMasterIdLst>
    <p:notesMasterId r:id="rId80"/>
  </p:notesMasterIdLst>
  <p:sldIdLst>
    <p:sldId id="352" r:id="rId3"/>
    <p:sldId id="353" r:id="rId4"/>
    <p:sldId id="262" r:id="rId5"/>
    <p:sldId id="259" r:id="rId6"/>
    <p:sldId id="258" r:id="rId7"/>
    <p:sldId id="336" r:id="rId8"/>
    <p:sldId id="278" r:id="rId9"/>
    <p:sldId id="272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73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74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75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281" r:id="rId50"/>
    <p:sldId id="337" r:id="rId51"/>
    <p:sldId id="338" r:id="rId52"/>
    <p:sldId id="339" r:id="rId53"/>
    <p:sldId id="326" r:id="rId54"/>
    <p:sldId id="285" r:id="rId55"/>
    <p:sldId id="340" r:id="rId56"/>
    <p:sldId id="341" r:id="rId57"/>
    <p:sldId id="342" r:id="rId58"/>
    <p:sldId id="327" r:id="rId59"/>
    <p:sldId id="286" r:id="rId60"/>
    <p:sldId id="343" r:id="rId61"/>
    <p:sldId id="344" r:id="rId62"/>
    <p:sldId id="345" r:id="rId63"/>
    <p:sldId id="328" r:id="rId64"/>
    <p:sldId id="287" r:id="rId65"/>
    <p:sldId id="346" r:id="rId66"/>
    <p:sldId id="347" r:id="rId67"/>
    <p:sldId id="348" r:id="rId68"/>
    <p:sldId id="329" r:id="rId69"/>
    <p:sldId id="288" r:id="rId70"/>
    <p:sldId id="349" r:id="rId71"/>
    <p:sldId id="350" r:id="rId72"/>
    <p:sldId id="351" r:id="rId73"/>
    <p:sldId id="330" r:id="rId74"/>
    <p:sldId id="289" r:id="rId75"/>
    <p:sldId id="264" r:id="rId76"/>
    <p:sldId id="267" r:id="rId77"/>
    <p:sldId id="265" r:id="rId78"/>
    <p:sldId id="354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95DF"/>
    <a:srgbClr val="294C59"/>
    <a:srgbClr val="1A2168"/>
    <a:srgbClr val="222C86"/>
    <a:srgbClr val="483078"/>
    <a:srgbClr val="372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5" autoAdjust="0"/>
    <p:restoredTop sz="94660"/>
  </p:normalViewPr>
  <p:slideViewPr>
    <p:cSldViewPr>
      <p:cViewPr varScale="1">
        <p:scale>
          <a:sx n="108" d="100"/>
          <a:sy n="108" d="100"/>
        </p:scale>
        <p:origin x="21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B89B3526-AD28-4903-B78C-B816B972861E}" type="datetimeFigureOut">
              <a:rPr lang="en-US" altLang="ko-KR"/>
              <a:pPr>
                <a:defRPr/>
              </a:pPr>
              <a:t>1/21/2021</a:t>
            </a:fld>
            <a:endParaRPr lang="en-US" altLang="ko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B1A01EC-E572-4D92-B3C8-0818818BDD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8297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uphemia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595959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A6574E-A278-4A58-BE40-66723E06D7A5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424C01-9F5A-44D1-BEDD-B5FCB628352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91A35A-F999-4BDC-97FF-F0ABDAAB4242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ED0A27-E78F-496E-AE5B-7E358426C2AC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5ED95F-A8C2-43B8-95F4-89655068075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E4A6ED0-73AF-4F19-8B46-AD5E5C3E485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C0D3B9-C55B-4A00-9614-75EAD3A30265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162B12-044C-4F10-BED6-B21AD301E85A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9ED846-FF6A-403A-9C93-923865D1DD4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39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1F192F-E4A4-4E4D-ADF9-ADDEAF40761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BA23DF-167A-47AD-BE26-58D453AC119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6739BF-9AB2-4B45-8788-9DAB67537806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B131E0-B299-4A9E-87CA-5E76A94371C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FEA3D8-A589-4946-B59B-6E1B5D22D24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47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7DD760-640F-462E-B79D-8D2FC559E61C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52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80F714-25A5-4803-BF67-B1DD1005D779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57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D19C2C-FA24-448C-B9CF-15CF998C6AB1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62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771CD0-7BF3-41F1-B053-CC799D1C1070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67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D60BD6-9AFD-46D4-907B-B4F045E6055D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72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398A07-B081-421E-9718-1DE01211E9AE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D44EBD-176C-4664-8418-5D10D99BA0C6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7FE12F-738D-4044-B6D9-A1B1D6A841A3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13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A58442-105C-422F-8BA3-21097D531837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15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4A00DA-187D-4B42-B432-C814C1A8B148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17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DB583B-036B-477A-8BA7-216432542D91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19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BB348E-3543-48C8-AA22-B6688AF5C43E}" type="slidenum">
              <a:rPr lang="en-US" altLang="ko-KR" smtClean="0">
                <a:latin typeface="Calibri" pitchFamily="34" charset="0"/>
                <a:ea typeface="굴림" charset="-127"/>
              </a:rPr>
              <a:pPr eaLnBrk="1" hangingPunct="1"/>
              <a:t>21</a:t>
            </a:fld>
            <a:endParaRPr lang="en-US" altLang="ko-KR">
              <a:latin typeface="Calibri" pitchFamily="34" charset="0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9D0031B-C51A-4177-9656-BB0AF5121855}" type="datetimeFigureOut">
              <a:rPr lang="en-US" altLang="ko-KR"/>
              <a:pPr>
                <a:defRPr/>
              </a:pPr>
              <a:t>1/21/2021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0B8AAA0D-B712-4985-ADD6-1A651047BAF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732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52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1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9673" y="304800"/>
            <a:ext cx="5318521" cy="2793906"/>
          </a:xfrm>
        </p:spPr>
        <p:txBody>
          <a:bodyPr rtlCol="0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r>
              <a:rPr lang="pt-PT" noProof="0" dirty="0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9673" y="3108804"/>
            <a:ext cx="531852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pt-PT" noProof="0" dirty="0"/>
              <a:t>Faça clique para editar o estilo</a:t>
            </a:r>
          </a:p>
        </p:txBody>
      </p:sp>
      <p:sp>
        <p:nvSpPr>
          <p:cNvPr id="4" name="Marcador de Posição d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6FBE-F106-43C7-9CEF-D664F0888EF0}" type="datetime1">
              <a:rPr lang="pt-PT"/>
              <a:pPr>
                <a:defRPr/>
              </a:pPr>
              <a:t>21/01/2021</a:t>
            </a:fld>
            <a:endParaRPr lang="pt-PT" dirty="0"/>
          </a:p>
        </p:txBody>
      </p:sp>
      <p:sp>
        <p:nvSpPr>
          <p:cNvPr id="5" name="Marcador de Posição do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3901625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7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5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97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3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76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81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30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1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6160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075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6160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7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07C762-C248-4923-858B-A9BEA9807966}" type="datetime1">
              <a:rPr lang="pt-PT"/>
              <a:pPr>
                <a:defRPr/>
              </a:pPr>
              <a:t>21/01/2021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835" y="6505575"/>
            <a:ext cx="515778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610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ygook.org/index.php/topic,22140.0.html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4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0.xml"/><Relationship Id="rId4" Type="http://schemas.openxmlformats.org/officeDocument/2006/relationships/audio" Target="../media/audio4.wav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audio" Target="../media/audio4.wav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4.xml"/><Relationship Id="rId4" Type="http://schemas.openxmlformats.org/officeDocument/2006/relationships/audio" Target="../media/audio4.wav"/><Relationship Id="rId9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6.xml"/><Relationship Id="rId4" Type="http://schemas.openxmlformats.org/officeDocument/2006/relationships/audio" Target="../media/audio4.wav"/><Relationship Id="rId9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0.xm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2.xml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4.xml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6.xml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38.xml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0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slide" Target="slid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2.xml"/><Relationship Id="rId4" Type="http://schemas.openxmlformats.org/officeDocument/2006/relationships/audio" Target="../media/audio3.wav"/><Relationship Id="rId9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4.xml"/><Relationship Id="rId4" Type="http://schemas.openxmlformats.org/officeDocument/2006/relationships/audio" Target="../media/audio4.wav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6.xml"/><Relationship Id="rId4" Type="http://schemas.openxmlformats.org/officeDocument/2006/relationships/audio" Target="../media/audio4.wav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48.xml"/><Relationship Id="rId4" Type="http://schemas.openxmlformats.org/officeDocument/2006/relationships/audio" Target="../media/audio4.wav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openxmlformats.org/officeDocument/2006/relationships/slide" Target="slide50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2.jpeg"/><Relationship Id="rId5" Type="http://schemas.openxmlformats.org/officeDocument/2006/relationships/slide" Target="slide49.xml"/><Relationship Id="rId10" Type="http://schemas.openxmlformats.org/officeDocument/2006/relationships/image" Target="../media/image29.png"/><Relationship Id="rId4" Type="http://schemas.openxmlformats.org/officeDocument/2006/relationships/image" Target="../media/image69.jpeg"/><Relationship Id="rId9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53.xml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8.jpeg"/><Relationship Id="rId7" Type="http://schemas.openxmlformats.org/officeDocument/2006/relationships/slide" Target="slide56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72.jpeg"/><Relationship Id="rId5" Type="http://schemas.openxmlformats.org/officeDocument/2006/relationships/slide" Target="slide54.xml"/><Relationship Id="rId10" Type="http://schemas.openxmlformats.org/officeDocument/2006/relationships/image" Target="../media/image88.png"/><Relationship Id="rId4" Type="http://schemas.openxmlformats.org/officeDocument/2006/relationships/image" Target="../media/image69.jpeg"/><Relationship Id="rId9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58.xml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jpeg"/><Relationship Id="rId7" Type="http://schemas.openxmlformats.org/officeDocument/2006/relationships/slide" Target="slide60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11" Type="http://schemas.openxmlformats.org/officeDocument/2006/relationships/image" Target="../media/image72.jpeg"/><Relationship Id="rId5" Type="http://schemas.openxmlformats.org/officeDocument/2006/relationships/slide" Target="slide61.xml"/><Relationship Id="rId10" Type="http://schemas.openxmlformats.org/officeDocument/2006/relationships/image" Target="../media/image71.png"/><Relationship Id="rId4" Type="http://schemas.openxmlformats.org/officeDocument/2006/relationships/image" Target="../media/image69.jpeg"/><Relationship Id="rId9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5.xml"/><Relationship Id="rId18" Type="http://schemas.openxmlformats.org/officeDocument/2006/relationships/slide" Target="slide37.xml"/><Relationship Id="rId26" Type="http://schemas.openxmlformats.org/officeDocument/2006/relationships/slide" Target="slide17.xml"/><Relationship Id="rId3" Type="http://schemas.openxmlformats.org/officeDocument/2006/relationships/slide" Target="slide47.xml"/><Relationship Id="rId21" Type="http://schemas.openxmlformats.org/officeDocument/2006/relationships/slide" Target="slide67.xml"/><Relationship Id="rId7" Type="http://schemas.openxmlformats.org/officeDocument/2006/relationships/slide" Target="slide45.xml"/><Relationship Id="rId12" Type="http://schemas.openxmlformats.org/officeDocument/2006/relationships/slide" Target="slide57.xml"/><Relationship Id="rId17" Type="http://schemas.openxmlformats.org/officeDocument/2006/relationships/slide" Target="slide15.xml"/><Relationship Id="rId25" Type="http://schemas.openxmlformats.org/officeDocument/2006/relationships/slide" Target="slide72.xml"/><Relationship Id="rId2" Type="http://schemas.openxmlformats.org/officeDocument/2006/relationships/slide" Target="slide13.xml"/><Relationship Id="rId16" Type="http://schemas.openxmlformats.org/officeDocument/2006/relationships/slide" Target="slide9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11" Type="http://schemas.openxmlformats.org/officeDocument/2006/relationships/slide" Target="slide41.xml"/><Relationship Id="rId24" Type="http://schemas.openxmlformats.org/officeDocument/2006/relationships/slide" Target="slide25.xml"/><Relationship Id="rId5" Type="http://schemas.openxmlformats.org/officeDocument/2006/relationships/slide" Target="slide11.xml"/><Relationship Id="rId15" Type="http://schemas.openxmlformats.org/officeDocument/2006/relationships/slide" Target="slide23.xml"/><Relationship Id="rId23" Type="http://schemas.openxmlformats.org/officeDocument/2006/relationships/slide" Target="slide31.xml"/><Relationship Id="rId10" Type="http://schemas.openxmlformats.org/officeDocument/2006/relationships/slide" Target="slide7.xml"/><Relationship Id="rId19" Type="http://schemas.openxmlformats.org/officeDocument/2006/relationships/slide" Target="slide21.xml"/><Relationship Id="rId4" Type="http://schemas.openxmlformats.org/officeDocument/2006/relationships/slide" Target="slide27.xml"/><Relationship Id="rId9" Type="http://schemas.openxmlformats.org/officeDocument/2006/relationships/slide" Target="slide52.xml"/><Relationship Id="rId14" Type="http://schemas.openxmlformats.org/officeDocument/2006/relationships/slide" Target="slide33.xml"/><Relationship Id="rId22" Type="http://schemas.openxmlformats.org/officeDocument/2006/relationships/slide" Target="slide62.xml"/><Relationship Id="rId27" Type="http://schemas.openxmlformats.org/officeDocument/2006/relationships/slide" Target="slide3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63.xml"/><Relationship Id="rId4" Type="http://schemas.openxmlformats.org/officeDocument/2006/relationships/audio" Target="../media/audio4.wav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slide" Target="slide65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72.jpeg"/><Relationship Id="rId5" Type="http://schemas.openxmlformats.org/officeDocument/2006/relationships/slide" Target="slide66.xml"/><Relationship Id="rId10" Type="http://schemas.openxmlformats.org/officeDocument/2006/relationships/image" Target="../media/image103.png"/><Relationship Id="rId4" Type="http://schemas.openxmlformats.org/officeDocument/2006/relationships/image" Target="../media/image69.jpeg"/><Relationship Id="rId9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68.xml"/><Relationship Id="rId4" Type="http://schemas.openxmlformats.org/officeDocument/2006/relationships/audio" Target="../media/audio4.wav"/><Relationship Id="rId9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8.jpeg"/><Relationship Id="rId7" Type="http://schemas.openxmlformats.org/officeDocument/2006/relationships/slide" Target="slide71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72.jpeg"/><Relationship Id="rId5" Type="http://schemas.openxmlformats.org/officeDocument/2006/relationships/slide" Target="slide69.xml"/><Relationship Id="rId10" Type="http://schemas.openxmlformats.org/officeDocument/2006/relationships/image" Target="../media/image86.png"/><Relationship Id="rId4" Type="http://schemas.openxmlformats.org/officeDocument/2006/relationships/image" Target="../media/image69.jpeg"/><Relationship Id="rId9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8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4.jpeg"/><Relationship Id="rId7" Type="http://schemas.openxmlformats.org/officeDocument/2006/relationships/image" Target="../media/image1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73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slide" Target="slide76.xml"/><Relationship Id="rId12" Type="http://schemas.openxmlformats.org/officeDocument/2006/relationships/image" Target="../media/image7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2.jpeg"/><Relationship Id="rId5" Type="http://schemas.openxmlformats.org/officeDocument/2006/relationships/slide" Target="slide74.xml"/><Relationship Id="rId10" Type="http://schemas.openxmlformats.org/officeDocument/2006/relationships/image" Target="../media/image86.png"/><Relationship Id="rId4" Type="http://schemas.openxmlformats.org/officeDocument/2006/relationships/image" Target="../media/image69.jpeg"/><Relationship Id="rId9" Type="http://schemas.openxmlformats.org/officeDocument/2006/relationships/slide" Target="slide7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jpeg"/><Relationship Id="rId7" Type="http://schemas.openxmlformats.org/officeDocument/2006/relationships/image" Target="../media/image9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s://gioithieu.azota.vn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228600" y="228600"/>
            <a:ext cx="8686800" cy="6172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u="sng" dirty="0">
                <a:solidFill>
                  <a:schemeClr val="tx1"/>
                </a:solidFill>
              </a:rPr>
              <a:t>Notes / Instructions</a:t>
            </a:r>
          </a:p>
          <a:p>
            <a:pPr algn="ctr">
              <a:defRPr/>
            </a:pPr>
            <a:endParaRPr lang="en-US" altLang="ko-KR" sz="2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>
                <a:solidFill>
                  <a:schemeClr val="tx1"/>
                </a:solidFill>
              </a:rPr>
              <a:t>Click </a:t>
            </a:r>
            <a:r>
              <a:rPr lang="en-US" altLang="ko-KR" sz="2400" dirty="0">
                <a:solidFill>
                  <a:schemeClr val="tx1"/>
                </a:solidFill>
              </a:rPr>
              <a:t>the Batman logo to return to the question slide.  Be careful when clicking the logo in the bottom left corner, don’t accidentally click the arrows.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</a:rPr>
              <a:t>Questions appear automatically, click once to reveal the answer.  Click the check to award points or the “x” to return to the question slide.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</a:rPr>
              <a:t>No fonts required.</a:t>
            </a:r>
          </a:p>
          <a:p>
            <a:pPr algn="ctr">
              <a:defRPr/>
            </a:pP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ko-KR" sz="2400" dirty="0" err="1">
                <a:solidFill>
                  <a:schemeClr val="tx1"/>
                </a:solidFill>
              </a:rPr>
              <a:t>Pokemon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en-US" altLang="ko-KR" sz="2400" dirty="0" err="1">
                <a:solidFill>
                  <a:schemeClr val="tx1"/>
                </a:solidFill>
              </a:rPr>
              <a:t>Doraemon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en-US" altLang="ko-KR" sz="2400" dirty="0" err="1">
                <a:solidFill>
                  <a:schemeClr val="tx1"/>
                </a:solidFill>
              </a:rPr>
              <a:t>YuGiOh</a:t>
            </a:r>
            <a:r>
              <a:rPr lang="en-US" altLang="ko-KR" sz="2400" dirty="0">
                <a:solidFill>
                  <a:schemeClr val="tx1"/>
                </a:solidFill>
              </a:rPr>
              <a:t>, SpongeBob, and other games at :</a:t>
            </a:r>
          </a:p>
          <a:p>
            <a:pPr algn="ctr">
              <a:defRPr/>
            </a:pPr>
            <a:r>
              <a:rPr lang="en-US" altLang="ko-KR" sz="2400" dirty="0">
                <a:solidFill>
                  <a:schemeClr val="tx1"/>
                </a:solidFill>
                <a:hlinkClick r:id="rId2"/>
              </a:rPr>
              <a:t>Sprite06 at Waygook.org</a:t>
            </a:r>
            <a:endParaRPr lang="en-US" altLang="ko-KR" sz="2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ko-KR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225" y="1676400"/>
            <a:ext cx="1431925" cy="2667000"/>
          </a:xfrm>
          <a:prstGeom prst="rect">
            <a:avLst/>
          </a:prstGeom>
          <a:effectLst>
            <a:outerShdw blurRad="50800" dist="38100" dir="1086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aunt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191000" y="41910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7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57046" y="3281362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grandfather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90246" y="3165962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grandparents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10000" y="3225822"/>
            <a:ext cx="16764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63" y="2057400"/>
            <a:ext cx="668337" cy="2112963"/>
          </a:xfrm>
          <a:prstGeom prst="rect">
            <a:avLst/>
          </a:prstGeom>
          <a:effectLst>
            <a:outerShdw blurRad="50800" dist="63500" dir="79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550" y="2109788"/>
            <a:ext cx="773113" cy="2028825"/>
          </a:xfrm>
          <a:prstGeom prst="rect">
            <a:avLst/>
          </a:prstGeom>
          <a:effectLst>
            <a:outerShdw blurRad="50800" dist="25400" dir="1212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Red shirt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155">
            <a:off x="3089987" y="1482897"/>
            <a:ext cx="2699869" cy="3690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0" y="5722938"/>
            <a:ext cx="122277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5" y="3501008"/>
            <a:ext cx="5866655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You follow the rules and we</a:t>
            </a:r>
            <a:b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have fun  &amp;  watch video	</a:t>
            </a:r>
            <a:br>
              <a:rPr lang="en-US" altLang="zh-TW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你遵循规则，我们玩得开心，观看视频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..</a:t>
            </a:r>
            <a:b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Nǐ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zūnxún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guīzé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,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wǒmen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wán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dé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kāixīn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b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&amp;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guānkàn</a:t>
            </a:r>
            <a:r>
              <a: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CN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shìpín</a:t>
            </a:r>
            <a:endParaRPr lang="en-US" sz="4400" b="1" dirty="0">
              <a:ln w="11430"/>
              <a:gradFill>
                <a:gsLst>
                  <a:gs pos="0">
                    <a:srgbClr val="DF5327">
                      <a:tint val="70000"/>
                      <a:satMod val="245000"/>
                    </a:srgbClr>
                  </a:gs>
                  <a:gs pos="75000">
                    <a:srgbClr val="DF5327">
                      <a:tint val="90000"/>
                      <a:shade val="60000"/>
                      <a:satMod val="240000"/>
                    </a:srgbClr>
                  </a:gs>
                  <a:gs pos="100000">
                    <a:srgbClr val="DF532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980" y="116883"/>
            <a:ext cx="8385926" cy="249299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Look at teacher 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看着</a:t>
            </a:r>
            <a:r>
              <a:rPr lang="zh-CN" altLang="en-U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Kànzhe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b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Listen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to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teacher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听</a:t>
            </a:r>
            <a:r>
              <a:rPr lang="zh-CN" altLang="en-U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说  </a:t>
            </a:r>
            <a:r>
              <a:rPr lang="en-CA" altLang="zh-CN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Tīng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4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shuō</a:t>
            </a:r>
            <a:br>
              <a:rPr lang="es-ES" altLang="zh-TW" sz="24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CN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Answer teacher </a:t>
            </a:r>
            <a:r>
              <a:rPr lang="zh-CN" altLang="es-E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回答</a:t>
            </a:r>
            <a:r>
              <a:rPr lang="zh-CN" altLang="en-U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老师</a:t>
            </a:r>
            <a:r>
              <a:rPr lang="zh-CN" altLang="es-ES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s-ES" altLang="zh-TW" sz="28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Huídá</a:t>
            </a:r>
            <a: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28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Lǎoshī</a:t>
            </a:r>
            <a:br>
              <a:rPr lang="es-ES" altLang="zh-TW" sz="28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CN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Be quiet </a:t>
            </a:r>
            <a:r>
              <a:rPr lang="zh-CN" altLang="en-U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安靜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Ānjìng</a:t>
            </a:r>
            <a:b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Sit down </a:t>
            </a:r>
            <a:r>
              <a:rPr lang="en-US" altLang="zh-CN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坐下</a:t>
            </a:r>
            <a:r>
              <a:rPr lang="zh-CN" altLang="es-E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Zuò</a:t>
            </a:r>
            <a:r>
              <a:rPr lang="en-U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xià</a:t>
            </a:r>
            <a:endParaRPr lang="es-ES" altLang="zh-TW" sz="40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073" y="5724854"/>
            <a:ext cx="384829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rgbClr val="DF5327">
                        <a:satMod val="155000"/>
                      </a:srgbClr>
                    </a:gs>
                    <a:gs pos="100000">
                      <a:srgbClr val="DF532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phemia"/>
                <a:cs typeface="Arial" pitchFamily="34" charset="0"/>
              </a:rPr>
              <a:t>Shaun  the  sheep</a:t>
            </a:r>
            <a:br>
              <a:rPr lang="en-US" sz="3200" b="1" spc="50" dirty="0">
                <a:ln w="11430"/>
                <a:gradFill>
                  <a:gsLst>
                    <a:gs pos="25000">
                      <a:srgbClr val="DF5327">
                        <a:satMod val="155000"/>
                      </a:srgbClr>
                    </a:gs>
                    <a:gs pos="100000">
                      <a:srgbClr val="DF532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phemia"/>
                <a:cs typeface="Arial" pitchFamily="34" charset="0"/>
              </a:rPr>
            </a:b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小羊肖恩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6146" name="Picture 2" descr="Image result for shaun the sheep"/>
          <p:cNvPicPr>
            <a:picLocks noChangeAspect="1" noChangeArrowheads="1"/>
          </p:cNvPicPr>
          <p:nvPr/>
        </p:nvPicPr>
        <p:blipFill rotWithShape="1">
          <a:blip r:embed="rId5"/>
          <a:srcRect l="37290"/>
          <a:stretch/>
        </p:blipFill>
        <p:spPr bwMode="auto">
          <a:xfrm>
            <a:off x="6138168" y="3992731"/>
            <a:ext cx="2150269" cy="1646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1 per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30" y="32155"/>
            <a:ext cx="1619674" cy="2074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38905" y="2056157"/>
            <a:ext cx="30050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Arial" pitchFamily="34" charset="0"/>
              </a:rPr>
              <a:t>Neil Teacher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  <a:cs typeface="Arial" pitchFamily="34" charset="0"/>
              </a:rPr>
            </a:br>
            <a:r>
              <a:rPr lang="zh-TW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外國老師</a:t>
            </a:r>
            <a:br>
              <a:rPr lang="en-US" altLang="zh-TW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Wàiguó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lǎoshī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63" y="2057400"/>
            <a:ext cx="668337" cy="2112963"/>
          </a:xfrm>
          <a:prstGeom prst="rect">
            <a:avLst/>
          </a:prstGeom>
          <a:effectLst>
            <a:outerShdw blurRad="50800" dist="63500" dir="79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Red t-shirt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3366688" y="1447445"/>
            <a:ext cx="2356016" cy="4057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971800"/>
            <a:ext cx="1941513" cy="32893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Purple dress.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3415088" y="1343506"/>
            <a:ext cx="2313824" cy="3453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276600"/>
            <a:ext cx="1754187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Orange shorts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1678"/>
          <a:stretch/>
        </p:blipFill>
        <p:spPr>
          <a:xfrm rot="21193926">
            <a:off x="2959057" y="1452263"/>
            <a:ext cx="2888853" cy="3834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3276600"/>
            <a:ext cx="1374775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6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 has a …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Orange flower skirt.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26">
            <a:off x="2916533" y="1450829"/>
            <a:ext cx="2721642" cy="362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692275" cy="2455863"/>
          </a:xfrm>
          <a:prstGeom prst="rect">
            <a:avLst/>
          </a:prstGeom>
          <a:noFill/>
          <a:ln>
            <a:noFill/>
          </a:ln>
          <a:effectLst>
            <a:outerShdw dist="12700" dir="11040026" sx="105000" sy="105000" algn="b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057400"/>
            <a:ext cx="801688" cy="2005013"/>
          </a:xfrm>
          <a:prstGeom prst="rect">
            <a:avLst/>
          </a:prstGeom>
          <a:effectLst>
            <a:outerShdw blurRad="50800" dist="76200" dir="12480000" sx="105000" sy="105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828800"/>
            <a:ext cx="3215207" cy="3442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tbat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kerlaug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tba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692275" cy="2455863"/>
          </a:xfrm>
          <a:prstGeom prst="rect">
            <a:avLst/>
          </a:prstGeom>
          <a:noFill/>
          <a:ln>
            <a:noFill/>
          </a:ln>
          <a:effectLst>
            <a:outerShdw dist="12700" dir="11040026" sx="105000" sy="105000" algn="b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She’s a doctor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175" y="1828800"/>
            <a:ext cx="2785649" cy="3631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8" y="3505200"/>
            <a:ext cx="1130300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She’s a nurse.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5" descr="Enfermera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048000" y="1085557"/>
            <a:ext cx="1931226" cy="45212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76600"/>
            <a:ext cx="110648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He’s a bus driver.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759" y="1905000"/>
            <a:ext cx="3398482" cy="291703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3" y="3733800"/>
            <a:ext cx="1093787" cy="2667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He’s a fireman.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1371600"/>
            <a:ext cx="3373289" cy="4139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988" y="2035175"/>
            <a:ext cx="1116012" cy="2308225"/>
          </a:xfrm>
          <a:prstGeom prst="rect">
            <a:avLst/>
          </a:prstGeom>
          <a:effectLst>
            <a:outerShdw blurRad="50800" dist="63500" dir="12540000" sx="102000" sy="102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981200"/>
            <a:ext cx="1150938" cy="2286000"/>
          </a:xfrm>
          <a:prstGeom prst="rect">
            <a:avLst/>
          </a:prstGeom>
          <a:effectLst>
            <a:outerShdw blurRad="50800" dist="88900" dir="13500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10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This is my friend.</a:t>
            </a:r>
            <a:br>
              <a:rPr lang="en-US" sz="3200" dirty="0"/>
            </a:br>
            <a:r>
              <a:rPr lang="en-US" sz="3200" dirty="0"/>
              <a:t>He’s … . He has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He’s … . He has blue …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ttps://gd2.alicdn.com/imgextra/i4/1019282862/TB224pxmXXXXXaoXpXXXXXXXXXX_%21%21101928286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r="54000"/>
          <a:stretch/>
        </p:blipFill>
        <p:spPr bwMode="auto">
          <a:xfrm>
            <a:off x="3429000" y="1295400"/>
            <a:ext cx="2711692" cy="41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988" y="2035175"/>
            <a:ext cx="1116012" cy="2308225"/>
          </a:xfrm>
          <a:prstGeom prst="rect">
            <a:avLst/>
          </a:prstGeom>
          <a:effectLst>
            <a:outerShdw blurRad="50800" dist="63500" dir="12540000" sx="102000" sy="102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4 villains!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She’s … . She has …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This is my friend.</a:t>
            </a:r>
            <a:br>
              <a:rPr lang="en-US" sz="3200" dirty="0"/>
            </a:br>
            <a:r>
              <a:rPr lang="en-US" sz="3200" dirty="0"/>
              <a:t>She’s … . She has …</a:t>
            </a:r>
          </a:p>
        </p:txBody>
      </p:sp>
      <p:pic>
        <p:nvPicPr>
          <p:cNvPr id="9" name="Picture 8" descr="https://gd4.alicdn.com/imgextra/i4/897001807/TB2cfi8XS_9F1JjSZFhXXbadVXa_%21%218970018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r="31953" b="2737"/>
          <a:stretch/>
        </p:blipFill>
        <p:spPr bwMode="auto">
          <a:xfrm>
            <a:off x="3659602" y="1524000"/>
            <a:ext cx="1824796" cy="36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3352800"/>
            <a:ext cx="119062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3 villains!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Think and say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…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9" t="28062" r="23477" b="21778"/>
          <a:stretch/>
        </p:blipFill>
        <p:spPr bwMode="auto">
          <a:xfrm>
            <a:off x="1695156" y="1219200"/>
            <a:ext cx="5753687" cy="430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76600"/>
            <a:ext cx="1158875" cy="3048000"/>
          </a:xfrm>
          <a:prstGeom prst="rect">
            <a:avLst/>
          </a:prstGeom>
          <a:effectLst>
            <a:outerShdw blurRad="76200" dist="177800" dir="11820000" sx="69000" sy="69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2 villains!</a:t>
            </a:r>
          </a:p>
        </p:txBody>
      </p:sp>
      <p:sp>
        <p:nvSpPr>
          <p:cNvPr id="6" name="Rounded Rectangle 7">
            <a:hlinkClick r:id="rId5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teacher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blackboar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876800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03563"/>
            <a:ext cx="1541463" cy="3297237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1 villain!</a:t>
            </a:r>
          </a:p>
        </p:txBody>
      </p:sp>
      <p:sp>
        <p:nvSpPr>
          <p:cNvPr id="5" name="Rounded Rectangle 7">
            <a:hlinkClick r:id="rId4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doctor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stethosco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2959771" cy="38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2" name="Picture 1" descr="goth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oof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ordon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638"/>
            <a:ext cx="3582988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24200" y="3048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Batman</a:t>
            </a:r>
            <a:r>
              <a:rPr lang="en-US" sz="4000" dirty="0">
                <a:solidFill>
                  <a:schemeClr val="tx1"/>
                </a:solidFill>
              </a:rPr>
              <a:t> …. you came.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Thank you.</a:t>
            </a:r>
          </a:p>
        </p:txBody>
      </p:sp>
      <p:pic>
        <p:nvPicPr>
          <p:cNvPr id="13" name="Picture 12" descr="speakingb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2200"/>
            <a:ext cx="36750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38200" y="7620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What’s the problem, Gordon?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4200" y="3048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The city is in total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chaos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4200" y="282575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Please .. re-capture Gotham’s </a:t>
            </a:r>
            <a:r>
              <a:rPr lang="en-US" sz="4000" b="1" dirty="0">
                <a:solidFill>
                  <a:srgbClr val="C00000"/>
                </a:solidFill>
              </a:rPr>
              <a:t>villains</a:t>
            </a:r>
            <a:r>
              <a:rPr lang="en-US" sz="4000" dirty="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" name="Picture 16" descr="arkh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5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98425" y="103188"/>
            <a:ext cx="84582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This morning the </a:t>
            </a:r>
            <a:r>
              <a:rPr lang="en-US" altLang="ko-KR" sz="4000" b="1" dirty="0">
                <a:solidFill>
                  <a:srgbClr val="7030A0"/>
                </a:solidFill>
                <a:ea typeface="굴림" pitchFamily="50" charset="-127"/>
                <a:cs typeface="Arial" charset="0"/>
              </a:rPr>
              <a:t>Joker</a:t>
            </a: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 attacked </a:t>
            </a:r>
          </a:p>
          <a:p>
            <a:pPr algn="ctr">
              <a:defRPr/>
            </a:pPr>
            <a:r>
              <a:rPr lang="en-US" altLang="ko-KR" sz="4000" dirty="0" err="1">
                <a:solidFill>
                  <a:schemeClr val="tx1"/>
                </a:solidFill>
                <a:ea typeface="굴림" pitchFamily="50" charset="-127"/>
                <a:cs typeface="Arial" charset="0"/>
              </a:rPr>
              <a:t>Arkham</a:t>
            </a:r>
            <a:r>
              <a:rPr lang="en-US" altLang="ko-KR" sz="4000" dirty="0">
                <a:solidFill>
                  <a:schemeClr val="tx1"/>
                </a:solidFill>
                <a:ea typeface="굴림" pitchFamily="50" charset="-127"/>
                <a:cs typeface="Arial" charset="0"/>
              </a:rPr>
              <a:t> Asylum…</a:t>
            </a:r>
          </a:p>
        </p:txBody>
      </p:sp>
      <p:pic>
        <p:nvPicPr>
          <p:cNvPr id="18" name="Picture 17" descr="villainoutli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971800"/>
            <a:ext cx="179546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965825" y="4108450"/>
            <a:ext cx="2019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44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= points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29000" y="11684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The </a:t>
            </a:r>
            <a:r>
              <a:rPr lang="en-US" altLang="ko-KR" sz="4000" b="1">
                <a:solidFill>
                  <a:srgbClr val="7030A0"/>
                </a:solidFill>
                <a:ea typeface="굴림" pitchFamily="50" charset="-127"/>
                <a:cs typeface="Arial" charset="0"/>
              </a:rPr>
              <a:t>Joker</a:t>
            </a: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 left traps around the city.</a:t>
            </a:r>
          </a:p>
          <a:p>
            <a:pPr algn="ctr">
              <a:defRPr/>
            </a:pPr>
            <a:r>
              <a:rPr lang="en-US" altLang="ko-KR" sz="4000">
                <a:solidFill>
                  <a:schemeClr val="tx1"/>
                </a:solidFill>
                <a:ea typeface="굴림" pitchFamily="50" charset="-127"/>
                <a:cs typeface="Arial" charset="0"/>
              </a:rPr>
              <a:t>Be careful.</a:t>
            </a:r>
            <a:endParaRPr lang="en-US" altLang="ko-KR" sz="2400">
              <a:solidFill>
                <a:schemeClr val="tx1"/>
              </a:solidFill>
              <a:ea typeface="굴림" pitchFamily="50" charset="-127"/>
              <a:cs typeface="Arial" charset="0"/>
            </a:endParaRPr>
          </a:p>
        </p:txBody>
      </p:sp>
      <p:pic>
        <p:nvPicPr>
          <p:cNvPr id="21" name="Picture 20" descr="purpl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886200"/>
            <a:ext cx="14478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65825" y="4106863"/>
            <a:ext cx="2416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44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= mystery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8200" y="762000"/>
            <a:ext cx="5715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I’ll take care of it.</a:t>
            </a:r>
          </a:p>
        </p:txBody>
      </p:sp>
    </p:spTree>
  </p:cSld>
  <p:clrMapOvr>
    <a:masterClrMapping/>
  </p:clrMapOvr>
  <p:transition spd="slow">
    <p:fade thruBlk="1"/>
    <p:sndAc>
      <p:stSnd loop="1">
        <p:snd r:embed="rId2" name="talking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4" grpId="0" animBg="1"/>
      <p:bldP spid="14" grpId="1" animBg="1"/>
      <p:bldP spid="19" grpId="0"/>
      <p:bldP spid="19" grpId="1"/>
      <p:bldP spid="20" grpId="0" animBg="1"/>
      <p:bldP spid="20" grpId="1" animBg="1"/>
      <p:bldP spid="22" grpId="0"/>
      <p:bldP spid="22" grpId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t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twoma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twom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25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ce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n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0"/>
            <a:ext cx="587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n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enc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5257800"/>
            <a:ext cx="4695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microph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59" y="1210728"/>
            <a:ext cx="3889281" cy="45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n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c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c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ne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5289550"/>
            <a:ext cx="39465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hlinkClick r:id="rId8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nurse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nurse h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3482280" cy="34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777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A</a:t>
            </a:r>
          </a:p>
        </p:txBody>
      </p:sp>
      <p:sp>
        <p:nvSpPr>
          <p:cNvPr id="10" name="Text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237038" y="152400"/>
            <a:ext cx="815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D</a:t>
            </a:r>
          </a:p>
        </p:txBody>
      </p:sp>
      <p:sp>
        <p:nvSpPr>
          <p:cNvPr id="11" name="Text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895600" y="152400"/>
            <a:ext cx="730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C</a:t>
            </a:r>
          </a:p>
        </p:txBody>
      </p:sp>
      <p:sp>
        <p:nvSpPr>
          <p:cNvPr id="12" name="Text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962775" y="152400"/>
            <a:ext cx="655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F</a:t>
            </a:r>
          </a:p>
        </p:txBody>
      </p:sp>
      <p:sp>
        <p:nvSpPr>
          <p:cNvPr id="13" name="Text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229600" y="152400"/>
            <a:ext cx="831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G</a:t>
            </a:r>
          </a:p>
        </p:txBody>
      </p:sp>
      <p:sp>
        <p:nvSpPr>
          <p:cNvPr id="14" name="TextBox 1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664200" y="152400"/>
            <a:ext cx="687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E</a:t>
            </a:r>
          </a:p>
        </p:txBody>
      </p:sp>
      <p:sp>
        <p:nvSpPr>
          <p:cNvPr id="15" name="TextBox 1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541463" y="152400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B</a:t>
            </a:r>
          </a:p>
        </p:txBody>
      </p:sp>
      <p:sp>
        <p:nvSpPr>
          <p:cNvPr id="16" name="TextBox 1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36525" y="1828800"/>
            <a:ext cx="823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H</a:t>
            </a:r>
          </a:p>
        </p:txBody>
      </p:sp>
      <p:sp>
        <p:nvSpPr>
          <p:cNvPr id="17" name="TextBox 1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867150" y="1828800"/>
            <a:ext cx="717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K</a:t>
            </a:r>
          </a:p>
        </p:txBody>
      </p:sp>
      <p:sp>
        <p:nvSpPr>
          <p:cNvPr id="18" name="TextBox 1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2705100" y="1828800"/>
            <a:ext cx="511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J</a:t>
            </a:r>
          </a:p>
        </p:txBody>
      </p:sp>
      <p:sp>
        <p:nvSpPr>
          <p:cNvPr id="19" name="TextBox 18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6502400" y="1828800"/>
            <a:ext cx="1060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M</a:t>
            </a:r>
          </a:p>
        </p:txBody>
      </p:sp>
      <p:sp>
        <p:nvSpPr>
          <p:cNvPr id="20" name="TextBox 19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8213725" y="1828800"/>
            <a:ext cx="846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N</a:t>
            </a:r>
          </a:p>
        </p:txBody>
      </p:sp>
      <p:sp>
        <p:nvSpPr>
          <p:cNvPr id="21" name="TextBox 20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5235575" y="1828800"/>
            <a:ext cx="615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L</a:t>
            </a:r>
          </a:p>
        </p:txBody>
      </p:sp>
      <p:sp>
        <p:nvSpPr>
          <p:cNvPr id="22" name="TextBox 21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1611313" y="1828800"/>
            <a:ext cx="4429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I</a:t>
            </a:r>
          </a:p>
        </p:txBody>
      </p:sp>
      <p:sp>
        <p:nvSpPr>
          <p:cNvPr id="30" name="TextBox 29">
            <a:hlinkClick r:id="rId16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3581400"/>
            <a:ext cx="863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O</a:t>
            </a:r>
          </a:p>
        </p:txBody>
      </p:sp>
      <p:sp>
        <p:nvSpPr>
          <p:cNvPr id="31" name="TextBox 30">
            <a:hlinkClick r:id="rId17" action="ppaction://hlinksldjump"/>
          </p:cNvPr>
          <p:cNvSpPr txBox="1">
            <a:spLocks noChangeArrowheads="1"/>
          </p:cNvSpPr>
          <p:nvPr/>
        </p:nvSpPr>
        <p:spPr bwMode="auto">
          <a:xfrm>
            <a:off x="4376738" y="3581400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R</a:t>
            </a:r>
          </a:p>
        </p:txBody>
      </p:sp>
      <p:sp>
        <p:nvSpPr>
          <p:cNvPr id="32" name="TextBox 31">
            <a:hlinkClick r:id="rId18" action="ppaction://hlinksldjump"/>
          </p:cNvPr>
          <p:cNvSpPr txBox="1">
            <a:spLocks noChangeArrowheads="1"/>
          </p:cNvSpPr>
          <p:nvPr/>
        </p:nvSpPr>
        <p:spPr bwMode="auto">
          <a:xfrm>
            <a:off x="2911475" y="3581400"/>
            <a:ext cx="87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Q</a:t>
            </a:r>
          </a:p>
        </p:txBody>
      </p:sp>
      <p:sp>
        <p:nvSpPr>
          <p:cNvPr id="33" name="TextBox 32">
            <a:hlinkClick r:id="rId19" action="ppaction://hlinksldjump"/>
          </p:cNvPr>
          <p:cNvSpPr txBox="1">
            <a:spLocks noChangeArrowheads="1"/>
          </p:cNvSpPr>
          <p:nvPr/>
        </p:nvSpPr>
        <p:spPr bwMode="auto">
          <a:xfrm>
            <a:off x="6954838" y="35814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T</a:t>
            </a:r>
          </a:p>
        </p:txBody>
      </p:sp>
      <p:sp>
        <p:nvSpPr>
          <p:cNvPr id="34" name="TextBox 33">
            <a:hlinkClick r:id="rId20" action="ppaction://hlinksldjump"/>
          </p:cNvPr>
          <p:cNvSpPr txBox="1">
            <a:spLocks noChangeArrowheads="1"/>
          </p:cNvSpPr>
          <p:nvPr/>
        </p:nvSpPr>
        <p:spPr bwMode="auto">
          <a:xfrm>
            <a:off x="8229600" y="3581400"/>
            <a:ext cx="842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U</a:t>
            </a:r>
          </a:p>
        </p:txBody>
      </p:sp>
      <p:sp>
        <p:nvSpPr>
          <p:cNvPr id="35" name="TextBox 34">
            <a:hlinkClick r:id="rId21" action="ppaction://hlinksldjump"/>
          </p:cNvPr>
          <p:cNvSpPr txBox="1">
            <a:spLocks noChangeArrowheads="1"/>
          </p:cNvSpPr>
          <p:nvPr/>
        </p:nvSpPr>
        <p:spPr bwMode="auto">
          <a:xfrm>
            <a:off x="5708650" y="3581400"/>
            <a:ext cx="657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S</a:t>
            </a:r>
          </a:p>
        </p:txBody>
      </p:sp>
      <p:sp>
        <p:nvSpPr>
          <p:cNvPr id="36" name="TextBox 35">
            <a:hlinkClick r:id="rId22" action="ppaction://hlinksldjump"/>
          </p:cNvPr>
          <p:cNvSpPr txBox="1">
            <a:spLocks noChangeArrowheads="1"/>
          </p:cNvSpPr>
          <p:nvPr/>
        </p:nvSpPr>
        <p:spPr bwMode="auto">
          <a:xfrm>
            <a:off x="1606550" y="3581400"/>
            <a:ext cx="715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P</a:t>
            </a:r>
          </a:p>
        </p:txBody>
      </p:sp>
      <p:sp>
        <p:nvSpPr>
          <p:cNvPr id="39" name="TextBox 38">
            <a:hlinkClick r:id="rId23" action="ppaction://hlinksldjump"/>
          </p:cNvPr>
          <p:cNvSpPr txBox="1">
            <a:spLocks noChangeArrowheads="1"/>
          </p:cNvSpPr>
          <p:nvPr/>
        </p:nvSpPr>
        <p:spPr bwMode="auto">
          <a:xfrm>
            <a:off x="225425" y="5334000"/>
            <a:ext cx="7667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V</a:t>
            </a:r>
          </a:p>
        </p:txBody>
      </p:sp>
      <p:sp>
        <p:nvSpPr>
          <p:cNvPr id="40" name="TextBox 39">
            <a:hlinkClick r:id="rId24" action="ppaction://hlinksldjump"/>
          </p:cNvPr>
          <p:cNvSpPr txBox="1">
            <a:spLocks noChangeArrowheads="1"/>
          </p:cNvSpPr>
          <p:nvPr/>
        </p:nvSpPr>
        <p:spPr bwMode="auto">
          <a:xfrm>
            <a:off x="3278188" y="5334000"/>
            <a:ext cx="715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X</a:t>
            </a:r>
          </a:p>
        </p:txBody>
      </p:sp>
      <p:sp>
        <p:nvSpPr>
          <p:cNvPr id="41" name="TextBox 40">
            <a:hlinkClick r:id="rId25" action="ppaction://hlinksldjump"/>
          </p:cNvPr>
          <p:cNvSpPr txBox="1">
            <a:spLocks noChangeArrowheads="1"/>
          </p:cNvSpPr>
          <p:nvPr/>
        </p:nvSpPr>
        <p:spPr bwMode="auto">
          <a:xfrm>
            <a:off x="4589463" y="53340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Y</a:t>
            </a:r>
          </a:p>
        </p:txBody>
      </p:sp>
      <p:sp>
        <p:nvSpPr>
          <p:cNvPr id="42" name="TextBox 41">
            <a:hlinkClick r:id="rId26" action="ppaction://hlinksldjump"/>
          </p:cNvPr>
          <p:cNvSpPr txBox="1">
            <a:spLocks noChangeArrowheads="1"/>
          </p:cNvSpPr>
          <p:nvPr/>
        </p:nvSpPr>
        <p:spPr bwMode="auto">
          <a:xfrm>
            <a:off x="1585913" y="5334000"/>
            <a:ext cx="1096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W</a:t>
            </a:r>
          </a:p>
        </p:txBody>
      </p:sp>
      <p:sp>
        <p:nvSpPr>
          <p:cNvPr id="43" name="TextBox 42">
            <a:hlinkClick r:id="rId27" action="ppaction://hlinksldjump"/>
          </p:cNvPr>
          <p:cNvSpPr txBox="1">
            <a:spLocks noChangeArrowheads="1"/>
          </p:cNvSpPr>
          <p:nvPr/>
        </p:nvSpPr>
        <p:spPr bwMode="auto">
          <a:xfrm>
            <a:off x="5868988" y="5334000"/>
            <a:ext cx="684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8000">
                <a:solidFill>
                  <a:schemeClr val="bg1"/>
                </a:solidFill>
                <a:latin typeface="Calibri" pitchFamily="34" charset="0"/>
                <a:ea typeface="굴림" charset="-127"/>
              </a:rPr>
              <a:t>Z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8550" y="6757988"/>
            <a:ext cx="1733550" cy="1000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reez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6477000" y="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9" name="Picture 8" descr="freez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5"/>
          <a:stretch/>
        </p:blipFill>
        <p:spPr bwMode="auto">
          <a:xfrm>
            <a:off x="152400" y="5739618"/>
            <a:ext cx="4876800" cy="9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reeze2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1925" y="4547393"/>
            <a:ext cx="4410075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inus 10"/>
          <p:cNvSpPr/>
          <p:nvPr/>
        </p:nvSpPr>
        <p:spPr>
          <a:xfrm>
            <a:off x="1066800" y="4547393"/>
            <a:ext cx="457200" cy="560387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ddl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he-riddler-com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c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4102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fireho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5302"/>
            <a:ext cx="4151313" cy="34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rveyd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veyde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88"/>
            <a:ext cx="39624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rveyden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7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6019800" y="4267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ko-KR">
              <a:latin typeface="Calibri" pitchFamily="34" charset="0"/>
            </a:endParaRPr>
          </a:p>
        </p:txBody>
      </p:sp>
      <p:sp>
        <p:nvSpPr>
          <p:cNvPr id="8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ze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reeze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5459413"/>
            <a:ext cx="4410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What does he/she do?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Enter answer here.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Image result for steering whee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06424"/>
            <a:ext cx="3186881" cy="28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cousin.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0" y="51816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reez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reez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reez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reez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5"/>
          <a:stretch/>
        </p:blipFill>
        <p:spPr bwMode="auto">
          <a:xfrm>
            <a:off x="152400" y="5739618"/>
            <a:ext cx="4876800" cy="9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hlinkClick r:id="rId8" action="ppaction://hlinksldjump"/>
          </p:cNvPr>
          <p:cNvSpPr/>
          <p:nvPr/>
        </p:nvSpPr>
        <p:spPr>
          <a:xfrm>
            <a:off x="6477000" y="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9" name="Picture 8" descr="freeze2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1925" y="4547393"/>
            <a:ext cx="4410075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inus 2"/>
          <p:cNvSpPr/>
          <p:nvPr/>
        </p:nvSpPr>
        <p:spPr>
          <a:xfrm>
            <a:off x="1066800" y="4547393"/>
            <a:ext cx="457200" cy="560387"/>
          </a:xfrm>
          <a:prstGeom prst="mathMin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ke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joker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okerc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c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5410200"/>
            <a:ext cx="4054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>
    <p:fade thruBlk="1"/>
    <p:sndAc>
      <p:stSnd>
        <p:snd r:embed="rId2" name="11 Agent Of Chao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are they?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Parents.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14600" y="4191000"/>
            <a:ext cx="13716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  <p:pic>
        <p:nvPicPr>
          <p:cNvPr id="3" name="Picture 2" descr="jo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oker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871788"/>
            <a:ext cx="18589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788"/>
            <a:ext cx="1858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_presen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243388"/>
            <a:ext cx="1857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jokerlaug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28138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jokerfo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5588"/>
            <a:ext cx="59436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kerslid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ne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n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net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876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hlinkClick r:id="rId9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bane`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t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twoman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twoma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25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ddl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iddl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ddle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2400"/>
            <a:ext cx="46545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6477000" y="5562600"/>
            <a:ext cx="2667000" cy="1295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event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6419-68EE-4B59-844A-5B0FAE164433}"/>
              </a:ext>
            </a:extLst>
          </p:cNvPr>
          <p:cNvSpPr>
            <a:spLocks noGrp="1"/>
          </p:cNvSpPr>
          <p:nvPr/>
        </p:nvSpPr>
        <p:spPr bwMode="auto">
          <a:xfrm>
            <a:off x="685800" y="1441664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>
                <a:hlinkClick r:id="rId2"/>
              </a:rPr>
              <a:t>gioithieu.azota.vn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AC6ED-9620-4036-B977-7C843807E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13264"/>
            <a:ext cx="4511288" cy="26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6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edu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1268413" cy="2819400"/>
          </a:xfrm>
          <a:prstGeom prst="rect">
            <a:avLst/>
          </a:prstGeom>
          <a:effectLst>
            <a:outerShdw blurRad="76200" dist="152400" dir="1362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 descr="firedu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1539875" cy="28956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pic>
        <p:nvPicPr>
          <p:cNvPr id="13" name="Picture 12" descr="firedu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225" y="1676400"/>
            <a:ext cx="1431925" cy="2667000"/>
          </a:xfrm>
          <a:prstGeom prst="rect">
            <a:avLst/>
          </a:prstGeom>
          <a:effectLst>
            <a:outerShdw blurRad="50800" dist="38100" dir="1086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4" name="Picture 13" descr="firedu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057400"/>
            <a:ext cx="923925" cy="2286000"/>
          </a:xfrm>
          <a:prstGeom prst="rect">
            <a:avLst/>
          </a:prstGeom>
          <a:effectLst>
            <a:outerShdw blurRad="50800" dist="38100" dir="11100000" sx="103000" sy="103000" algn="b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14" descr="firedu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25" y="3276600"/>
            <a:ext cx="1125538" cy="3048000"/>
          </a:xfrm>
          <a:prstGeom prst="rect">
            <a:avLst/>
          </a:prstGeom>
          <a:effectLst>
            <a:outerShdw blurRad="76200" dist="152400" dir="13500000" sx="81000" sy="81000" kx="12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6200" y="76200"/>
            <a:ext cx="7924800" cy="8382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You caught 5 villains!</a:t>
            </a:r>
          </a:p>
        </p:txBody>
      </p:sp>
      <p:sp>
        <p:nvSpPr>
          <p:cNvPr id="8" name="Rounded Rectangle 7">
            <a:hlinkClick r:id="rId8" action="ppaction://hlinksldjump"/>
          </p:cNvPr>
          <p:cNvSpPr/>
          <p:nvPr/>
        </p:nvSpPr>
        <p:spPr>
          <a:xfrm>
            <a:off x="3124200" y="6019800"/>
            <a:ext cx="2819400" cy="838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>
              <a:solidFill>
                <a:srgbClr val="FFFFFF"/>
              </a:solidFill>
              <a:ea typeface="굴림" charset="-127"/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  <p:sndAc>
      <p:stSnd>
        <p:snd r:embed="rId2" name="NotAHe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524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Who is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5791200"/>
            <a:ext cx="8839200" cy="9144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/>
              <a:t>uncle</a:t>
            </a:r>
          </a:p>
        </p:txBody>
      </p:sp>
      <p:pic>
        <p:nvPicPr>
          <p:cNvPr id="6" name="Picture 5" descr="batlogosm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713" y="5857875"/>
            <a:ext cx="801687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batlogosmall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857875"/>
            <a:ext cx="668338" cy="781050"/>
          </a:xfrm>
          <a:prstGeom prst="rect">
            <a:avLst/>
          </a:prstGeom>
          <a:ln w="190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1926" r="10666" b="17629"/>
          <a:stretch/>
        </p:blipFill>
        <p:spPr bwMode="auto">
          <a:xfrm>
            <a:off x="562769" y="1533525"/>
            <a:ext cx="7597028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143000" y="4191000"/>
            <a:ext cx="1066800" cy="381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ck wipe, phaz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o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629</Words>
  <PresentationFormat>On-screen Show (4:3)</PresentationFormat>
  <Paragraphs>159</Paragraphs>
  <Slides>77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Comic Sans MS</vt:lpstr>
      <vt:lpstr>Euphemia</vt:lpstr>
      <vt:lpstr>Wingdings</vt:lpstr>
      <vt:lpstr>Office Theme</vt:lpstr>
      <vt:lpstr>3_Crianças Felizes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2012-08-28T11:37:03Z</dcterms:created>
  <dcterms:modified xsi:type="dcterms:W3CDTF">2021-01-21T08:13:15Z</dcterms:modified>
</cp:coreProperties>
</file>