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12192000" cy="6858000"/>
  <p:notesSz cx="6858000" cy="9144000"/>
  <p:embeddedFontLst>
    <p:embeddedFont>
      <p:font typeface=".VnMystical" panose="020B7200000000000000"/>
      <p:regular r:id="rId14"/>
    </p:embeddedFont>
    <p:embeddedFont>
      <p:font typeface="Action Jackso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D9D9"/>
    <a:srgbClr val="FFE864"/>
    <a:srgbClr val="925237"/>
    <a:srgbClr val="7D4A2F"/>
    <a:srgbClr val="5F2C09"/>
    <a:srgbClr val="3F4E63"/>
    <a:srgbClr val="333F50"/>
    <a:srgbClr val="BE5916"/>
    <a:srgbClr val="55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B2FEF-98F6-4B43-92CC-BAF47A065E4F}" v="15" dt="2019-09-28T10:43:46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A7EB2FEF-98F6-4B43-92CC-BAF47A065E4F}"/>
    <pc:docChg chg="modSld">
      <pc:chgData name="Guest User" userId="" providerId="Windows Live" clId="Web-{A7EB2FEF-98F6-4B43-92CC-BAF47A065E4F}" dt="2019-09-28T10:43:46.791" v="14" actId="20577"/>
      <pc:docMkLst>
        <pc:docMk/>
      </pc:docMkLst>
      <pc:sldChg chg="modSp">
        <pc:chgData name="Guest User" userId="" providerId="Windows Live" clId="Web-{A7EB2FEF-98F6-4B43-92CC-BAF47A065E4F}" dt="2019-09-28T10:43:46.791" v="14" actId="20577"/>
        <pc:sldMkLst>
          <pc:docMk/>
          <pc:sldMk cId="2492937088" sldId="260"/>
        </pc:sldMkLst>
        <pc:spChg chg="mod">
          <ac:chgData name="Guest User" userId="" providerId="Windows Live" clId="Web-{A7EB2FEF-98F6-4B43-92CC-BAF47A065E4F}" dt="2019-09-28T10:43:46.791" v="14" actId="20577"/>
          <ac:spMkLst>
            <pc:docMk/>
            <pc:sldMk cId="2492937088" sldId="260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882" y="0"/>
            <a:ext cx="7041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HALLOWEEN GAME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444" y="1028359"/>
            <a:ext cx="38571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TRICK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519" y="2853837"/>
            <a:ext cx="40495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TREAT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536" y="1672128"/>
            <a:ext cx="25170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ction Jackson" panose="00000400000000000000" pitchFamily="2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25"/>
            <a:ext cx="3352800" cy="437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25149" y="6324285"/>
            <a:ext cx="2392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POWERPOINT GAME</a:t>
            </a:r>
          </a:p>
        </p:txBody>
      </p:sp>
      <p:pic>
        <p:nvPicPr>
          <p:cNvPr id="11" name="Smoked_Kielbasa_P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1181" y="-74320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109">
            <a:off x="7378856" y="994918"/>
            <a:ext cx="5029200" cy="276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3386" y="4659094"/>
            <a:ext cx="249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Design by Vo Van Xin Em</a:t>
            </a:r>
          </a:p>
        </p:txBody>
      </p:sp>
    </p:spTree>
    <p:extLst>
      <p:ext uri="{BB962C8B-B14F-4D97-AF65-F5344CB8AC3E}">
        <p14:creationId xmlns:p14="http://schemas.microsoft.com/office/powerpoint/2010/main" val="817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9 ? [ Question 9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10 ? [ Question 10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586" y="2633507"/>
            <a:ext cx="8555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Đăng ký kênh </a:t>
            </a:r>
            <a:r>
              <a:rPr lang="en-US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ủng hộ nhé!</a:t>
            </a:r>
          </a:p>
          <a:p>
            <a:pPr algn="ctr"/>
            <a:r>
              <a:rPr lang="en-US" sz="5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Subcribe</a:t>
            </a:r>
            <a:r>
              <a:rPr lang="en-US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my channel, please!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574" y="672584"/>
            <a:ext cx="829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C00000"/>
                </a:solidFill>
                <a:latin typeface="tahoma" panose="020B0604030504040204" pitchFamily="34" charset="0"/>
              </a:rPr>
              <a:t>I live inside you </a:t>
            </a:r>
            <a:r>
              <a:rPr lang="en-US" sz="3200" i="1">
                <a:solidFill>
                  <a:srgbClr val="FFC000"/>
                </a:solidFill>
                <a:latin typeface="tahoma" panose="020B0604030504040204" pitchFamily="34" charset="0"/>
              </a:rPr>
              <a:t>,</a:t>
            </a:r>
            <a:r>
              <a:rPr lang="en-US" sz="3200" i="1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sz="3200" i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</a:rPr>
              <a:t>so don't be scared of me </a:t>
            </a:r>
            <a:r>
              <a:rPr lang="en-US" sz="3200" i="1">
                <a:solidFill>
                  <a:srgbClr val="FFC000"/>
                </a:solidFill>
                <a:latin typeface="tahoma" panose="020B0604030504040204" pitchFamily="34" charset="0"/>
              </a:rPr>
              <a:t>!</a:t>
            </a:r>
            <a:r>
              <a:rPr lang="en-US" sz="3200" i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 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" y="4131434"/>
            <a:ext cx="3233991" cy="2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Calibri"/>
              </a:rPr>
              <a:t>What's this?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r>
              <a:rPr lang="en-US">
                <a:solidFill>
                  <a:srgbClr val="7030A0"/>
                </a:solidFill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r>
              <a:rPr lang="en-US">
                <a:solidFill>
                  <a:srgbClr val="7030A0"/>
                </a:solidFill>
              </a:rPr>
              <a:t>[ Wrong answer ]</a:t>
            </a:r>
          </a:p>
        </p:txBody>
      </p:sp>
      <p:pic>
        <p:nvPicPr>
          <p:cNvPr id="23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34900" y="2588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 ? [ Question 2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Wrong answer 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 ? [ Question 3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91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 ? [ Question 4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 ? [ Question 5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6 ? [ Question 6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44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7 ? [ Question 7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8 ? [ Question 8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358</Words>
  <Application>Microsoft Office PowerPoint</Application>
  <PresentationFormat>Widescreen</PresentationFormat>
  <Paragraphs>59</Paragraphs>
  <Slides>12</Slides>
  <Notes>0</Notes>
  <HiddenSlides>0</HiddenSlides>
  <MMClips>51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Vo Van Xin Em</cp:lastModifiedBy>
  <cp:revision>44</cp:revision>
  <dcterms:created xsi:type="dcterms:W3CDTF">2018-10-24T01:42:02Z</dcterms:created>
  <dcterms:modified xsi:type="dcterms:W3CDTF">2019-09-28T10:43:48Z</dcterms:modified>
</cp:coreProperties>
</file>