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gxq/4Fsiqt4pbWgNPC48JpR8Z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slide" Target="/ppt/slides/slide2.xml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slide" Target="/ppt/slides/slide3.xm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image" Target="../media/image6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slide" Target="/ppt/slides/slide5.xm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image" Target="../media/image6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channel/UCWB84YdW_Lzpum92F8VGp9A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46" y="1"/>
            <a:ext cx="9120554" cy="50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400" y="16119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3446" y="3409950"/>
            <a:ext cx="9147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Trò chơi câu cá</a:t>
            </a:r>
            <a:endParaRPr b="0" i="0" sz="8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>
            <a:hlinkClick action="ppaction://hlinksldjump" r:id="rId5"/>
          </p:cNvPr>
          <p:cNvSpPr/>
          <p:nvPr/>
        </p:nvSpPr>
        <p:spPr>
          <a:xfrm>
            <a:off x="3048000" y="2604678"/>
            <a:ext cx="2286000" cy="8382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BẮT ĐẦU</a:t>
            </a:r>
            <a:endParaRPr b="1" i="0" sz="3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978877" y="666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238250"/>
            <a:ext cx="9144000" cy="6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3000" y="1"/>
            <a:ext cx="4191000" cy="423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3521" y="324584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99932" y="326719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4307" y="318135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5288" y="293086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20773" y="3163218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695335" y="1123950"/>
            <a:ext cx="3093732" cy="1600200"/>
          </a:xfrm>
          <a:prstGeom prst="wedgeEllipseCallout">
            <a:avLst>
              <a:gd fmla="val -67108" name="adj1"/>
              <a:gd fmla="val -3009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13975" y="916857"/>
            <a:ext cx="3343669" cy="334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664132" y="1533495"/>
            <a:ext cx="30859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1: 1+1=?</a:t>
            </a:r>
            <a:endParaRPr b="0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 flipH="1">
            <a:off x="-1794618" y="3056610"/>
            <a:ext cx="1566520" cy="862947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2" y="4114581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-947193" y="4041327"/>
            <a:ext cx="1566520" cy="862947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2" y="4114581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9445780" y="4149750"/>
            <a:ext cx="1277374" cy="860400"/>
            <a:chOff x="9445780" y="4149750"/>
            <a:chExt cx="1277374" cy="860400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action="ppaction://hlinksldjump" r:id="rId13"/>
            </p:cNvPr>
            <p:cNvSpPr txBox="1"/>
            <p:nvPr/>
          </p:nvSpPr>
          <p:spPr>
            <a:xfrm>
              <a:off x="9995412" y="4149750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978877" y="666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4925" y="37787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3000" y="1"/>
            <a:ext cx="4191000" cy="42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1695334" y="1189910"/>
            <a:ext cx="2717700" cy="1308300"/>
          </a:xfrm>
          <a:prstGeom prst="wedgeEllipseCallout">
            <a:avLst>
              <a:gd fmla="val -73825" name="adj1"/>
              <a:gd fmla="val -10801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327010" y="1471399"/>
            <a:ext cx="308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1: 1+1=?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4987071" y="726695"/>
            <a:ext cx="3569155" cy="3447590"/>
            <a:chOff x="4987071" y="726695"/>
            <a:chExt cx="3569155" cy="3447590"/>
          </a:xfrm>
        </p:grpSpPr>
        <p:pic>
          <p:nvPicPr>
            <p:cNvPr id="133" name="Google Shape;133;p3"/>
            <p:cNvPicPr preferRelativeResize="0"/>
            <p:nvPr/>
          </p:nvPicPr>
          <p:blipFill rotWithShape="1">
            <a:blip r:embed="rId9">
              <a:alphaModFix/>
            </a:blip>
            <a:srcRect b="29996" l="0" r="0" t="0"/>
            <a:stretch/>
          </p:blipFill>
          <p:spPr>
            <a:xfrm rot="357513">
              <a:off x="5100096" y="893923"/>
              <a:ext cx="3343670" cy="23406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3"/>
            <p:cNvGrpSpPr/>
            <p:nvPr/>
          </p:nvGrpSpPr>
          <p:grpSpPr>
            <a:xfrm rot="5901613">
              <a:off x="4866872" y="3049605"/>
              <a:ext cx="1277408" cy="860423"/>
              <a:chOff x="9445780" y="4149750"/>
              <a:chExt cx="1277374" cy="860400"/>
            </a:xfrm>
          </p:grpSpPr>
          <p:pic>
            <p:nvPicPr>
              <p:cNvPr id="135" name="Google Shape;135;p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445780" y="4189352"/>
                <a:ext cx="1277374" cy="7881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3">
                <a:hlinkClick action="ppaction://hlinksldjump" r:id="rId11"/>
              </p:cNvPr>
              <p:cNvSpPr txBox="1"/>
              <p:nvPr/>
            </p:nvSpPr>
            <p:spPr>
              <a:xfrm>
                <a:off x="9995412" y="4149750"/>
                <a:ext cx="646500" cy="8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3"/>
          <p:cNvGrpSpPr/>
          <p:nvPr/>
        </p:nvGrpSpPr>
        <p:grpSpPr>
          <a:xfrm flipH="1">
            <a:off x="-1795050" y="3056610"/>
            <a:ext cx="1566572" cy="862947"/>
            <a:chOff x="9445780" y="4114581"/>
            <a:chExt cx="1277374" cy="862947"/>
          </a:xfrm>
        </p:grpSpPr>
        <p:pic>
          <p:nvPicPr>
            <p:cNvPr id="138" name="Google Shape;138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3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 flipH="1">
            <a:off x="-947625" y="4041327"/>
            <a:ext cx="1566572" cy="862947"/>
            <a:chOff x="9445780" y="4114581"/>
            <a:chExt cx="1277374" cy="862947"/>
          </a:xfrm>
        </p:grpSpPr>
        <p:pic>
          <p:nvPicPr>
            <p:cNvPr id="141" name="Google Shape;141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3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144" name="Google Shape;144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3"/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238250"/>
            <a:ext cx="9144001" cy="638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3000" y="1"/>
            <a:ext cx="4191000" cy="42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3521" y="324584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99932" y="326719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4307" y="318135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5288" y="293086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20773" y="3163218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>
            <a:off x="1695335" y="1123950"/>
            <a:ext cx="3093600" cy="1600200"/>
          </a:xfrm>
          <a:prstGeom prst="wedgeEllipseCallout">
            <a:avLst>
              <a:gd fmla="val -67108" name="adj1"/>
              <a:gd fmla="val -3009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13975" y="916857"/>
            <a:ext cx="3343670" cy="334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1664132" y="1533495"/>
            <a:ext cx="308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2: 2+2=?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 flipH="1">
            <a:off x="-1795050" y="3056610"/>
            <a:ext cx="1566572" cy="862947"/>
            <a:chOff x="9445780" y="4114581"/>
            <a:chExt cx="1277374" cy="862947"/>
          </a:xfrm>
        </p:grpSpPr>
        <p:pic>
          <p:nvPicPr>
            <p:cNvPr id="165" name="Google Shape;165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4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67" name="Google Shape;167;p4"/>
          <p:cNvGrpSpPr/>
          <p:nvPr/>
        </p:nvGrpSpPr>
        <p:grpSpPr>
          <a:xfrm flipH="1">
            <a:off x="-947625" y="4041327"/>
            <a:ext cx="1566572" cy="862947"/>
            <a:chOff x="9445780" y="4114581"/>
            <a:chExt cx="1277374" cy="862947"/>
          </a:xfrm>
        </p:grpSpPr>
        <p:pic>
          <p:nvPicPr>
            <p:cNvPr id="168" name="Google Shape;168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4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171" name="Google Shape;171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4"/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9445780" y="4149750"/>
            <a:ext cx="1277374" cy="860400"/>
            <a:chOff x="9445780" y="4149750"/>
            <a:chExt cx="1277374" cy="860400"/>
          </a:xfrm>
        </p:grpSpPr>
        <p:pic>
          <p:nvPicPr>
            <p:cNvPr id="174" name="Google Shape;174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4">
              <a:hlinkClick action="ppaction://hlinksldjump" r:id="rId13"/>
            </p:cNvPr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" name="Google Shape;176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978877" y="666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4925" y="37787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3000" y="1"/>
            <a:ext cx="4191000" cy="42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1695334" y="1189910"/>
            <a:ext cx="2717700" cy="1308300"/>
          </a:xfrm>
          <a:prstGeom prst="wedgeEllipseCallout">
            <a:avLst>
              <a:gd fmla="val -73825" name="adj1"/>
              <a:gd fmla="val -10801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1327010" y="1471399"/>
            <a:ext cx="308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2: 2+2=?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4987071" y="726695"/>
            <a:ext cx="3569155" cy="3447590"/>
            <a:chOff x="4987071" y="726695"/>
            <a:chExt cx="3569155" cy="3447590"/>
          </a:xfrm>
        </p:grpSpPr>
        <p:pic>
          <p:nvPicPr>
            <p:cNvPr id="190" name="Google Shape;190;p5"/>
            <p:cNvPicPr preferRelativeResize="0"/>
            <p:nvPr/>
          </p:nvPicPr>
          <p:blipFill rotWithShape="1">
            <a:blip r:embed="rId9">
              <a:alphaModFix/>
            </a:blip>
            <a:srcRect b="29996" l="0" r="0" t="0"/>
            <a:stretch/>
          </p:blipFill>
          <p:spPr>
            <a:xfrm rot="357513">
              <a:off x="5100096" y="893923"/>
              <a:ext cx="3343670" cy="23406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1" name="Google Shape;191;p5"/>
            <p:cNvGrpSpPr/>
            <p:nvPr/>
          </p:nvGrpSpPr>
          <p:grpSpPr>
            <a:xfrm rot="5901613">
              <a:off x="4866872" y="3049605"/>
              <a:ext cx="1277408" cy="860423"/>
              <a:chOff x="9445780" y="4149750"/>
              <a:chExt cx="1277374" cy="860400"/>
            </a:xfrm>
          </p:grpSpPr>
          <p:pic>
            <p:nvPicPr>
              <p:cNvPr id="192" name="Google Shape;192;p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445780" y="4189352"/>
                <a:ext cx="1277374" cy="7881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5">
                <a:hlinkClick action="ppaction://hlinksldjump" r:id="rId11"/>
              </p:cNvPr>
              <p:cNvSpPr txBox="1"/>
              <p:nvPr/>
            </p:nvSpPr>
            <p:spPr>
              <a:xfrm>
                <a:off x="9995412" y="4149750"/>
                <a:ext cx="646500" cy="8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b="1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" name="Google Shape;194;p5"/>
          <p:cNvGrpSpPr/>
          <p:nvPr/>
        </p:nvGrpSpPr>
        <p:grpSpPr>
          <a:xfrm flipH="1">
            <a:off x="-1795050" y="3056610"/>
            <a:ext cx="1566572" cy="862947"/>
            <a:chOff x="9445780" y="4114581"/>
            <a:chExt cx="1277374" cy="862947"/>
          </a:xfrm>
        </p:grpSpPr>
        <p:pic>
          <p:nvPicPr>
            <p:cNvPr id="195" name="Google Shape;195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5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97" name="Google Shape;197;p5"/>
          <p:cNvGrpSpPr/>
          <p:nvPr/>
        </p:nvGrpSpPr>
        <p:grpSpPr>
          <a:xfrm flipH="1">
            <a:off x="-947625" y="4041327"/>
            <a:ext cx="1566572" cy="862947"/>
            <a:chOff x="9445780" y="4114581"/>
            <a:chExt cx="1277374" cy="862947"/>
          </a:xfrm>
        </p:grpSpPr>
        <p:pic>
          <p:nvPicPr>
            <p:cNvPr id="198" name="Google Shape;198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5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201" name="Google Shape;201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5"/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/>
        </p:nvSpPr>
        <p:spPr>
          <a:xfrm>
            <a:off x="304800" y="514350"/>
            <a:ext cx="8004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Đăng ký, Like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Kênh youtube để xem video HD</a:t>
            </a:r>
            <a:endParaRPr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ết quả hình ảnh cho đăng ký" id="208" name="Google Shape;208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190750"/>
            <a:ext cx="63246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2018-01-14T04:30:44Z</dcterms:created>
</cp:coreProperties>
</file>