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01" r:id="rId3"/>
    <p:sldId id="590" r:id="rId4"/>
    <p:sldId id="305" r:id="rId5"/>
    <p:sldId id="307" r:id="rId6"/>
    <p:sldId id="309" r:id="rId7"/>
    <p:sldId id="311" r:id="rId8"/>
    <p:sldId id="313" r:id="rId9"/>
    <p:sldId id="315" r:id="rId10"/>
    <p:sldId id="579" r:id="rId11"/>
    <p:sldId id="582" r:id="rId12"/>
    <p:sldId id="587" r:id="rId13"/>
    <p:sldId id="581" r:id="rId14"/>
    <p:sldId id="604" r:id="rId15"/>
    <p:sldId id="591" r:id="rId16"/>
    <p:sldId id="317" r:id="rId17"/>
    <p:sldId id="318" r:id="rId18"/>
    <p:sldId id="319" r:id="rId19"/>
    <p:sldId id="600" r:id="rId20"/>
    <p:sldId id="308" r:id="rId21"/>
    <p:sldId id="339" r:id="rId22"/>
    <p:sldId id="601" r:id="rId23"/>
    <p:sldId id="312" r:id="rId24"/>
    <p:sldId id="602" r:id="rId25"/>
    <p:sldId id="314" r:id="rId26"/>
    <p:sldId id="341" r:id="rId27"/>
    <p:sldId id="609" r:id="rId28"/>
    <p:sldId id="321" r:id="rId29"/>
    <p:sldId id="343" r:id="rId30"/>
    <p:sldId id="325" r:id="rId31"/>
    <p:sldId id="345" r:id="rId32"/>
    <p:sldId id="347" r:id="rId33"/>
    <p:sldId id="332" r:id="rId34"/>
    <p:sldId id="349" r:id="rId35"/>
    <p:sldId id="334" r:id="rId36"/>
    <p:sldId id="351" r:id="rId37"/>
    <p:sldId id="588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9AC"/>
    <a:srgbClr val="E2F0D9"/>
    <a:srgbClr val="270F6B"/>
    <a:srgbClr val="FFA700"/>
    <a:srgbClr val="135F82"/>
    <a:srgbClr val="3333FF"/>
    <a:srgbClr val="0000FF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6" autoAdjust="0"/>
    <p:restoredTop sz="94249" autoAdjust="0"/>
  </p:normalViewPr>
  <p:slideViewPr>
    <p:cSldViewPr>
      <p:cViewPr varScale="1">
        <p:scale>
          <a:sx n="33" d="100"/>
          <a:sy n="33" d="100"/>
        </p:scale>
        <p:origin x="676" y="1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8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6.png"/><Relationship Id="rId7" Type="http://schemas.openxmlformats.org/officeDocument/2006/relationships/image" Target="../media/image48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77.png"/><Relationship Id="rId3" Type="http://schemas.openxmlformats.org/officeDocument/2006/relationships/image" Target="../media/image71.wmf"/><Relationship Id="rId7" Type="http://schemas.openxmlformats.org/officeDocument/2006/relationships/image" Target="../media/image72.emf"/><Relationship Id="rId12" Type="http://schemas.openxmlformats.org/officeDocument/2006/relationships/image" Target="../media/image76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5.png"/><Relationship Id="rId5" Type="http://schemas.openxmlformats.org/officeDocument/2006/relationships/image" Target="../media/image73.png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7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80.png"/><Relationship Id="rId7" Type="http://schemas.openxmlformats.org/officeDocument/2006/relationships/image" Target="../media/image210.png"/><Relationship Id="rId12" Type="http://schemas.openxmlformats.org/officeDocument/2006/relationships/image" Target="../media/image79.png"/><Relationship Id="rId17" Type="http://schemas.openxmlformats.org/officeDocument/2006/relationships/image" Target="../media/image71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11" Type="http://schemas.openxmlformats.org/officeDocument/2006/relationships/image" Target="../media/image290.png"/><Relationship Id="rId15" Type="http://schemas.openxmlformats.org/officeDocument/2006/relationships/image" Target="../media/image330.png"/><Relationship Id="rId10" Type="http://schemas.openxmlformats.org/officeDocument/2006/relationships/image" Target="../media/image280.png"/><Relationship Id="rId9" Type="http://schemas.openxmlformats.org/officeDocument/2006/relationships/image" Target="../media/image78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83.png"/><Relationship Id="rId18" Type="http://schemas.openxmlformats.org/officeDocument/2006/relationships/oleObject" Target="../embeddings/oleObject5.bin"/><Relationship Id="rId7" Type="http://schemas.openxmlformats.org/officeDocument/2006/relationships/image" Target="../media/image210.png"/><Relationship Id="rId12" Type="http://schemas.openxmlformats.org/officeDocument/2006/relationships/image" Target="../media/image85.png"/><Relationship Id="rId17" Type="http://schemas.openxmlformats.org/officeDocument/2006/relationships/image" Target="../media/image4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11" Type="http://schemas.openxmlformats.org/officeDocument/2006/relationships/image" Target="../media/image82.png"/><Relationship Id="rId15" Type="http://schemas.openxmlformats.org/officeDocument/2006/relationships/image" Target="../media/image86.png"/><Relationship Id="rId10" Type="http://schemas.openxmlformats.org/officeDocument/2006/relationships/image" Target="../media/image340.png"/><Relationship Id="rId19" Type="http://schemas.openxmlformats.org/officeDocument/2006/relationships/image" Target="../media/image71.wmf"/><Relationship Id="rId9" Type="http://schemas.openxmlformats.org/officeDocument/2006/relationships/image" Target="../media/image78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88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10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11" Type="http://schemas.openxmlformats.org/officeDocument/2006/relationships/image" Target="../media/image82.png"/><Relationship Id="rId10" Type="http://schemas.openxmlformats.org/officeDocument/2006/relationships/image" Target="../media/image430.png"/><Relationship Id="rId4" Type="http://schemas.openxmlformats.org/officeDocument/2006/relationships/image" Target="../media/image71.wmf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60.png"/><Relationship Id="rId3" Type="http://schemas.openxmlformats.org/officeDocument/2006/relationships/image" Target="../media/image450.png"/><Relationship Id="rId7" Type="http://schemas.openxmlformats.org/officeDocument/2006/relationships/image" Target="../media/image67.png"/><Relationship Id="rId12" Type="http://schemas.openxmlformats.org/officeDocument/2006/relationships/image" Target="../media/image5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540.png"/><Relationship Id="rId5" Type="http://schemas.openxmlformats.org/officeDocument/2006/relationships/image" Target="../media/image481.png"/><Relationship Id="rId10" Type="http://schemas.openxmlformats.org/officeDocument/2006/relationships/image" Target="../media/image70.png"/><Relationship Id="rId4" Type="http://schemas.openxmlformats.org/officeDocument/2006/relationships/image" Target="../media/image470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3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0.png"/><Relationship Id="rId5" Type="http://schemas.openxmlformats.org/officeDocument/2006/relationships/image" Target="../media/image570.png"/><Relationship Id="rId10" Type="http://schemas.openxmlformats.org/officeDocument/2006/relationships/image" Target="../media/image630.png"/><Relationship Id="rId4" Type="http://schemas.openxmlformats.org/officeDocument/2006/relationships/image" Target="../media/image580.png"/><Relationship Id="rId9" Type="http://schemas.openxmlformats.org/officeDocument/2006/relationships/image" Target="../media/image6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0.png"/><Relationship Id="rId11" Type="http://schemas.openxmlformats.org/officeDocument/2006/relationships/image" Target="../media/image670.png"/><Relationship Id="rId5" Type="http://schemas.openxmlformats.org/officeDocument/2006/relationships/image" Target="../media/image53.png"/><Relationship Id="rId10" Type="http://schemas.openxmlformats.org/officeDocument/2006/relationships/image" Target="../media/image660.png"/><Relationship Id="rId4" Type="http://schemas.openxmlformats.org/officeDocument/2006/relationships/image" Target="../media/image580.png"/><Relationship Id="rId9" Type="http://schemas.openxmlformats.org/officeDocument/2006/relationships/image" Target="../media/image6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7" Type="http://schemas.openxmlformats.org/officeDocument/2006/relationships/image" Target="../media/image590.png"/><Relationship Id="rId12" Type="http://schemas.openxmlformats.org/officeDocument/2006/relationships/image" Target="../media/image7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0.png"/><Relationship Id="rId11" Type="http://schemas.openxmlformats.org/officeDocument/2006/relationships/image" Target="../media/image71.png"/><Relationship Id="rId5" Type="http://schemas.openxmlformats.org/officeDocument/2006/relationships/image" Target="../media/image53.png"/><Relationship Id="rId10" Type="http://schemas.openxmlformats.org/officeDocument/2006/relationships/image" Target="../media/image700.png"/><Relationship Id="rId4" Type="http://schemas.openxmlformats.org/officeDocument/2006/relationships/image" Target="../media/image580.png"/><Relationship Id="rId9" Type="http://schemas.openxmlformats.org/officeDocument/2006/relationships/image" Target="../media/image6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3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20.png"/><Relationship Id="rId9" Type="http://schemas.openxmlformats.org/officeDocument/2006/relationships/image" Target="../media/image7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10.png"/><Relationship Id="rId3" Type="http://schemas.openxmlformats.org/officeDocument/2006/relationships/image" Target="../media/image820.png"/><Relationship Id="rId7" Type="http://schemas.openxmlformats.org/officeDocument/2006/relationships/image" Target="../media/image92.png"/><Relationship Id="rId12" Type="http://schemas.openxmlformats.org/officeDocument/2006/relationships/image" Target="../media/image90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890.png"/><Relationship Id="rId5" Type="http://schemas.openxmlformats.org/officeDocument/2006/relationships/image" Target="../media/image810.png"/><Relationship Id="rId15" Type="http://schemas.openxmlformats.org/officeDocument/2006/relationships/image" Target="../media/image97.png"/><Relationship Id="rId10" Type="http://schemas.openxmlformats.org/officeDocument/2006/relationships/image" Target="../media/image95.png"/><Relationship Id="rId4" Type="http://schemas.openxmlformats.org/officeDocument/2006/relationships/image" Target="../media/image830.png"/><Relationship Id="rId9" Type="http://schemas.openxmlformats.org/officeDocument/2006/relationships/image" Target="../media/image94.png"/><Relationship Id="rId1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102.png"/><Relationship Id="rId7" Type="http://schemas.openxmlformats.org/officeDocument/2006/relationships/image" Target="../media/image820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99.png"/><Relationship Id="rId15" Type="http://schemas.openxmlformats.org/officeDocument/2006/relationships/image" Target="../media/image1010.png"/><Relationship Id="rId10" Type="http://schemas.openxmlformats.org/officeDocument/2006/relationships/image" Target="../media/image98.png"/><Relationship Id="rId9" Type="http://schemas.openxmlformats.org/officeDocument/2006/relationships/image" Target="../media/image950.png"/><Relationship Id="rId14" Type="http://schemas.openxmlformats.org/officeDocument/2006/relationships/image" Target="../media/image10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0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0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8.emf"/><Relationship Id="rId7" Type="http://schemas.openxmlformats.org/officeDocument/2006/relationships/image" Target="../media/image11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2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0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25.png"/><Relationship Id="rId5" Type="http://schemas.openxmlformats.org/officeDocument/2006/relationships/image" Target="../media/image130.png"/><Relationship Id="rId10" Type="http://schemas.openxmlformats.org/officeDocument/2006/relationships/image" Target="../media/image124.png"/><Relationship Id="rId4" Type="http://schemas.openxmlformats.org/officeDocument/2006/relationships/image" Target="../media/image129.png"/><Relationship Id="rId9" Type="http://schemas.openxmlformats.org/officeDocument/2006/relationships/image" Target="../media/image1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7.png"/><Relationship Id="rId10" Type="http://schemas.openxmlformats.org/officeDocument/2006/relationships/image" Target="../media/image126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35.png"/><Relationship Id="rId10" Type="http://schemas.openxmlformats.org/officeDocument/2006/relationships/image" Target="../media/image134.png"/><Relationship Id="rId9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65.png"/><Relationship Id="rId7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1.png"/><Relationship Id="rId4" Type="http://schemas.openxmlformats.org/officeDocument/2006/relationships/image" Target="../media/image1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17.wmf"/><Relationship Id="rId3" Type="http://schemas.openxmlformats.org/officeDocument/2006/relationships/image" Target="../media/image113.e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19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14.wmf"/><Relationship Id="rId15" Type="http://schemas.openxmlformats.org/officeDocument/2006/relationships/image" Target="../media/image118.wmf"/><Relationship Id="rId10" Type="http://schemas.openxmlformats.org/officeDocument/2006/relationships/image" Target="../media/image116.e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14.emf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13.emf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350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HÀM SỐ BẬC NHẤT VÀ BẬC HAI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00665" y="4446051"/>
              <a:ext cx="10663436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</a:t>
              </a:r>
              <a:r>
                <a:rPr lang="en-US" sz="6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y = ax +b</a:t>
              </a:r>
              <a:endParaRPr lang="en-US" sz="6600" b="1" baseline="3000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7" y="5312054"/>
            <a:ext cx="10949572" cy="907184"/>
            <a:chOff x="7459670" y="7086600"/>
            <a:chExt cx="1095083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31805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 BẬC NHẤT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7" y="6432381"/>
            <a:ext cx="7924704" cy="945164"/>
            <a:chOff x="7459670" y="8524495"/>
            <a:chExt cx="7925618" cy="94527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6292832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HẰNG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 = b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403564" y="7520034"/>
            <a:ext cx="6812220" cy="942109"/>
            <a:chOff x="7459670" y="9982200"/>
            <a:chExt cx="6813007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518022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y 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= |x|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89275" y="8673284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49091" y="9834183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25520" y="10950675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74">
            <a:extLst>
              <a:ext uri="{FF2B5EF4-FFF2-40B4-BE49-F238E27FC236}">
                <a16:creationId xmlns:a16="http://schemas.microsoft.com/office/drawing/2014/main" id="{4CCA4664-AB60-4D44-B65B-39889FE3F487}"/>
              </a:ext>
            </a:extLst>
          </p:cNvPr>
          <p:cNvGrpSpPr/>
          <p:nvPr/>
        </p:nvGrpSpPr>
        <p:grpSpPr>
          <a:xfrm>
            <a:off x="2438400" y="12091979"/>
            <a:ext cx="4287491" cy="942109"/>
            <a:chOff x="7459670" y="9982200"/>
            <a:chExt cx="4287988" cy="9422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E987BD2-50FD-499B-9D33-28DC8428465E}"/>
                </a:ext>
              </a:extLst>
            </p:cNvPr>
            <p:cNvSpPr/>
            <p:nvPr/>
          </p:nvSpPr>
          <p:spPr>
            <a:xfrm>
              <a:off x="9092456" y="10108716"/>
              <a:ext cx="265520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9F0D81D0-DE2F-4534-81E7-AA1C55B8262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B48EB9D7-CDA1-49FB-99C1-AA27CC2798A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>
                <a:extLst>
                  <a:ext uri="{FF2B5EF4-FFF2-40B4-BE49-F238E27FC236}">
                    <a16:creationId xmlns:a16="http://schemas.microsoft.com/office/drawing/2014/main" id="{29BC0798-8DFA-4FAC-A14B-2C914DFA546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85">
                  <a:extLst>
                    <a:ext uri="{FF2B5EF4-FFF2-40B4-BE49-F238E27FC236}">
                      <a16:creationId xmlns:a16="http://schemas.microsoft.com/office/drawing/2014/main" id="{30482A01-9BD4-4A76-85B1-8E6B3AF4027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097B9D-0FF5-444C-85C1-002B105FA0D9}"/>
                    </a:ext>
                  </a:extLst>
                </p:cNvPr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151CBF48-5C0D-46CE-913E-8DB899E414A2}"/>
              </a:ext>
            </a:extLst>
          </p:cNvPr>
          <p:cNvGrpSpPr/>
          <p:nvPr/>
        </p:nvGrpSpPr>
        <p:grpSpPr>
          <a:xfrm>
            <a:off x="-1143000" y="6371138"/>
            <a:ext cx="23696884" cy="1601177"/>
            <a:chOff x="1400771" y="4424635"/>
            <a:chExt cx="22943368" cy="2885494"/>
          </a:xfrm>
        </p:grpSpPr>
        <p:sp>
          <p:nvSpPr>
            <p:cNvPr id="99" name="Rounded Rectangle 38">
              <a:extLst>
                <a:ext uri="{FF2B5EF4-FFF2-40B4-BE49-F238E27FC236}">
                  <a16:creationId xmlns:a16="http://schemas.microsoft.com/office/drawing/2014/main" id="{EBB53696-1440-421B-B62B-812BC9D7D4E0}"/>
                </a:ext>
              </a:extLst>
            </p:cNvPr>
            <p:cNvSpPr/>
            <p:nvPr/>
          </p:nvSpPr>
          <p:spPr>
            <a:xfrm>
              <a:off x="3723253" y="4536772"/>
              <a:ext cx="20620886" cy="2773357"/>
            </a:xfrm>
            <a:prstGeom prst="roundRect">
              <a:avLst>
                <a:gd name="adj" fmla="val 411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0" name="Group 7">
              <a:extLst>
                <a:ext uri="{FF2B5EF4-FFF2-40B4-BE49-F238E27FC236}">
                  <a16:creationId xmlns:a16="http://schemas.microsoft.com/office/drawing/2014/main" id="{A1C4D6EC-1515-4F50-BDD0-BE5CF4CD58AE}"/>
                </a:ext>
              </a:extLst>
            </p:cNvPr>
            <p:cNvGrpSpPr/>
            <p:nvPr/>
          </p:nvGrpSpPr>
          <p:grpSpPr>
            <a:xfrm>
              <a:off x="1400771" y="4424635"/>
              <a:ext cx="358351" cy="440502"/>
              <a:chOff x="217543" y="8657358"/>
              <a:chExt cx="401638" cy="493713"/>
            </a:xfrm>
          </p:grpSpPr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id="{CCF89C8A-FB46-4E2E-AA99-CA19F676C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2" name="Freeform 49">
                <a:extLst>
                  <a:ext uri="{FF2B5EF4-FFF2-40B4-BE49-F238E27FC236}">
                    <a16:creationId xmlns:a16="http://schemas.microsoft.com/office/drawing/2014/main" id="{7B957574-E548-4232-B4A9-FB8723C6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EC1E3E-618E-4232-8CE4-E761718881B1}"/>
              </a:ext>
            </a:extLst>
          </p:cNvPr>
          <p:cNvGrpSpPr/>
          <p:nvPr/>
        </p:nvGrpSpPr>
        <p:grpSpPr>
          <a:xfrm>
            <a:off x="-455612" y="1572061"/>
            <a:ext cx="8304212" cy="817375"/>
            <a:chOff x="-288924" y="1892299"/>
            <a:chExt cx="8304212" cy="81737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97D3C55-5158-41C9-AE39-318EBB46634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7379E-726E-4B14-A18C-FDC5DA02373F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F9D7F6-C4FB-44FA-9403-BEB30735F6E8}"/>
                </a:ext>
              </a:extLst>
            </p:cNvPr>
            <p:cNvSpPr txBox="1"/>
            <p:nvPr/>
          </p:nvSpPr>
          <p:spPr>
            <a:xfrm>
              <a:off x="2087561" y="1892299"/>
              <a:ext cx="59277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HÀM SỐ </a:t>
              </a:r>
              <a:r>
                <a:rPr lang="en-US" sz="4400" b="1" kern="1200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y = |x|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BC5EE84-2731-4A62-8C14-FCD65D34CF17}"/>
                  </a:ext>
                </a:extLst>
              </p:cNvPr>
              <p:cNvSpPr txBox="1"/>
              <p:nvPr/>
            </p:nvSpPr>
            <p:spPr>
              <a:xfrm>
                <a:off x="1360621" y="6642469"/>
                <a:ext cx="21280145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x,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BC5EE84-2731-4A62-8C14-FCD65D34C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621" y="6642469"/>
                <a:ext cx="21280145" cy="977704"/>
              </a:xfrm>
              <a:prstGeom prst="rect">
                <a:avLst/>
              </a:prstGeom>
              <a:blipFill>
                <a:blip r:embed="rId2"/>
                <a:stretch>
                  <a:fillRect l="-1146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31737EF6-EE4D-46A0-B025-023DA7520432}"/>
              </a:ext>
            </a:extLst>
          </p:cNvPr>
          <p:cNvGrpSpPr/>
          <p:nvPr/>
        </p:nvGrpSpPr>
        <p:grpSpPr>
          <a:xfrm>
            <a:off x="701960" y="5117962"/>
            <a:ext cx="5527674" cy="861774"/>
            <a:chOff x="644526" y="2766774"/>
            <a:chExt cx="5527674" cy="86177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C8BADA4-C638-4967-BD20-4173E548A9FA}"/>
                </a:ext>
              </a:extLst>
            </p:cNvPr>
            <p:cNvSpPr txBox="1"/>
            <p:nvPr/>
          </p:nvSpPr>
          <p:spPr>
            <a:xfrm>
              <a:off x="1906587" y="2766774"/>
              <a:ext cx="4265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alt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en-US" alt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endParaRPr lang="en-US" altLang="vi-VN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40968674-98ED-412E-8203-BEE692951D9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5899D7A-1D5E-4634-9459-57C9846F5D2F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41E83A6-3CFE-4FAA-B677-B7C4B02B3207}"/>
                  </a:ext>
                </a:extLst>
              </p:cNvPr>
              <p:cNvSpPr txBox="1"/>
              <p:nvPr/>
            </p:nvSpPr>
            <p:spPr>
              <a:xfrm>
                <a:off x="5743002" y="2630639"/>
                <a:ext cx="12425082" cy="20757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         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𝒖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​​​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    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𝒖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&lt;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41E83A6-3CFE-4FAA-B677-B7C4B02B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002" y="2630639"/>
                <a:ext cx="12425082" cy="2075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1E9B2ED-48D3-46CE-B3B4-C244AA0695E9}"/>
              </a:ext>
            </a:extLst>
          </p:cNvPr>
          <p:cNvGrpSpPr/>
          <p:nvPr/>
        </p:nvGrpSpPr>
        <p:grpSpPr>
          <a:xfrm>
            <a:off x="725488" y="8374075"/>
            <a:ext cx="6589712" cy="861774"/>
            <a:chOff x="644526" y="2766774"/>
            <a:chExt cx="6589712" cy="86177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E354E8E-BEBC-4198-9DE4-B84BCEFF7756}"/>
                </a:ext>
              </a:extLst>
            </p:cNvPr>
            <p:cNvSpPr txBox="1"/>
            <p:nvPr/>
          </p:nvSpPr>
          <p:spPr>
            <a:xfrm>
              <a:off x="1906587" y="2766774"/>
              <a:ext cx="532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</a:t>
              </a:r>
              <a:r>
                <a:rPr lang="en-US" alt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alt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endParaRPr lang="en-US" altLang="vi-VN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Rounded Rectangle 7">
              <a:extLst>
                <a:ext uri="{FF2B5EF4-FFF2-40B4-BE49-F238E27FC236}">
                  <a16:creationId xmlns:a16="http://schemas.microsoft.com/office/drawing/2014/main" id="{8EA2B33D-611F-484F-BB8D-0E458FCF783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DDB9FB5-2533-45DC-B8FD-50D9BB7ED1B4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6838602-DD9C-4761-A377-98178E6B7B3E}"/>
              </a:ext>
            </a:extLst>
          </p:cNvPr>
          <p:cNvGrpSpPr/>
          <p:nvPr/>
        </p:nvGrpSpPr>
        <p:grpSpPr>
          <a:xfrm>
            <a:off x="-1143000" y="9697957"/>
            <a:ext cx="23696884" cy="2722643"/>
            <a:chOff x="1400771" y="4424635"/>
            <a:chExt cx="22943368" cy="2531274"/>
          </a:xfrm>
        </p:grpSpPr>
        <p:sp>
          <p:nvSpPr>
            <p:cNvPr id="151" name="Rounded Rectangle 38">
              <a:extLst>
                <a:ext uri="{FF2B5EF4-FFF2-40B4-BE49-F238E27FC236}">
                  <a16:creationId xmlns:a16="http://schemas.microsoft.com/office/drawing/2014/main" id="{0B3BAC0D-4ACF-4B36-B995-8456072332C3}"/>
                </a:ext>
              </a:extLst>
            </p:cNvPr>
            <p:cNvSpPr/>
            <p:nvPr/>
          </p:nvSpPr>
          <p:spPr>
            <a:xfrm>
              <a:off x="3723253" y="4536772"/>
              <a:ext cx="20620886" cy="2419137"/>
            </a:xfrm>
            <a:prstGeom prst="roundRect">
              <a:avLst>
                <a:gd name="adj" fmla="val 411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2" name="Group 7">
              <a:extLst>
                <a:ext uri="{FF2B5EF4-FFF2-40B4-BE49-F238E27FC236}">
                  <a16:creationId xmlns:a16="http://schemas.microsoft.com/office/drawing/2014/main" id="{A948E990-3E2A-46D4-AA3D-A41B111D895A}"/>
                </a:ext>
              </a:extLst>
            </p:cNvPr>
            <p:cNvGrpSpPr/>
            <p:nvPr/>
          </p:nvGrpSpPr>
          <p:grpSpPr>
            <a:xfrm>
              <a:off x="1400771" y="4424635"/>
              <a:ext cx="358351" cy="440502"/>
              <a:chOff x="217543" y="8657358"/>
              <a:chExt cx="401638" cy="493713"/>
            </a:xfrm>
          </p:grpSpPr>
          <p:sp>
            <p:nvSpPr>
              <p:cNvPr id="153" name="Freeform 45">
                <a:extLst>
                  <a:ext uri="{FF2B5EF4-FFF2-40B4-BE49-F238E27FC236}">
                    <a16:creationId xmlns:a16="http://schemas.microsoft.com/office/drawing/2014/main" id="{87B60B04-64C0-47D2-A21B-1B1EF2C63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4" name="Freeform 49">
                <a:extLst>
                  <a:ext uri="{FF2B5EF4-FFF2-40B4-BE49-F238E27FC236}">
                    <a16:creationId xmlns:a16="http://schemas.microsoft.com/office/drawing/2014/main" id="{16F312B0-7449-4B13-8F6E-3FFCB0016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BD71056-E9E6-4118-AE47-717B7A96AF5C}"/>
                  </a:ext>
                </a:extLst>
              </p:cNvPr>
              <p:cNvSpPr txBox="1"/>
              <p:nvPr/>
            </p:nvSpPr>
            <p:spPr>
              <a:xfrm>
                <a:off x="1233346" y="10057565"/>
                <a:ext cx="21280145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;+∞)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(−∞;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BD71056-E9E6-4118-AE47-717B7A96A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46" y="10057565"/>
                <a:ext cx="21280145" cy="1993366"/>
              </a:xfrm>
              <a:prstGeom prst="rect">
                <a:avLst/>
              </a:prstGeom>
              <a:blipFill>
                <a:blip r:embed="rId8"/>
                <a:stretch>
                  <a:fillRect l="-1146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2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6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D927E6-3C2E-41FB-954C-317E29A79941}"/>
              </a:ext>
            </a:extLst>
          </p:cNvPr>
          <p:cNvGrpSpPr/>
          <p:nvPr/>
        </p:nvGrpSpPr>
        <p:grpSpPr>
          <a:xfrm>
            <a:off x="381000" y="3062773"/>
            <a:ext cx="22325581" cy="8693296"/>
            <a:chOff x="1076414" y="4334859"/>
            <a:chExt cx="22325581" cy="8693296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7C8301C5-7C16-4211-B62B-ED682C5D9D40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8357064"/>
              <a:chOff x="637542" y="1083939"/>
              <a:chExt cx="8611674" cy="3290213"/>
            </a:xfrm>
          </p:grpSpPr>
          <p:sp>
            <p:nvSpPr>
              <p:cNvPr id="20" name="Rounded Rectangle 38">
                <a:extLst>
                  <a:ext uri="{FF2B5EF4-FFF2-40B4-BE49-F238E27FC236}">
                    <a16:creationId xmlns:a16="http://schemas.microsoft.com/office/drawing/2014/main" id="{283F9A4C-61A8-41BB-ABFE-9BC277D1D456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329021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just">
                  <a:lnSpc>
                    <a:spcPct val="150000"/>
                  </a:lnSpc>
                </a:pPr>
                <a:endParaRPr lang="en-US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26E6C-1AC7-4BF6-9CF7-10560E40B342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39C7E5A2-06B3-4C40-B704-99E1F03E4769}"/>
                </a:ext>
              </a:extLst>
            </p:cNvPr>
            <p:cNvGrpSpPr/>
            <p:nvPr/>
          </p:nvGrpSpPr>
          <p:grpSpPr>
            <a:xfrm>
              <a:off x="1076414" y="4334859"/>
              <a:ext cx="5615126" cy="824978"/>
              <a:chOff x="166396" y="8712046"/>
              <a:chExt cx="5615126" cy="824978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7CCAA84-67B6-497D-BB5B-11EB22231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539699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>
                <a:extLst>
                  <a:ext uri="{FF2B5EF4-FFF2-40B4-BE49-F238E27FC236}">
                    <a16:creationId xmlns:a16="http://schemas.microsoft.com/office/drawing/2014/main" id="{F4697897-D2AC-4090-88D1-15F380A7653A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:a16="http://schemas.microsoft.com/office/drawing/2014/main" id="{7946C91F-3C79-4FF6-8D17-0426A63FF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:a16="http://schemas.microsoft.com/office/drawing/2014/main" id="{25774239-74EF-47CF-823C-7C45DD5867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:a16="http://schemas.microsoft.com/office/drawing/2014/main" id="{1FD1809A-EFB0-4E95-B189-00A31A14E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:a16="http://schemas.microsoft.com/office/drawing/2014/main" id="{9C759E13-ECFB-4864-818C-E28ED596FA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:a16="http://schemas.microsoft.com/office/drawing/2014/main" id="{B8FBC3ED-81F6-488A-92A5-C50B8A666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:a16="http://schemas.microsoft.com/office/drawing/2014/main" id="{B495AD52-02B7-44A2-9A52-DFA14F1F6F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:a16="http://schemas.microsoft.com/office/drawing/2014/main" id="{0008100E-A59C-4326-A05B-76202F802D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:a16="http://schemas.microsoft.com/office/drawing/2014/main" id="{41365B92-7FA7-4092-91D5-2C95020A00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:a16="http://schemas.microsoft.com/office/drawing/2014/main" id="{D9FFD6F3-3C6B-4DE3-9AF4-024D5F261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:a16="http://schemas.microsoft.com/office/drawing/2014/main" id="{E6A97311-7958-43CA-8506-9675257D8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:a16="http://schemas.microsoft.com/office/drawing/2014/main" id="{EADBA765-F752-4459-9232-A27718711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:a16="http://schemas.microsoft.com/office/drawing/2014/main" id="{32E7B356-DADF-4342-A3B7-65502F5BDB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B70759-46F3-4A34-ADA1-C1D722080501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48494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thiên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B20F0-C156-452F-9FA1-FB00348A2C42}"/>
              </a:ext>
            </a:extLst>
          </p:cNvPr>
          <p:cNvGrpSpPr/>
          <p:nvPr/>
        </p:nvGrpSpPr>
        <p:grpSpPr>
          <a:xfrm>
            <a:off x="-455612" y="1572061"/>
            <a:ext cx="8304212" cy="817375"/>
            <a:chOff x="-288924" y="1892299"/>
            <a:chExt cx="8304212" cy="817373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610F7FAE-4BB7-47C0-82F2-AB628BF28D6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09D41B-386C-4005-9BCB-05277F282EEF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0AEDFF-7270-4664-A48B-ACD3B6ADDA9A}"/>
                </a:ext>
              </a:extLst>
            </p:cNvPr>
            <p:cNvSpPr txBox="1"/>
            <p:nvPr/>
          </p:nvSpPr>
          <p:spPr>
            <a:xfrm>
              <a:off x="2087561" y="1892299"/>
              <a:ext cx="59277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HÀM SỐ </a:t>
              </a:r>
              <a:r>
                <a:rPr lang="en-US" sz="4400" b="1" kern="1200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y = |x|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9" name="Group 44">
            <a:extLst>
              <a:ext uri="{FF2B5EF4-FFF2-40B4-BE49-F238E27FC236}">
                <a16:creationId xmlns:a16="http://schemas.microsoft.com/office/drawing/2014/main" id="{81A7F4F4-09E4-4783-9C68-225BFD16B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0370"/>
              </p:ext>
            </p:extLst>
          </p:nvPr>
        </p:nvGraphicFramePr>
        <p:xfrm>
          <a:off x="6134100" y="4971021"/>
          <a:ext cx="12115800" cy="4876800"/>
        </p:xfrm>
        <a:graphic>
          <a:graphicData uri="http://schemas.openxmlformats.org/drawingml/2006/table">
            <a:tbl>
              <a:tblPr/>
              <a:tblGrid>
                <a:gridCol w="170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4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5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</a:t>
                      </a: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Object 34">
            <a:extLst>
              <a:ext uri="{FF2B5EF4-FFF2-40B4-BE49-F238E27FC236}">
                <a16:creationId xmlns:a16="http://schemas.microsoft.com/office/drawing/2014/main" id="{CA9C0111-B505-44C4-8BF7-EF4543319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05009" y="6362684"/>
          <a:ext cx="1298576" cy="68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469" imgH="139579" progId="Equation.3">
                  <p:embed/>
                </p:oleObj>
              </mc:Choice>
              <mc:Fallback>
                <p:oleObj name="Equation" r:id="rId2" imgW="266469" imgH="139579" progId="Equation.3">
                  <p:embed/>
                  <p:pic>
                    <p:nvPicPr>
                      <p:cNvPr id="30" name="Object 34">
                        <a:extLst>
                          <a:ext uri="{FF2B5EF4-FFF2-40B4-BE49-F238E27FC236}">
                            <a16:creationId xmlns:a16="http://schemas.microsoft.com/office/drawing/2014/main" id="{CA9C0111-B505-44C4-8BF7-EF4543319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009" y="6362684"/>
                        <a:ext cx="1298576" cy="682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6">
            <a:extLst>
              <a:ext uri="{FF2B5EF4-FFF2-40B4-BE49-F238E27FC236}">
                <a16:creationId xmlns:a16="http://schemas.microsoft.com/office/drawing/2014/main" id="{2EF0F320-A217-49D9-B8CD-67497BB6EA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5337160"/>
          <a:ext cx="12192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353" imgH="126835" progId="Equation.3">
                  <p:embed/>
                </p:oleObj>
              </mc:Choice>
              <mc:Fallback>
                <p:oleObj name="Equation" r:id="rId4" imgW="266353" imgH="126835" progId="Equation.3">
                  <p:embed/>
                  <p:pic>
                    <p:nvPicPr>
                      <p:cNvPr id="31" name="Object 36">
                        <a:extLst>
                          <a:ext uri="{FF2B5EF4-FFF2-40B4-BE49-F238E27FC236}">
                            <a16:creationId xmlns:a16="http://schemas.microsoft.com/office/drawing/2014/main" id="{2EF0F320-A217-49D9-B8CD-67497BB6E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337160"/>
                        <a:ext cx="12192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7">
            <a:extLst>
              <a:ext uri="{FF2B5EF4-FFF2-40B4-BE49-F238E27FC236}">
                <a16:creationId xmlns:a16="http://schemas.microsoft.com/office/drawing/2014/main" id="{F58683C9-669E-44D6-9766-5013555839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5367" y="5184760"/>
          <a:ext cx="1298574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69" imgH="139579" progId="Equation.3">
                  <p:embed/>
                </p:oleObj>
              </mc:Choice>
              <mc:Fallback>
                <p:oleObj name="Equation" r:id="rId6" imgW="266469" imgH="139579" progId="Equation.3">
                  <p:embed/>
                  <p:pic>
                    <p:nvPicPr>
                      <p:cNvPr id="32" name="Object 37">
                        <a:extLst>
                          <a:ext uri="{FF2B5EF4-FFF2-40B4-BE49-F238E27FC236}">
                            <a16:creationId xmlns:a16="http://schemas.microsoft.com/office/drawing/2014/main" id="{F58683C9-669E-44D6-9766-501355583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5367" y="5184760"/>
                        <a:ext cx="1298574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8">
            <a:extLst>
              <a:ext uri="{FF2B5EF4-FFF2-40B4-BE49-F238E27FC236}">
                <a16:creationId xmlns:a16="http://schemas.microsoft.com/office/drawing/2014/main" id="{7948B7E6-0E33-400C-86FC-B12D73D632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6386032"/>
          <a:ext cx="12192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69" imgH="139579" progId="Equation.3">
                  <p:embed/>
                </p:oleObj>
              </mc:Choice>
              <mc:Fallback>
                <p:oleObj name="Equation" r:id="rId8" imgW="266469" imgH="139579" progId="Equation.3">
                  <p:embed/>
                  <p:pic>
                    <p:nvPicPr>
                      <p:cNvPr id="33" name="Object 38">
                        <a:extLst>
                          <a:ext uri="{FF2B5EF4-FFF2-40B4-BE49-F238E27FC236}">
                            <a16:creationId xmlns:a16="http://schemas.microsoft.com/office/drawing/2014/main" id="{7948B7E6-0E33-400C-86FC-B12D73D632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6386032"/>
                        <a:ext cx="12192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55">
            <a:extLst>
              <a:ext uri="{FF2B5EF4-FFF2-40B4-BE49-F238E27FC236}">
                <a16:creationId xmlns:a16="http://schemas.microsoft.com/office/drawing/2014/main" id="{3A0474CD-793F-4F6B-BDCC-66D51121D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51973" y="7024751"/>
            <a:ext cx="3005043" cy="2470519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35" name="Text Box 57">
            <a:extLst>
              <a:ext uri="{FF2B5EF4-FFF2-40B4-BE49-F238E27FC236}">
                <a16:creationId xmlns:a16="http://schemas.microsoft.com/office/drawing/2014/main" id="{14B7B156-79C4-4D13-968A-2CDE4107D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7843" y="5184760"/>
            <a:ext cx="6000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538C952D-5931-41FF-B526-E48A715C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7016" y="9147160"/>
            <a:ext cx="6000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06EBEAD3-13DA-4770-B4C5-ACC1211E0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7917" y="6998532"/>
            <a:ext cx="3197840" cy="24967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40625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B20F0-C156-452F-9FA1-FB00348A2C42}"/>
              </a:ext>
            </a:extLst>
          </p:cNvPr>
          <p:cNvGrpSpPr/>
          <p:nvPr/>
        </p:nvGrpSpPr>
        <p:grpSpPr>
          <a:xfrm>
            <a:off x="-455612" y="1572061"/>
            <a:ext cx="8304212" cy="817375"/>
            <a:chOff x="-288924" y="1892299"/>
            <a:chExt cx="8304212" cy="817373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610F7FAE-4BB7-47C0-82F2-AB628BF28D6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09D41B-386C-4005-9BCB-05277F282EEF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0AEDFF-7270-4664-A48B-ACD3B6ADDA9A}"/>
                </a:ext>
              </a:extLst>
            </p:cNvPr>
            <p:cNvSpPr txBox="1"/>
            <p:nvPr/>
          </p:nvSpPr>
          <p:spPr>
            <a:xfrm>
              <a:off x="2087561" y="1892299"/>
              <a:ext cx="59277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HÀM SỐ </a:t>
              </a:r>
              <a:r>
                <a:rPr lang="en-US" sz="4400" b="1" kern="1200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y = |x|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62B02F-0760-4AC9-BD18-545A812658DD}"/>
              </a:ext>
            </a:extLst>
          </p:cNvPr>
          <p:cNvGrpSpPr/>
          <p:nvPr/>
        </p:nvGrpSpPr>
        <p:grpSpPr>
          <a:xfrm>
            <a:off x="644526" y="2504836"/>
            <a:ext cx="3624261" cy="861774"/>
            <a:chOff x="644526" y="2766774"/>
            <a:chExt cx="3624261" cy="8617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3AEED8-4155-4D6A-816B-1E991BE02575}"/>
                </a:ext>
              </a:extLst>
            </p:cNvPr>
            <p:cNvSpPr txBox="1"/>
            <p:nvPr/>
          </p:nvSpPr>
          <p:spPr>
            <a:xfrm>
              <a:off x="1906587" y="2766774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alt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thị</a:t>
              </a:r>
              <a:endParaRPr lang="en-US" altLang="vi-VN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4BA81263-3246-43A9-AB6D-6C030678998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F86D46-B9AF-4A3A-8121-FFC310E9CF3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52" name="Group 167">
            <a:extLst>
              <a:ext uri="{FF2B5EF4-FFF2-40B4-BE49-F238E27FC236}">
                <a16:creationId xmlns:a16="http://schemas.microsoft.com/office/drawing/2014/main" id="{912D2C41-71A9-4409-A2AA-DBAFE174A7C3}"/>
              </a:ext>
            </a:extLst>
          </p:cNvPr>
          <p:cNvGrpSpPr/>
          <p:nvPr/>
        </p:nvGrpSpPr>
        <p:grpSpPr>
          <a:xfrm>
            <a:off x="671420" y="11766740"/>
            <a:ext cx="3794127" cy="927101"/>
            <a:chOff x="4867276" y="9361488"/>
            <a:chExt cx="3794125" cy="927101"/>
          </a:xfrm>
        </p:grpSpPr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F5285A35-F412-4D72-AFAC-0237A2874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0">
              <a:extLst>
                <a:ext uri="{FF2B5EF4-FFF2-40B4-BE49-F238E27FC236}">
                  <a16:creationId xmlns:a16="http://schemas.microsoft.com/office/drawing/2014/main" id="{BAF11353-864D-4786-A14F-0235A6EB3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9FAD207D-8F94-40BC-8A06-56AF509BB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95AE0EC0-B813-4792-9625-2090EA581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FAFCC251-2BBA-4119-83E6-ABE9C8B8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E92223EC-2C36-492B-9E95-145FDFD21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id="{3BD47C5B-6515-455E-914D-2BF53493C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6">
              <a:extLst>
                <a:ext uri="{FF2B5EF4-FFF2-40B4-BE49-F238E27FC236}">
                  <a16:creationId xmlns:a16="http://schemas.microsoft.com/office/drawing/2014/main" id="{C8393530-25CC-4B9B-BC1B-A60E7D820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EDEA0E8E-83B6-4822-91B3-EE2CD3B2B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0466416-67F9-490C-A390-077EB266400E}"/>
              </a:ext>
            </a:extLst>
          </p:cNvPr>
          <p:cNvSpPr txBox="1"/>
          <p:nvPr/>
        </p:nvSpPr>
        <p:spPr>
          <a:xfrm>
            <a:off x="4609774" y="11697319"/>
            <a:ext cx="15164452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= |x|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8" y="3733800"/>
            <a:ext cx="8767762" cy="756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829" y="6817886"/>
            <a:ext cx="2548923" cy="323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618" y="5510286"/>
            <a:ext cx="3803367" cy="376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172" y="7529922"/>
            <a:ext cx="2255330" cy="256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80" y="5510286"/>
            <a:ext cx="3790022" cy="375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8964144">
                <a:off x="12944075" y="5906106"/>
                <a:ext cx="51800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 (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144">
                <a:off x="12944075" y="5906106"/>
                <a:ext cx="518001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2631830">
                <a:off x="8377851" y="6577037"/>
                <a:ext cx="41970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=−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 (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&lt;</m:t>
                      </m:r>
                      <m:r>
                        <a:rPr lang="en-US" sz="3200" b="1" i="1" smtClean="0"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31830">
                <a:off x="8377851" y="6577037"/>
                <a:ext cx="419705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B20F0-C156-452F-9FA1-FB00348A2C42}"/>
              </a:ext>
            </a:extLst>
          </p:cNvPr>
          <p:cNvGrpSpPr/>
          <p:nvPr/>
        </p:nvGrpSpPr>
        <p:grpSpPr>
          <a:xfrm>
            <a:off x="-455612" y="1572061"/>
            <a:ext cx="8304212" cy="817375"/>
            <a:chOff x="-288924" y="1892299"/>
            <a:chExt cx="8304212" cy="817373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610F7FAE-4BB7-47C0-82F2-AB628BF28D6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09D41B-386C-4005-9BCB-05277F282EEF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0AEDFF-7270-4664-A48B-ACD3B6ADDA9A}"/>
                </a:ext>
              </a:extLst>
            </p:cNvPr>
            <p:cNvSpPr txBox="1"/>
            <p:nvPr/>
          </p:nvSpPr>
          <p:spPr>
            <a:xfrm>
              <a:off x="2087561" y="1892299"/>
              <a:ext cx="59277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HÀM SỐ </a:t>
              </a:r>
              <a:r>
                <a:rPr lang="en-US" sz="4400" b="1" kern="1200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y = |x|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859D17-21B4-4D44-B19F-39801CA190F5}"/>
              </a:ext>
            </a:extLst>
          </p:cNvPr>
          <p:cNvGrpSpPr/>
          <p:nvPr/>
        </p:nvGrpSpPr>
        <p:grpSpPr>
          <a:xfrm>
            <a:off x="404288" y="2658300"/>
            <a:ext cx="23575424" cy="2458065"/>
            <a:chOff x="1268078" y="2438400"/>
            <a:chExt cx="23575424" cy="2458065"/>
          </a:xfrm>
        </p:grpSpPr>
        <p:sp>
          <p:nvSpPr>
            <p:cNvPr id="33" name="Rounded Rectangle 6">
              <a:extLst>
                <a:ext uri="{FF2B5EF4-FFF2-40B4-BE49-F238E27FC236}">
                  <a16:creationId xmlns:a16="http://schemas.microsoft.com/office/drawing/2014/main" id="{176932F4-B330-4FA7-B7E0-891BE046E307}"/>
                </a:ext>
              </a:extLst>
            </p:cNvPr>
            <p:cNvSpPr/>
            <p:nvPr/>
          </p:nvSpPr>
          <p:spPr>
            <a:xfrm>
              <a:off x="1272210" y="2590800"/>
              <a:ext cx="23571292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8">
              <a:extLst>
                <a:ext uri="{FF2B5EF4-FFF2-40B4-BE49-F238E27FC236}">
                  <a16:creationId xmlns:a16="http://schemas.microsoft.com/office/drawing/2014/main" id="{D46ED939-6182-4241-8956-B92D998D786E}"/>
                </a:ext>
              </a:extLst>
            </p:cNvPr>
            <p:cNvGrpSpPr/>
            <p:nvPr/>
          </p:nvGrpSpPr>
          <p:grpSpPr>
            <a:xfrm>
              <a:off x="1268078" y="2438400"/>
              <a:ext cx="2788227" cy="940513"/>
              <a:chOff x="1311958" y="3405486"/>
              <a:chExt cx="2788227" cy="940513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B615B749-6F30-4077-A933-116F787999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89733" y="2902735"/>
                <a:ext cx="793396" cy="202750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EE8A4B-AC95-40DF-9032-7703DBF2262C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1">
                <a:extLst>
                  <a:ext uri="{FF2B5EF4-FFF2-40B4-BE49-F238E27FC236}">
                    <a16:creationId xmlns:a16="http://schemas.microsoft.com/office/drawing/2014/main" id="{9692DB72-A4D2-4D32-B3A0-457168DC22C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460DB39-C1D4-4A0F-8443-D372767D8FE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6281F20A-5677-42E5-8644-CC2B9D8FB7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8269FEF9-898B-4EC2-909D-3EBD6833AA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13D7053D-83B2-4C64-B80A-FCDA11C47A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CC3AFFB1-ED96-428D-80A8-24F54C1E05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id="{FACB47BF-EA98-439F-91B4-FC4ED979D9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18">
                  <a:extLst>
                    <a:ext uri="{FF2B5EF4-FFF2-40B4-BE49-F238E27FC236}">
                      <a16:creationId xmlns:a16="http://schemas.microsoft.com/office/drawing/2014/main" id="{B2A0F3C6-7F40-4171-8FE1-5C5664406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19">
                  <a:extLst>
                    <a:ext uri="{FF2B5EF4-FFF2-40B4-BE49-F238E27FC236}">
                      <a16:creationId xmlns:a16="http://schemas.microsoft.com/office/drawing/2014/main" id="{9E5EBC51-1230-41F5-9DA5-02ADAF4997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F5ECDC45-55E9-42FA-ADA8-C83FF0B40D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21">
                  <a:extLst>
                    <a:ext uri="{FF2B5EF4-FFF2-40B4-BE49-F238E27FC236}">
                      <a16:creationId xmlns:a16="http://schemas.microsoft.com/office/drawing/2014/main" id="{9F4968D9-10BB-4C87-B568-E8FF3D7B2D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2">
                  <a:extLst>
                    <a:ext uri="{FF2B5EF4-FFF2-40B4-BE49-F238E27FC236}">
                      <a16:creationId xmlns:a16="http://schemas.microsoft.com/office/drawing/2014/main" id="{3397564D-FA99-4B2C-93DC-B846CF5B93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23">
                  <a:extLst>
                    <a:ext uri="{FF2B5EF4-FFF2-40B4-BE49-F238E27FC236}">
                      <a16:creationId xmlns:a16="http://schemas.microsoft.com/office/drawing/2014/main" id="{CBC83899-FCA9-47B7-B531-18AF535046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EDE3AF49-CBF6-4B9D-B3CD-977DFD746C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5">
                  <a:extLst>
                    <a:ext uri="{FF2B5EF4-FFF2-40B4-BE49-F238E27FC236}">
                      <a16:creationId xmlns:a16="http://schemas.microsoft.com/office/drawing/2014/main" id="{5A772CFE-6BFD-40C2-9A70-1ADAD97C1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26">
                  <a:extLst>
                    <a:ext uri="{FF2B5EF4-FFF2-40B4-BE49-F238E27FC236}">
                      <a16:creationId xmlns:a16="http://schemas.microsoft.com/office/drawing/2014/main" id="{94CF43FD-8A66-49DD-91C1-7090E399E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27">
                  <a:extLst>
                    <a:ext uri="{FF2B5EF4-FFF2-40B4-BE49-F238E27FC236}">
                      <a16:creationId xmlns:a16="http://schemas.microsoft.com/office/drawing/2014/main" id="{5EC8F5BE-018A-4364-96C5-9CEAC6498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28">
                  <a:extLst>
                    <a:ext uri="{FF2B5EF4-FFF2-40B4-BE49-F238E27FC236}">
                      <a16:creationId xmlns:a16="http://schemas.microsoft.com/office/drawing/2014/main" id="{CFE204AD-27BC-4B6C-A484-78618D6B6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29">
                  <a:extLst>
                    <a:ext uri="{FF2B5EF4-FFF2-40B4-BE49-F238E27FC236}">
                      <a16:creationId xmlns:a16="http://schemas.microsoft.com/office/drawing/2014/main" id="{F3C3B923-29DE-4E64-8CF0-8C7CA21E6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30">
                  <a:extLst>
                    <a:ext uri="{FF2B5EF4-FFF2-40B4-BE49-F238E27FC236}">
                      <a16:creationId xmlns:a16="http://schemas.microsoft.com/office/drawing/2014/main" id="{BAAF7BAE-0D7F-41D9-931F-CBD7C3D3F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31">
                  <a:extLst>
                    <a:ext uri="{FF2B5EF4-FFF2-40B4-BE49-F238E27FC236}">
                      <a16:creationId xmlns:a16="http://schemas.microsoft.com/office/drawing/2014/main" id="{DE610D1F-D173-425D-8114-1B4655058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32">
                  <a:extLst>
                    <a:ext uri="{FF2B5EF4-FFF2-40B4-BE49-F238E27FC236}">
                      <a16:creationId xmlns:a16="http://schemas.microsoft.com/office/drawing/2014/main" id="{CF0D88A7-E17F-426B-9F4A-08650F48A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33">
                  <a:extLst>
                    <a:ext uri="{FF2B5EF4-FFF2-40B4-BE49-F238E27FC236}">
                      <a16:creationId xmlns:a16="http://schemas.microsoft.com/office/drawing/2014/main" id="{CA1DC8C1-2748-4DF6-B552-4BA623977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34">
                  <a:extLst>
                    <a:ext uri="{FF2B5EF4-FFF2-40B4-BE49-F238E27FC236}">
                      <a16:creationId xmlns:a16="http://schemas.microsoft.com/office/drawing/2014/main" id="{1ADE72C0-A58D-4189-AA88-57FA19D97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35">
                  <a:extLst>
                    <a:ext uri="{FF2B5EF4-FFF2-40B4-BE49-F238E27FC236}">
                      <a16:creationId xmlns:a16="http://schemas.microsoft.com/office/drawing/2014/main" id="{7EB19525-FFFE-4C02-AEF5-B0BFADEB9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36">
                  <a:extLst>
                    <a:ext uri="{FF2B5EF4-FFF2-40B4-BE49-F238E27FC236}">
                      <a16:creationId xmlns:a16="http://schemas.microsoft.com/office/drawing/2014/main" id="{28C29554-B74A-447B-9CEA-0B6D227B7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6D33D204-4EBE-4215-9FFB-7C50AC42568D}"/>
              </a:ext>
            </a:extLst>
          </p:cNvPr>
          <p:cNvSpPr txBox="1"/>
          <p:nvPr/>
        </p:nvSpPr>
        <p:spPr>
          <a:xfrm>
            <a:off x="8955873" y="3421559"/>
            <a:ext cx="5067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hàm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DB60FD4-DC49-42BB-9CEF-0BBCE41EF054}"/>
                  </a:ext>
                </a:extLst>
              </p:cNvPr>
              <p:cNvSpPr/>
              <p:nvPr/>
            </p:nvSpPr>
            <p:spPr>
              <a:xfrm>
                <a:off x="13792193" y="3405808"/>
                <a:ext cx="32283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DB60FD4-DC49-42BB-9CEF-0BBCE41EF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193" y="3405808"/>
                <a:ext cx="3228320" cy="769441"/>
              </a:xfrm>
              <a:prstGeom prst="rect">
                <a:avLst/>
              </a:prstGeom>
              <a:blipFill>
                <a:blip r:embed="rId2"/>
                <a:stretch>
                  <a:fillRect t="-16667" r="-67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E67076D-C091-4CE8-AD90-FF1D5DE2CC8D}"/>
              </a:ext>
            </a:extLst>
          </p:cNvPr>
          <p:cNvGrpSpPr/>
          <p:nvPr/>
        </p:nvGrpSpPr>
        <p:grpSpPr>
          <a:xfrm>
            <a:off x="396241" y="5295813"/>
            <a:ext cx="23583471" cy="7347300"/>
            <a:chOff x="1270511" y="5867400"/>
            <a:chExt cx="23509992" cy="7803841"/>
          </a:xfrm>
        </p:grpSpPr>
        <p:sp>
          <p:nvSpPr>
            <p:cNvPr id="124" name="Rounded Rectangle 42">
              <a:extLst>
                <a:ext uri="{FF2B5EF4-FFF2-40B4-BE49-F238E27FC236}">
                  <a16:creationId xmlns:a16="http://schemas.microsoft.com/office/drawing/2014/main" id="{BDBF6F1D-9D08-487D-BBF4-03D2B3F28F5E}"/>
                </a:ext>
              </a:extLst>
            </p:cNvPr>
            <p:cNvSpPr/>
            <p:nvPr/>
          </p:nvSpPr>
          <p:spPr>
            <a:xfrm>
              <a:off x="1272210" y="6139011"/>
              <a:ext cx="23508293" cy="75322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60">
              <a:extLst>
                <a:ext uri="{FF2B5EF4-FFF2-40B4-BE49-F238E27FC236}">
                  <a16:creationId xmlns:a16="http://schemas.microsoft.com/office/drawing/2014/main" id="{002123A9-361C-483C-AE4A-3DD2344CDFF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126" name="Freeform 20">
                <a:extLst>
                  <a:ext uri="{FF2B5EF4-FFF2-40B4-BE49-F238E27FC236}">
                    <a16:creationId xmlns:a16="http://schemas.microsoft.com/office/drawing/2014/main" id="{37D87125-1F4C-49CC-BEF0-579B3EE3FD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FB54C5B-A25C-46F7-901F-69EEE53C1B6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8" name="Round Diagonal Corner Rectangle 46">
                <a:extLst>
                  <a:ext uri="{FF2B5EF4-FFF2-40B4-BE49-F238E27FC236}">
                    <a16:creationId xmlns:a16="http://schemas.microsoft.com/office/drawing/2014/main" id="{A22F4775-231E-4ABB-988E-FCEE4B59AA8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5">
                <a:extLst>
                  <a:ext uri="{FF2B5EF4-FFF2-40B4-BE49-F238E27FC236}">
                    <a16:creationId xmlns:a16="http://schemas.microsoft.com/office/drawing/2014/main" id="{D0A662AA-508F-4517-B771-9D06BC3B12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ADFE47B-9210-49B6-AD57-D280A0CFCA44}"/>
                  </a:ext>
                </a:extLst>
              </p:cNvPr>
              <p:cNvSpPr/>
              <p:nvPr/>
            </p:nvSpPr>
            <p:spPr>
              <a:xfrm>
                <a:off x="2087053" y="6369554"/>
                <a:ext cx="10039223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ế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ế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ADFE47B-9210-49B6-AD57-D280A0CFC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53" y="6369554"/>
                <a:ext cx="10039223" cy="1602683"/>
              </a:xfrm>
              <a:prstGeom prst="rect">
                <a:avLst/>
              </a:prstGeom>
              <a:blipFill>
                <a:blip r:embed="rId3"/>
                <a:stretch>
                  <a:fillRect l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B4ABEE7-989A-4B3A-A645-B82D7D87265B}"/>
                  </a:ext>
                </a:extLst>
              </p:cNvPr>
              <p:cNvSpPr txBox="1"/>
              <p:nvPr/>
            </p:nvSpPr>
            <p:spPr>
              <a:xfrm>
                <a:off x="2053162" y="7669205"/>
                <a:ext cx="1158240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B4ABEE7-989A-4B3A-A645-B82D7D872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62" y="7669205"/>
                <a:ext cx="11582401" cy="2123658"/>
              </a:xfrm>
              <a:prstGeom prst="rect">
                <a:avLst/>
              </a:prstGeom>
              <a:blipFill>
                <a:blip r:embed="rId4"/>
                <a:stretch>
                  <a:fillRect l="-2158" t="-5747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C594755-74C6-4F31-9710-9AA7C20673BE}"/>
                  </a:ext>
                </a:extLst>
              </p:cNvPr>
              <p:cNvSpPr txBox="1"/>
              <p:nvPr/>
            </p:nvSpPr>
            <p:spPr>
              <a:xfrm>
                <a:off x="2053163" y="9792863"/>
                <a:ext cx="1194434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C594755-74C6-4F31-9710-9AA7C2067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63" y="9792863"/>
                <a:ext cx="11944343" cy="1446550"/>
              </a:xfrm>
              <a:prstGeom prst="rect">
                <a:avLst/>
              </a:prstGeom>
              <a:blipFill>
                <a:blip r:embed="rId5"/>
                <a:stretch>
                  <a:fillRect l="-2093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DEB2911-E638-4E4D-8F35-CACF643112E3}"/>
                  </a:ext>
                </a:extLst>
              </p:cNvPr>
              <p:cNvSpPr/>
              <p:nvPr/>
            </p:nvSpPr>
            <p:spPr>
              <a:xfrm rot="18900000">
                <a:off x="19976797" y="7339344"/>
                <a:ext cx="34844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</a:rPr>
                        <m:t>𝒏</m:t>
                      </m:r>
                      <m:r>
                        <a:rPr lang="en-US" sz="2800" b="1" i="1">
                          <a:latin typeface="Cambria Math"/>
                        </a:rPr>
                        <m:t>ế</m:t>
                      </m:r>
                      <m:r>
                        <a:rPr lang="en-US" sz="2800" b="1" i="1">
                          <a:latin typeface="Cambria Math"/>
                        </a:rPr>
                        <m:t>𝒖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DEB2911-E638-4E4D-8F35-CACF64311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0000">
                <a:off x="19976797" y="7339344"/>
                <a:ext cx="348441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879DAB9-FF08-445C-A756-FB3EC094801B}"/>
                  </a:ext>
                </a:extLst>
              </p:cNvPr>
              <p:cNvSpPr/>
              <p:nvPr/>
            </p:nvSpPr>
            <p:spPr>
              <a:xfrm rot="2768704">
                <a:off x="14224542" y="7456502"/>
                <a:ext cx="37521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</a:rPr>
                        <m:t>𝒏</m:t>
                      </m:r>
                      <m:r>
                        <a:rPr lang="en-US" sz="2800" b="1" i="1">
                          <a:latin typeface="Cambria Math"/>
                        </a:rPr>
                        <m:t>ế</m:t>
                      </m:r>
                      <m:r>
                        <a:rPr lang="en-US" sz="2800" b="1" i="1">
                          <a:latin typeface="Cambria Math"/>
                        </a:rPr>
                        <m:t>𝒖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&lt;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879DAB9-FF08-445C-A756-FB3EC0948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68704">
                <a:off x="14224542" y="7456502"/>
                <a:ext cx="37521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74DFE3E-8C37-430A-8EF9-559AD77853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361" y="5366022"/>
            <a:ext cx="8483168" cy="7536357"/>
          </a:xfrm>
          <a:prstGeom prst="rect">
            <a:avLst/>
          </a:prstGeom>
        </p:spPr>
      </p:pic>
      <p:pic>
        <p:nvPicPr>
          <p:cNvPr id="140" name="Picture 4">
            <a:extLst>
              <a:ext uri="{FF2B5EF4-FFF2-40B4-BE49-F238E27FC236}">
                <a16:creationId xmlns:a16="http://schemas.microsoft.com/office/drawing/2014/main" id="{C41CC56D-0EB3-48C7-8D6A-D8668A146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962" y="6235084"/>
            <a:ext cx="6395489" cy="640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5">
            <a:extLst>
              <a:ext uri="{FF2B5EF4-FFF2-40B4-BE49-F238E27FC236}">
                <a16:creationId xmlns:a16="http://schemas.microsoft.com/office/drawing/2014/main" id="{9BEBEFB7-265E-45C8-A2C1-B8218B1C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56" y="6272965"/>
            <a:ext cx="4777323" cy="478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6">
            <a:extLst>
              <a:ext uri="{FF2B5EF4-FFF2-40B4-BE49-F238E27FC236}">
                <a16:creationId xmlns:a16="http://schemas.microsoft.com/office/drawing/2014/main" id="{EDB4D911-9708-430F-A3BD-5C73FA48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363" y="6463866"/>
            <a:ext cx="6092278" cy="609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7">
            <a:extLst>
              <a:ext uri="{FF2B5EF4-FFF2-40B4-BE49-F238E27FC236}">
                <a16:creationId xmlns:a16="http://schemas.microsoft.com/office/drawing/2014/main" id="{3FDC4D05-1147-4075-9C94-3ECFF5F2E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479" y="6285374"/>
            <a:ext cx="4777323" cy="47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2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30" grpId="0"/>
      <p:bldP spid="131" grpId="0" build="p"/>
      <p:bldP spid="138" grpId="0"/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3AD43F-BC79-42F2-87AE-64507ED9A00E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35209D3-2E5E-4F02-9438-408168E2CAC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B96648-7E0B-4AB1-9CF6-40A23D9FB70B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1B5597-4498-4325-9848-3B5A3AA54067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1D03852B-4CD1-4EB3-9CD5-ED374BF44A58}"/>
              </a:ext>
            </a:extLst>
          </p:cNvPr>
          <p:cNvGrpSpPr/>
          <p:nvPr/>
        </p:nvGrpSpPr>
        <p:grpSpPr>
          <a:xfrm>
            <a:off x="381000" y="2849882"/>
            <a:ext cx="23545800" cy="2865119"/>
            <a:chOff x="1175570" y="3048677"/>
            <a:chExt cx="22707600" cy="2796834"/>
          </a:xfrm>
        </p:grpSpPr>
        <p:sp>
          <p:nvSpPr>
            <p:cNvPr id="7" name="Rounded Rectangle 20">
              <a:extLst>
                <a:ext uri="{FF2B5EF4-FFF2-40B4-BE49-F238E27FC236}">
                  <a16:creationId xmlns:a16="http://schemas.microsoft.com/office/drawing/2014/main" id="{7A237194-458C-466F-B49E-75E8A5220B86}"/>
                </a:ext>
              </a:extLst>
            </p:cNvPr>
            <p:cNvSpPr/>
            <p:nvPr/>
          </p:nvSpPr>
          <p:spPr>
            <a:xfrm>
              <a:off x="1175570" y="3533429"/>
              <a:ext cx="22707600" cy="2312082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2979E3E8-C7F7-4EB2-AF9A-49F8CB2CCAF5}"/>
                </a:ext>
              </a:extLst>
            </p:cNvPr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FF371EEC-BEB0-43DB-AA8F-867E9B059E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0A6949-BA70-4F9B-8B97-8C67EDFCAEED}"/>
                  </a:ext>
                </a:extLst>
              </p:cNvPr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1" name="Round Diagonal Corner Rectangle 24">
                <a:extLst>
                  <a:ext uri="{FF2B5EF4-FFF2-40B4-BE49-F238E27FC236}">
                    <a16:creationId xmlns:a16="http://schemas.microsoft.com/office/drawing/2014/main" id="{55AF120C-0F84-4D29-83CB-2C608068A393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>
                <a:extLst>
                  <a:ext uri="{FF2B5EF4-FFF2-40B4-BE49-F238E27FC236}">
                    <a16:creationId xmlns:a16="http://schemas.microsoft.com/office/drawing/2014/main" id="{EEE0148B-DEF8-48EC-AF7E-82FC3EACB627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0FC3C2F8-C7DC-4D96-9902-085CDCD2CE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151AB165-7F51-4A26-9C74-A19E659A60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AAA10D1A-58AA-46B3-846F-97771AF7C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>
                  <a:extLst>
                    <a:ext uri="{FF2B5EF4-FFF2-40B4-BE49-F238E27FC236}">
                      <a16:creationId xmlns:a16="http://schemas.microsoft.com/office/drawing/2014/main" id="{B1723839-B193-4F48-BEBA-51D8FADEC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152D1F2F-AEAB-44AB-BAE0-59ACEDBAD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5581C42A-126E-45B6-8749-95F43DC48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>
                  <a:extLst>
                    <a:ext uri="{FF2B5EF4-FFF2-40B4-BE49-F238E27FC236}">
                      <a16:creationId xmlns:a16="http://schemas.microsoft.com/office/drawing/2014/main" id="{5DB9520A-95C6-476B-B407-350BB7AF0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9452198-6F16-46D0-B344-7EF38D59D35B}"/>
              </a:ext>
            </a:extLst>
          </p:cNvPr>
          <p:cNvSpPr txBox="1"/>
          <p:nvPr/>
        </p:nvSpPr>
        <p:spPr>
          <a:xfrm>
            <a:off x="7949726" y="3429001"/>
            <a:ext cx="7804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1D44FA-6366-4ACC-BBCE-EDC80D679A66}"/>
              </a:ext>
            </a:extLst>
          </p:cNvPr>
          <p:cNvGrpSpPr/>
          <p:nvPr/>
        </p:nvGrpSpPr>
        <p:grpSpPr>
          <a:xfrm>
            <a:off x="10210800" y="4305071"/>
            <a:ext cx="4876800" cy="845641"/>
            <a:chOff x="14782800" y="4343400"/>
            <a:chExt cx="4876800" cy="8456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91C590-AF2B-44D5-B04C-0D9CD9D7FB92}"/>
                </a:ext>
              </a:extLst>
            </p:cNvPr>
            <p:cNvSpPr txBox="1"/>
            <p:nvPr/>
          </p:nvSpPr>
          <p:spPr>
            <a:xfrm>
              <a:off x="14782800" y="4419600"/>
              <a:ext cx="487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b)  </a:t>
              </a: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F8B9F359-2CE4-43E9-A616-0ACB45D9E0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9494856"/>
                </p:ext>
              </p:extLst>
            </p:nvPr>
          </p:nvGraphicFramePr>
          <p:xfrm>
            <a:off x="15500350" y="4343400"/>
            <a:ext cx="1765300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65080" imgH="749160" progId="Equation.DSMT4">
                    <p:embed/>
                  </p:oleObj>
                </mc:Choice>
                <mc:Fallback>
                  <p:oleObj name="Equation" r:id="rId2" imgW="1765080" imgH="74916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500350" y="4343400"/>
                          <a:ext cx="1765300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48CEED-3EB4-4F70-8799-1A0EDAD5A045}"/>
                  </a:ext>
                </a:extLst>
              </p:cNvPr>
              <p:cNvSpPr/>
              <p:nvPr/>
            </p:nvSpPr>
            <p:spPr>
              <a:xfrm>
                <a:off x="18288000" y="4121889"/>
                <a:ext cx="4168705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48CEED-3EB4-4F70-8799-1A0EDAD5A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0" y="4121889"/>
                <a:ext cx="4168705" cy="1067152"/>
              </a:xfrm>
              <a:prstGeom prst="rect">
                <a:avLst/>
              </a:prstGeom>
              <a:blipFill>
                <a:blip r:embed="rId4"/>
                <a:stretch>
                  <a:fillRect l="-584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CE8D80E-4E82-42B0-A543-7C4A29D2AE45}"/>
                  </a:ext>
                </a:extLst>
              </p:cNvPr>
              <p:cNvSpPr/>
              <p:nvPr/>
            </p:nvSpPr>
            <p:spPr>
              <a:xfrm>
                <a:off x="991175" y="4354991"/>
                <a:ext cx="38395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CE8D80E-4E82-42B0-A543-7C4A29D2A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75" y="4354991"/>
                <a:ext cx="3839513" cy="769441"/>
              </a:xfrm>
              <a:prstGeom prst="rect">
                <a:avLst/>
              </a:prstGeom>
              <a:blipFill>
                <a:blip r:embed="rId5"/>
                <a:stretch>
                  <a:fillRect l="-651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F1739A4-24F7-4E1D-9920-87716D242929}"/>
              </a:ext>
            </a:extLst>
          </p:cNvPr>
          <p:cNvGrpSpPr/>
          <p:nvPr/>
        </p:nvGrpSpPr>
        <p:grpSpPr>
          <a:xfrm>
            <a:off x="419529" y="5965310"/>
            <a:ext cx="23507271" cy="6988690"/>
            <a:chOff x="1270511" y="5867400"/>
            <a:chExt cx="23509992" cy="7422948"/>
          </a:xfrm>
        </p:grpSpPr>
        <p:sp>
          <p:nvSpPr>
            <p:cNvPr id="27" name="Rounded Rectangle 43">
              <a:extLst>
                <a:ext uri="{FF2B5EF4-FFF2-40B4-BE49-F238E27FC236}">
                  <a16:creationId xmlns:a16="http://schemas.microsoft.com/office/drawing/2014/main" id="{657F7FB5-9118-48D7-ABC0-242CF6D68537}"/>
                </a:ext>
              </a:extLst>
            </p:cNvPr>
            <p:cNvSpPr/>
            <p:nvPr/>
          </p:nvSpPr>
          <p:spPr>
            <a:xfrm>
              <a:off x="1272210" y="6139011"/>
              <a:ext cx="2350829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65DD9BF5-A959-49F1-9C6C-5E9D73E1E59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456C66DA-1B52-4095-A540-F5146704FF3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6DBBAC-E93B-4358-9E99-50CA4A6E302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47">
                <a:extLst>
                  <a:ext uri="{FF2B5EF4-FFF2-40B4-BE49-F238E27FC236}">
                    <a16:creationId xmlns:a16="http://schemas.microsoft.com/office/drawing/2014/main" id="{AF6BAEE0-273E-4912-A934-272CABE1282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80EBEBB1-D4AE-4928-844B-EF1B7273F5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8EB608-D90F-40D7-8180-D075CA2809CC}"/>
              </a:ext>
            </a:extLst>
          </p:cNvPr>
          <p:cNvGrpSpPr/>
          <p:nvPr/>
        </p:nvGrpSpPr>
        <p:grpSpPr>
          <a:xfrm>
            <a:off x="973107" y="7162800"/>
            <a:ext cx="14038293" cy="828675"/>
            <a:chOff x="973107" y="5334000"/>
            <a:chExt cx="14038293" cy="82867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5A4FDC7-B466-4710-994D-C3A576D867C2}"/>
                </a:ext>
              </a:extLst>
            </p:cNvPr>
            <p:cNvSpPr/>
            <p:nvPr/>
          </p:nvSpPr>
          <p:spPr>
            <a:xfrm>
              <a:off x="973107" y="5334000"/>
              <a:ext cx="123290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a)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qua 2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422B502B-D857-4652-8C74-158DFE88DE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991862" y="5410200"/>
            <a:ext cx="2181225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81403" imgH="752427" progId="Equation.DSMT4">
                    <p:embed/>
                  </p:oleObj>
                </mc:Choice>
                <mc:Fallback>
                  <p:oleObj name="Equation" r:id="rId6" imgW="2181403" imgH="752427" progId="Equation.DSMT4">
                    <p:embed/>
                    <p:pic>
                      <p:nvPicPr>
                        <p:cNvPr id="61" name="Object 60">
                          <a:extLst>
                            <a:ext uri="{FF2B5EF4-FFF2-40B4-BE49-F238E27FC236}">
                              <a16:creationId xmlns:a16="http://schemas.microsoft.com/office/drawing/2014/main" id="{A75FF0F2-1CBC-46EF-B09F-85C8460B8C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991862" y="5410200"/>
                          <a:ext cx="2181225" cy="752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D8B7A13D-8505-42C5-B580-6972A00A59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58800" y="5410200"/>
            <a:ext cx="1752600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52611" imgH="752427" progId="Equation.DSMT4">
                    <p:embed/>
                  </p:oleObj>
                </mc:Choice>
                <mc:Fallback>
                  <p:oleObj name="Equation" r:id="rId8" imgW="1752611" imgH="752427" progId="Equation.DSMT4">
                    <p:embed/>
                    <p:pic>
                      <p:nvPicPr>
                        <p:cNvPr id="62" name="Object 61">
                          <a:extLst>
                            <a:ext uri="{FF2B5EF4-FFF2-40B4-BE49-F238E27FC236}">
                              <a16:creationId xmlns:a16="http://schemas.microsoft.com/office/drawing/2014/main" id="{06956FA4-C30A-4BF3-9EC1-F01A01831E4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258800" y="5410200"/>
                          <a:ext cx="1752600" cy="752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" name="Picture 5">
            <a:extLst>
              <a:ext uri="{FF2B5EF4-FFF2-40B4-BE49-F238E27FC236}">
                <a16:creationId xmlns:a16="http://schemas.microsoft.com/office/drawing/2014/main" id="{8676F0D5-99B5-48EC-BCAA-0D4613BC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380" y="6656912"/>
            <a:ext cx="564832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B97B6478-372E-47C2-BDB0-D1BC819C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0" y="8420100"/>
            <a:ext cx="24479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7E459AE5-DE74-48AA-9890-13BDCC47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5" y="8382000"/>
            <a:ext cx="20478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B6C49C04-9AE4-4CB8-B535-4132E2ED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892" y="6810375"/>
            <a:ext cx="28670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2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849882"/>
            <a:ext cx="23545800" cy="2865119"/>
            <a:chOff x="1175570" y="3048677"/>
            <a:chExt cx="22707600" cy="2796834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29"/>
              <a:ext cx="22707600" cy="2312082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419529" y="5965310"/>
            <a:ext cx="23507271" cy="6988690"/>
            <a:chOff x="1270511" y="5867400"/>
            <a:chExt cx="23509992" cy="7422948"/>
          </a:xfrm>
        </p:grpSpPr>
        <p:sp>
          <p:nvSpPr>
            <p:cNvPr id="44" name="Rounded Rectangle 43"/>
            <p:cNvSpPr/>
            <p:nvPr/>
          </p:nvSpPr>
          <p:spPr>
            <a:xfrm>
              <a:off x="1272210" y="6139011"/>
              <a:ext cx="2350829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949726" y="3429001"/>
            <a:ext cx="7804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8288000" y="4121889"/>
                <a:ext cx="4168705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0" y="4121889"/>
                <a:ext cx="4168705" cy="1067152"/>
              </a:xfrm>
              <a:prstGeom prst="rect">
                <a:avLst/>
              </a:prstGeom>
              <a:blipFill rotWithShape="1">
                <a:blip r:embed="rId6"/>
                <a:stretch>
                  <a:fillRect l="-584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1175" y="4354991"/>
                <a:ext cx="38395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75" y="4354991"/>
                <a:ext cx="383951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51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94525" y="6801673"/>
            <a:ext cx="5657850" cy="5912921"/>
            <a:chOff x="594525" y="6801673"/>
            <a:chExt cx="5657850" cy="5912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 rot="17792554">
                  <a:off x="2580453" y="7714102"/>
                  <a:ext cx="240963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𝒚</m:t>
                      </m:r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latin typeface="Cambria Math"/>
                        </a:rPr>
                        <m:t>𝟑</m:t>
                      </m:r>
                      <m:r>
                        <a:rPr lang="en-US" sz="3200" b="1" i="1">
                          <a:latin typeface="Cambria Math"/>
                        </a:rPr>
                        <m:t>;</m:t>
                      </m:r>
                    </m:oMath>
                  </a14:m>
                  <a:endPara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92554">
                  <a:off x="2580453" y="7714102"/>
                  <a:ext cx="2409634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25" y="6932919"/>
              <a:ext cx="5657850" cy="578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096000" y="6469559"/>
                <a:ext cx="6858000" cy="83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469559"/>
                <a:ext cx="6858000" cy="835293"/>
              </a:xfrm>
              <a:prstGeom prst="rect">
                <a:avLst/>
              </a:prstGeom>
              <a:blipFill rotWithShape="1">
                <a:blip r:embed="rId10"/>
                <a:stretch>
                  <a:fillRect l="-3556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28657" y="7467600"/>
                <a:ext cx="8730343" cy="2048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𝑶𝒙</m:t>
                    </m:r>
                    <m:r>
                      <a:rPr lang="en-US" sz="4000" b="1">
                        <a:latin typeface="Cambria Math"/>
                      </a:rPr>
                      <m:t> </m:t>
                    </m:r>
                  </m:oMath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𝑶𝒚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657" y="7467600"/>
                <a:ext cx="8730343" cy="2048381"/>
              </a:xfrm>
              <a:prstGeom prst="rect">
                <a:avLst/>
              </a:prstGeom>
              <a:blipFill rotWithShape="1">
                <a:blip r:embed="rId11"/>
                <a:stretch>
                  <a:fillRect l="-2442" t="-5357" r="-2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0" y="6700961"/>
            <a:ext cx="56578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675" y="8439150"/>
            <a:ext cx="8477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367" y="8415867"/>
            <a:ext cx="5658566" cy="20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288159" y="7924800"/>
                <a:ext cx="1571841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𝒚</m:t>
                      </m:r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159" y="7924800"/>
                <a:ext cx="1571841" cy="64286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9DF6563-575F-4CD6-9AE7-E3A462481225}"/>
              </a:ext>
            </a:extLst>
          </p:cNvPr>
          <p:cNvGrpSpPr/>
          <p:nvPr/>
        </p:nvGrpSpPr>
        <p:grpSpPr>
          <a:xfrm>
            <a:off x="10210800" y="4305071"/>
            <a:ext cx="4876800" cy="845641"/>
            <a:chOff x="14782800" y="4343400"/>
            <a:chExt cx="4876800" cy="84564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554D8A-275F-4F81-898B-73185E6CF8AE}"/>
                </a:ext>
              </a:extLst>
            </p:cNvPr>
            <p:cNvSpPr txBox="1"/>
            <p:nvPr/>
          </p:nvSpPr>
          <p:spPr>
            <a:xfrm>
              <a:off x="14782800" y="4419600"/>
              <a:ext cx="487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b)  </a:t>
              </a:r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CC37CD71-C66D-43F7-92CD-EFAF6CB557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00350" y="4343400"/>
            <a:ext cx="1765300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765080" imgH="749160" progId="Equation.DSMT4">
                    <p:embed/>
                  </p:oleObj>
                </mc:Choice>
                <mc:Fallback>
                  <p:oleObj name="Equation" r:id="rId16" imgW="1765080" imgH="749160" progId="Equation.DSMT4">
                    <p:embed/>
                    <p:pic>
                      <p:nvPicPr>
                        <p:cNvPr id="52" name="Object 51">
                          <a:extLst>
                            <a:ext uri="{FF2B5EF4-FFF2-40B4-BE49-F238E27FC236}">
                              <a16:creationId xmlns:a16="http://schemas.microsoft.com/office/drawing/2014/main" id="{CC37CD71-C66D-43F7-92CD-EFAF6CB557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5500350" y="4343400"/>
                          <a:ext cx="1765300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2BC435-9BF1-4885-AAF8-6C2A00BE0422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F62BB8F8-BDC9-41CA-B12B-6B433FE94DA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DB609B4-E26F-4105-888D-8967E9F856F1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DA73986-4EE2-4665-AF97-8B4C8C67CC60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3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3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849882"/>
            <a:ext cx="23545800" cy="2865119"/>
            <a:chOff x="1175570" y="3048677"/>
            <a:chExt cx="22707600" cy="2796834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29"/>
              <a:ext cx="22707600" cy="2312082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419529" y="5965310"/>
            <a:ext cx="23507271" cy="6988690"/>
            <a:chOff x="1270511" y="5867400"/>
            <a:chExt cx="23509992" cy="7422948"/>
          </a:xfrm>
        </p:grpSpPr>
        <p:sp>
          <p:nvSpPr>
            <p:cNvPr id="44" name="Rounded Rectangle 43"/>
            <p:cNvSpPr/>
            <p:nvPr/>
          </p:nvSpPr>
          <p:spPr>
            <a:xfrm>
              <a:off x="1272210" y="6139011"/>
              <a:ext cx="2350829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949726" y="3429001"/>
            <a:ext cx="7804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8288000" y="4121889"/>
                <a:ext cx="4168705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0" y="4121889"/>
                <a:ext cx="4168705" cy="1067152"/>
              </a:xfrm>
              <a:prstGeom prst="rect">
                <a:avLst/>
              </a:prstGeom>
              <a:blipFill rotWithShape="1">
                <a:blip r:embed="rId6"/>
                <a:stretch>
                  <a:fillRect l="-584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1175" y="4354991"/>
                <a:ext cx="38395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75" y="4354991"/>
                <a:ext cx="383951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51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94525" y="6801673"/>
            <a:ext cx="5657850" cy="5912921"/>
            <a:chOff x="594525" y="6801673"/>
            <a:chExt cx="5657850" cy="5912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 rot="17792554">
                  <a:off x="2580453" y="7714102"/>
                  <a:ext cx="240963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𝒚</m:t>
                      </m:r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latin typeface="Cambria Math"/>
                        </a:rPr>
                        <m:t>𝟑</m:t>
                      </m:r>
                      <m:r>
                        <a:rPr lang="en-US" sz="3200" b="1" i="1">
                          <a:latin typeface="Cambria Math"/>
                        </a:rPr>
                        <m:t>;</m:t>
                      </m:r>
                    </m:oMath>
                  </a14:m>
                  <a:endPara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92554">
                  <a:off x="2580453" y="7714102"/>
                  <a:ext cx="2409634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25" y="6932919"/>
              <a:ext cx="5657850" cy="578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915150" y="6943725"/>
            <a:ext cx="5657850" cy="5781675"/>
            <a:chOff x="6534150" y="6943725"/>
            <a:chExt cx="5657850" cy="57816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424879" y="8120132"/>
                  <a:ext cx="1571841" cy="6428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  <m:r>
                          <a:rPr lang="en-US" sz="3200" b="1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4879" y="8120132"/>
                  <a:ext cx="1571841" cy="64286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150" y="6943725"/>
              <a:ext cx="5657850" cy="578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744075" y="6413279"/>
                <a:ext cx="139170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075" y="6413279"/>
                <a:ext cx="13917080" cy="769441"/>
              </a:xfrm>
              <a:prstGeom prst="rect">
                <a:avLst/>
              </a:prstGeom>
              <a:blipFill>
                <a:blip r:embed="rId12"/>
                <a:stretch>
                  <a:fillRect l="-175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427" y="7182720"/>
            <a:ext cx="56578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943" y="8109857"/>
            <a:ext cx="25241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7915275"/>
            <a:ext cx="16097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857" y="7334250"/>
            <a:ext cx="36576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65748" y="8538577"/>
                <a:ext cx="2743635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𝒚</m:t>
                      </m:r>
                      <m:r>
                        <a:rPr lang="en-US" sz="32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748" y="8538577"/>
                <a:ext cx="2743635" cy="101431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1A71D3DC-D821-4EF7-9F8F-248E27B9B7EE}"/>
              </a:ext>
            </a:extLst>
          </p:cNvPr>
          <p:cNvGrpSpPr/>
          <p:nvPr/>
        </p:nvGrpSpPr>
        <p:grpSpPr>
          <a:xfrm>
            <a:off x="10210800" y="4305071"/>
            <a:ext cx="4876800" cy="845641"/>
            <a:chOff x="14782800" y="4343400"/>
            <a:chExt cx="4876800" cy="84564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7749C7-563B-42BA-93D7-8A4239EEFA8F}"/>
                </a:ext>
              </a:extLst>
            </p:cNvPr>
            <p:cNvSpPr txBox="1"/>
            <p:nvPr/>
          </p:nvSpPr>
          <p:spPr>
            <a:xfrm>
              <a:off x="14782800" y="4419600"/>
              <a:ext cx="487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b)  </a:t>
              </a:r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02230B50-962C-454A-BC21-64EEDFB8A6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00350" y="4343400"/>
            <a:ext cx="1765300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765080" imgH="749160" progId="Equation.DSMT4">
                    <p:embed/>
                  </p:oleObj>
                </mc:Choice>
                <mc:Fallback>
                  <p:oleObj name="Equation" r:id="rId18" imgW="1765080" imgH="74916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02230B50-962C-454A-BC21-64EEDFB8A63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5500350" y="4343400"/>
                          <a:ext cx="1765300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180AA7-FABC-4ECF-A045-0D4471589428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08F3B263-9AC8-4402-B48D-081A8710CB7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077493-E291-4432-BD08-AA9A45B0020B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33C9F4-6909-4D9A-987B-FB21AF8B7F95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9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849882"/>
            <a:ext cx="23545800" cy="2865119"/>
            <a:chOff x="1175570" y="3048677"/>
            <a:chExt cx="22707600" cy="2796834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29"/>
              <a:ext cx="22707600" cy="2312082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419529" y="5965310"/>
            <a:ext cx="23507271" cy="6988690"/>
            <a:chOff x="1270511" y="5867400"/>
            <a:chExt cx="23509992" cy="7422948"/>
          </a:xfrm>
        </p:grpSpPr>
        <p:sp>
          <p:nvSpPr>
            <p:cNvPr id="44" name="Rounded Rectangle 43"/>
            <p:cNvSpPr/>
            <p:nvPr/>
          </p:nvSpPr>
          <p:spPr>
            <a:xfrm>
              <a:off x="1272210" y="6139011"/>
              <a:ext cx="2350829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949726" y="3429001"/>
            <a:ext cx="7804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772400" y="4278791"/>
            <a:ext cx="4876800" cy="845641"/>
            <a:chOff x="14782800" y="4343400"/>
            <a:chExt cx="4876800" cy="845641"/>
          </a:xfrm>
        </p:grpSpPr>
        <p:sp>
          <p:nvSpPr>
            <p:cNvPr id="37" name="TextBox 36"/>
            <p:cNvSpPr txBox="1"/>
            <p:nvPr/>
          </p:nvSpPr>
          <p:spPr>
            <a:xfrm>
              <a:off x="14782800" y="4419600"/>
              <a:ext cx="487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b)  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15500350" y="4343400"/>
            <a:ext cx="1765300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65080" imgH="749160" progId="Equation.DSMT4">
                    <p:embed/>
                  </p:oleObj>
                </mc:Choice>
                <mc:Fallback>
                  <p:oleObj name="Equation" r:id="rId3" imgW="1765080" imgH="74916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500350" y="4343400"/>
                          <a:ext cx="1765300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8288000" y="4121889"/>
                <a:ext cx="4168705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0" y="4121889"/>
                <a:ext cx="4168705" cy="1067152"/>
              </a:xfrm>
              <a:prstGeom prst="rect">
                <a:avLst/>
              </a:prstGeom>
              <a:blipFill rotWithShape="1">
                <a:blip r:embed="rId6"/>
                <a:stretch>
                  <a:fillRect l="-584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1175" y="4354991"/>
                <a:ext cx="38395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75" y="4354991"/>
                <a:ext cx="383951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51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895600" y="6801673"/>
            <a:ext cx="5657850" cy="5912921"/>
            <a:chOff x="594525" y="6801673"/>
            <a:chExt cx="5657850" cy="5912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 rot="17792554">
                  <a:off x="2580453" y="7714102"/>
                  <a:ext cx="240963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𝒚</m:t>
                      </m:r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latin typeface="Cambria Math"/>
                        </a:rPr>
                        <m:t>𝟑</m:t>
                      </m:r>
                      <m:r>
                        <a:rPr lang="en-US" sz="3200" b="1" i="1">
                          <a:latin typeface="Cambria Math"/>
                        </a:rPr>
                        <m:t>;</m:t>
                      </m:r>
                    </m:oMath>
                  </a14:m>
                  <a:endPara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92554">
                  <a:off x="2580453" y="7714102"/>
                  <a:ext cx="2409634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25" y="6932919"/>
              <a:ext cx="5657850" cy="578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9582150" y="6943725"/>
            <a:ext cx="5657850" cy="5781675"/>
            <a:chOff x="6534150" y="6943725"/>
            <a:chExt cx="5657850" cy="57816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424879" y="8120132"/>
                  <a:ext cx="1571841" cy="6428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  <m:r>
                          <a:rPr lang="en-US" sz="3200" b="1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4879" y="8120132"/>
                  <a:ext cx="1571841" cy="64286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150" y="6943725"/>
              <a:ext cx="5657850" cy="578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6363950" y="6943725"/>
            <a:ext cx="5657850" cy="5781675"/>
            <a:chOff x="17543427" y="6858000"/>
            <a:chExt cx="5657850" cy="57816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9745727" y="8006489"/>
                  <a:ext cx="2743635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  <m:r>
                          <a:rPr lang="en-US" sz="3200" b="1" i="1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oMath>
                    </m:oMathPara>
                  </a14:m>
                  <a:endPara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45727" y="8006489"/>
                  <a:ext cx="2743635" cy="101431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427" y="6858000"/>
              <a:ext cx="5657850" cy="578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4FC3565-2549-4163-A6EB-0FED4915E25F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B19866BD-636D-4025-8E9B-B3475E573EE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7BB09BE-AD32-4EFD-9432-3658B6F65BBE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DC28FB5-AF10-46AC-A273-60FBC8F63339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89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1000" y="2743200"/>
            <a:ext cx="23545800" cy="2941319"/>
            <a:chOff x="1220787" y="6856434"/>
            <a:chExt cx="22707600" cy="2941319"/>
          </a:xfrm>
        </p:grpSpPr>
        <p:grpSp>
          <p:nvGrpSpPr>
            <p:cNvPr id="19" name="Group 9"/>
            <p:cNvGrpSpPr/>
            <p:nvPr/>
          </p:nvGrpSpPr>
          <p:grpSpPr>
            <a:xfrm>
              <a:off x="1220787" y="6856434"/>
              <a:ext cx="22707600" cy="2941319"/>
              <a:chOff x="1175570" y="3048677"/>
              <a:chExt cx="22707600" cy="2871218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175570" y="3533429"/>
                <a:ext cx="22707600" cy="2386466"/>
              </a:xfrm>
              <a:prstGeom prst="roundRect">
                <a:avLst>
                  <a:gd name="adj" fmla="val 351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"/>
              <p:cNvGrpSpPr/>
              <p:nvPr/>
            </p:nvGrpSpPr>
            <p:grpSpPr>
              <a:xfrm>
                <a:off x="1175570" y="3048677"/>
                <a:ext cx="4571999" cy="976750"/>
                <a:chOff x="1175570" y="1834705"/>
                <a:chExt cx="4571999" cy="976750"/>
              </a:xfrm>
            </p:grpSpPr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269231" y="333117"/>
                  <a:ext cx="835881" cy="4120795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235429" y="1958753"/>
                  <a:ext cx="3512139" cy="800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sp>
              <p:nvSpPr>
                <p:cNvPr id="25" name="Round Diagonal Corner Rectangle 24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2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0" name="TextBox 19"/>
            <p:cNvSpPr txBox="1"/>
            <p:nvPr/>
          </p:nvSpPr>
          <p:spPr>
            <a:xfrm>
              <a:off x="9210578" y="7435553"/>
              <a:ext cx="61454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Vẽ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1324" y="4408435"/>
                <a:ext cx="37064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=|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|−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24" y="4408435"/>
                <a:ext cx="3706464" cy="769441"/>
              </a:xfrm>
              <a:prstGeom prst="rect">
                <a:avLst/>
              </a:prstGeom>
              <a:blipFill>
                <a:blip r:embed="rId3"/>
                <a:stretch>
                  <a:fillRect l="-6579" t="-15873" r="-5921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19528" y="6096000"/>
            <a:ext cx="23507271" cy="6988690"/>
            <a:chOff x="1270511" y="5867400"/>
            <a:chExt cx="23509992" cy="7422948"/>
          </a:xfrm>
        </p:grpSpPr>
        <p:sp>
          <p:nvSpPr>
            <p:cNvPr id="43" name="Rounded Rectangle 42"/>
            <p:cNvSpPr/>
            <p:nvPr/>
          </p:nvSpPr>
          <p:spPr>
            <a:xfrm>
              <a:off x="1272210" y="6139011"/>
              <a:ext cx="2350829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110340" y="7169741"/>
                <a:ext cx="9975488" cy="129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=|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|−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ế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ế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40" y="7169741"/>
                <a:ext cx="9975488" cy="1299651"/>
              </a:xfrm>
              <a:prstGeom prst="rect">
                <a:avLst/>
              </a:prstGeom>
              <a:blipFill rotWithShape="1">
                <a:blip r:embed="rId4"/>
                <a:stretch>
                  <a:fillRect l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76449" y="8469392"/>
                <a:ext cx="1158240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49" y="8469392"/>
                <a:ext cx="11582401" cy="2123658"/>
              </a:xfrm>
              <a:prstGeom prst="rect">
                <a:avLst/>
              </a:prstGeom>
              <a:blipFill rotWithShape="1">
                <a:blip r:embed="rId5"/>
                <a:stretch>
                  <a:fillRect l="-2158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650" y="6791325"/>
            <a:ext cx="80581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843" y="7500257"/>
            <a:ext cx="4857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468" y="7500257"/>
            <a:ext cx="36671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807" y="7429500"/>
            <a:ext cx="48387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925" y="7501618"/>
            <a:ext cx="36671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76450" y="10593050"/>
                <a:ext cx="115824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50" y="10593050"/>
                <a:ext cx="11582401" cy="1446550"/>
              </a:xfrm>
              <a:prstGeom prst="rect">
                <a:avLst/>
              </a:prstGeom>
              <a:blipFill rotWithShape="1">
                <a:blip r:embed="rId11"/>
                <a:stretch>
                  <a:fillRect l="-2158" t="-8861" r="-73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rot="18900000">
                <a:off x="19904124" y="7897321"/>
                <a:ext cx="34844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</a:rPr>
                        <m:t>𝒏</m:t>
                      </m:r>
                      <m:r>
                        <a:rPr lang="en-US" sz="2800" b="1" i="1">
                          <a:latin typeface="Cambria Math"/>
                        </a:rPr>
                        <m:t>ế</m:t>
                      </m:r>
                      <m:r>
                        <a:rPr lang="en-US" sz="2800" b="1" i="1">
                          <a:latin typeface="Cambria Math"/>
                        </a:rPr>
                        <m:t>𝒖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0000">
                <a:off x="19904124" y="7897321"/>
                <a:ext cx="3484415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 rot="2768704">
                <a:off x="15203990" y="7955015"/>
                <a:ext cx="37521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</a:rPr>
                        <m:t>𝒏</m:t>
                      </m:r>
                      <m:r>
                        <a:rPr lang="en-US" sz="2800" b="1" i="1">
                          <a:latin typeface="Cambria Math"/>
                        </a:rPr>
                        <m:t>ế</m:t>
                      </m:r>
                      <m:r>
                        <a:rPr lang="en-US" sz="2800" b="1" i="1">
                          <a:latin typeface="Cambria Math"/>
                        </a:rPr>
                        <m:t>𝒖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&lt;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68704">
                <a:off x="15203990" y="7955015"/>
                <a:ext cx="375211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5FD69258-0183-40D3-9B3F-E62FD8991BDC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60" name="Rounded Rectangle 2">
              <a:extLst>
                <a:ext uri="{FF2B5EF4-FFF2-40B4-BE49-F238E27FC236}">
                  <a16:creationId xmlns:a16="http://schemas.microsoft.com/office/drawing/2014/main" id="{489CE9D3-3A09-48D5-BC24-EE3743B3D2D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7C130FA-FB14-40B9-979E-41DC1739A526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7A109-142E-400E-A9F2-212EA22BE7BB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7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  <p:bldP spid="56" grpId="0" build="p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849882"/>
            <a:ext cx="23545800" cy="2865119"/>
            <a:chOff x="1175570" y="3048677"/>
            <a:chExt cx="22707600" cy="2796834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29"/>
              <a:ext cx="22707600" cy="2312082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82473" y="4450690"/>
                <a:ext cx="5458033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0">
                            <a:latin typeface="Cambria Math"/>
                          </a:rPr>
                          <m:t>;</m:t>
                        </m:r>
                        <m:r>
                          <a:rPr lang="en-US" sz="4400" b="1" i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;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73" y="4450690"/>
                <a:ext cx="5458033" cy="1105687"/>
              </a:xfrm>
              <a:prstGeom prst="rect">
                <a:avLst/>
              </a:prstGeom>
              <a:blipFill>
                <a:blip r:embed="rId3"/>
                <a:stretch>
                  <a:fillRect l="-4581" r="-2905" b="-1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0" y="3490556"/>
                <a:ext cx="179831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90556"/>
                <a:ext cx="17983199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27578" y="4598815"/>
                <a:ext cx="609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78" y="4598815"/>
                <a:ext cx="6096000" cy="769441"/>
              </a:xfrm>
              <a:prstGeom prst="rect">
                <a:avLst/>
              </a:prstGeom>
              <a:blipFill>
                <a:blip r:embed="rId5"/>
                <a:stretch>
                  <a:fillRect l="-400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039275" y="4595648"/>
                <a:ext cx="74318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𝟏𝟓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275" y="4595648"/>
                <a:ext cx="7431840" cy="769441"/>
              </a:xfrm>
              <a:prstGeom prst="rect">
                <a:avLst/>
              </a:prstGeom>
              <a:blipFill>
                <a:blip r:embed="rId6"/>
                <a:stretch>
                  <a:fillRect l="-328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1D59C65-B676-4BD9-A331-31B70A78013E}"/>
              </a:ext>
            </a:extLst>
          </p:cNvPr>
          <p:cNvGrpSpPr/>
          <p:nvPr/>
        </p:nvGrpSpPr>
        <p:grpSpPr>
          <a:xfrm>
            <a:off x="419528" y="6096000"/>
            <a:ext cx="23507271" cy="6988690"/>
            <a:chOff x="1270511" y="5867400"/>
            <a:chExt cx="23509992" cy="7422948"/>
          </a:xfrm>
        </p:grpSpPr>
        <p:sp>
          <p:nvSpPr>
            <p:cNvPr id="35" name="Rounded Rectangle 43">
              <a:extLst>
                <a:ext uri="{FF2B5EF4-FFF2-40B4-BE49-F238E27FC236}">
                  <a16:creationId xmlns:a16="http://schemas.microsoft.com/office/drawing/2014/main" id="{CD0A454D-BA9A-4AFC-B160-07530C381FFC}"/>
                </a:ext>
              </a:extLst>
            </p:cNvPr>
            <p:cNvSpPr/>
            <p:nvPr/>
          </p:nvSpPr>
          <p:spPr>
            <a:xfrm>
              <a:off x="1272210" y="6139011"/>
              <a:ext cx="2350829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E8FEED01-127E-4B7B-AD85-0BE67C189A4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CA524886-9B5A-4487-B4C1-5C392495B71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FDF7E8E-2F31-432E-852F-F4B277AD5C3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7">
                <a:extLst>
                  <a:ext uri="{FF2B5EF4-FFF2-40B4-BE49-F238E27FC236}">
                    <a16:creationId xmlns:a16="http://schemas.microsoft.com/office/drawing/2014/main" id="{76959D31-95AB-44FC-A639-51291C30FCF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29570E3-977F-479F-95CA-E7DF7851C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5521093-6633-43A2-BAA2-91FD24F5D63E}"/>
                  </a:ext>
                </a:extLst>
              </p:cNvPr>
              <p:cNvSpPr/>
              <p:nvPr/>
            </p:nvSpPr>
            <p:spPr>
              <a:xfrm>
                <a:off x="525417" y="7091760"/>
                <a:ext cx="5458033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0">
                            <a:latin typeface="Cambria Math"/>
                          </a:rPr>
                          <m:t>;</m:t>
                        </m:r>
                        <m:r>
                          <a:rPr lang="en-US" sz="4400" b="1" i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;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5521093-6633-43A2-BAA2-91FD24F5D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17" y="7091760"/>
                <a:ext cx="5458033" cy="1105687"/>
              </a:xfrm>
              <a:prstGeom prst="rect">
                <a:avLst/>
              </a:prstGeom>
              <a:blipFill>
                <a:blip r:embed="rId7"/>
                <a:stretch>
                  <a:fillRect l="-4464" r="-2902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3C64BE-8E2A-41BD-817A-4E96652AB685}"/>
                  </a:ext>
                </a:extLst>
              </p:cNvPr>
              <p:cNvSpPr/>
              <p:nvPr/>
            </p:nvSpPr>
            <p:spPr>
              <a:xfrm>
                <a:off x="737112" y="7904623"/>
                <a:ext cx="20294088" cy="4250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3C64BE-8E2A-41BD-817A-4E96652AB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2" y="7904623"/>
                <a:ext cx="20294088" cy="4250331"/>
              </a:xfrm>
              <a:prstGeom prst="rect">
                <a:avLst/>
              </a:prstGeom>
              <a:blipFill>
                <a:blip r:embed="rId8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704C20F-6061-4A0D-B05C-B930302E9027}"/>
                  </a:ext>
                </a:extLst>
              </p:cNvPr>
              <p:cNvSpPr txBox="1"/>
              <p:nvPr/>
            </p:nvSpPr>
            <p:spPr>
              <a:xfrm>
                <a:off x="703222" y="12108358"/>
                <a:ext cx="6172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704C20F-6061-4A0D-B05C-B930302E9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22" y="12108358"/>
                <a:ext cx="6172200" cy="769441"/>
              </a:xfrm>
              <a:prstGeom prst="rect">
                <a:avLst/>
              </a:prstGeom>
              <a:blipFill>
                <a:blip r:embed="rId9"/>
                <a:stretch>
                  <a:fillRect l="-394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7B5518-78A6-43E7-9A9E-5E69ED6DCCCA}"/>
                  </a:ext>
                </a:extLst>
              </p:cNvPr>
              <p:cNvSpPr txBox="1"/>
              <p:nvPr/>
            </p:nvSpPr>
            <p:spPr>
              <a:xfrm>
                <a:off x="11781923" y="10357956"/>
                <a:ext cx="3494542" cy="123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𝐛</m:t>
                              </m:r>
                              <m:r>
                                <a:rPr lang="en-US" sz="4400" b="1" i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𝐚</m:t>
                              </m:r>
                              <m:r>
                                <a:rPr lang="en-US" sz="4400" b="1" i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7B5518-78A6-43E7-9A9E-5E69ED6D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923" y="10357956"/>
                <a:ext cx="3494542" cy="1234953"/>
              </a:xfrm>
              <a:prstGeom prst="rect">
                <a:avLst/>
              </a:prstGeom>
              <a:blipFill>
                <a:blip r:embed="rId10"/>
                <a:stretch>
                  <a:fillRect b="-2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F37E1BD-B928-4AA0-9620-E8490CE3BCF5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2D5FF2E3-6B25-48F3-AC2B-E493A0497F0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40F79D-E6E4-4E73-BBFC-48AD378B2144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147209-7D97-4651-B461-D34A950B1698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7" grpId="0"/>
      <p:bldP spid="54" grpId="0"/>
      <p:bldP spid="55" grpId="0" build="p"/>
      <p:bldP spid="56" grpId="0" build="p"/>
      <p:bldP spid="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762F7DD3-9EA9-409D-925E-03FE79EAEFE0}"/>
              </a:ext>
            </a:extLst>
          </p:cNvPr>
          <p:cNvGrpSpPr/>
          <p:nvPr/>
        </p:nvGrpSpPr>
        <p:grpSpPr>
          <a:xfrm>
            <a:off x="257110" y="2591836"/>
            <a:ext cx="22325581" cy="2801848"/>
            <a:chOff x="1076414" y="4334859"/>
            <a:chExt cx="22325581" cy="2801848"/>
          </a:xfrm>
        </p:grpSpPr>
        <p:grpSp>
          <p:nvGrpSpPr>
            <p:cNvPr id="75" name="Group 5">
              <a:extLst>
                <a:ext uri="{FF2B5EF4-FFF2-40B4-BE49-F238E27FC236}">
                  <a16:creationId xmlns:a16="http://schemas.microsoft.com/office/drawing/2014/main" id="{49FA1306-DBBE-4D44-946B-DDE7CF27E677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2465616"/>
              <a:chOff x="637542" y="1083939"/>
              <a:chExt cx="8611674" cy="970724"/>
            </a:xfrm>
          </p:grpSpPr>
          <p:sp>
            <p:nvSpPr>
              <p:cNvPr id="92" name="Rounded Rectangle 38">
                <a:extLst>
                  <a:ext uri="{FF2B5EF4-FFF2-40B4-BE49-F238E27FC236}">
                    <a16:creationId xmlns:a16="http://schemas.microsoft.com/office/drawing/2014/main" id="{9657F102-C992-4663-BE32-3B8122F8E1AC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97072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just">
                  <a:lnSpc>
                    <a:spcPct val="150000"/>
                  </a:lnSpc>
                </a:pPr>
                <a:endParaRPr lang="en-US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D8016F3-A9F2-4202-9C16-E5F876121584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6" name="Group 65">
              <a:extLst>
                <a:ext uri="{FF2B5EF4-FFF2-40B4-BE49-F238E27FC236}">
                  <a16:creationId xmlns:a16="http://schemas.microsoft.com/office/drawing/2014/main" id="{A478EAFB-3E8A-4438-B15F-53796669F130}"/>
                </a:ext>
              </a:extLst>
            </p:cNvPr>
            <p:cNvGrpSpPr/>
            <p:nvPr/>
          </p:nvGrpSpPr>
          <p:grpSpPr>
            <a:xfrm>
              <a:off x="1076414" y="4334859"/>
              <a:ext cx="4648201" cy="824978"/>
              <a:chOff x="166396" y="8712046"/>
              <a:chExt cx="4648201" cy="824978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9DCFB827-EEBD-427D-85DF-C0D64A64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3" y="8755081"/>
                <a:ext cx="44300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8" name="Group 7">
                <a:extLst>
                  <a:ext uri="{FF2B5EF4-FFF2-40B4-BE49-F238E27FC236}">
                    <a16:creationId xmlns:a16="http://schemas.microsoft.com/office/drawing/2014/main" id="{41F1205E-068D-4999-8BF0-4573D8708709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0" name="Freeform 45">
                  <a:extLst>
                    <a:ext uri="{FF2B5EF4-FFF2-40B4-BE49-F238E27FC236}">
                      <a16:creationId xmlns:a16="http://schemas.microsoft.com/office/drawing/2014/main" id="{90CCDAD9-9D9B-4149-92C4-4DAE23266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46">
                  <a:extLst>
                    <a:ext uri="{FF2B5EF4-FFF2-40B4-BE49-F238E27FC236}">
                      <a16:creationId xmlns:a16="http://schemas.microsoft.com/office/drawing/2014/main" id="{36F01AC3-E42F-4A22-8B63-3B2AC77E39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47">
                  <a:extLst>
                    <a:ext uri="{FF2B5EF4-FFF2-40B4-BE49-F238E27FC236}">
                      <a16:creationId xmlns:a16="http://schemas.microsoft.com/office/drawing/2014/main" id="{C100E631-2FDE-466B-8A5A-799681148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48">
                  <a:extLst>
                    <a:ext uri="{FF2B5EF4-FFF2-40B4-BE49-F238E27FC236}">
                      <a16:creationId xmlns:a16="http://schemas.microsoft.com/office/drawing/2014/main" id="{4387CA40-CA3A-4425-9F4A-0D6DBFA9AA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49">
                  <a:extLst>
                    <a:ext uri="{FF2B5EF4-FFF2-40B4-BE49-F238E27FC236}">
                      <a16:creationId xmlns:a16="http://schemas.microsoft.com/office/drawing/2014/main" id="{61C4DBF8-7642-42F6-A7BB-9153DABD1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50">
                  <a:extLst>
                    <a:ext uri="{FF2B5EF4-FFF2-40B4-BE49-F238E27FC236}">
                      <a16:creationId xmlns:a16="http://schemas.microsoft.com/office/drawing/2014/main" id="{36C133DA-EFEC-4B1E-B436-FD6BA91FBD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51">
                  <a:extLst>
                    <a:ext uri="{FF2B5EF4-FFF2-40B4-BE49-F238E27FC236}">
                      <a16:creationId xmlns:a16="http://schemas.microsoft.com/office/drawing/2014/main" id="{34BCE20D-3F67-46AD-BCCC-1E547E9A08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52">
                  <a:extLst>
                    <a:ext uri="{FF2B5EF4-FFF2-40B4-BE49-F238E27FC236}">
                      <a16:creationId xmlns:a16="http://schemas.microsoft.com/office/drawing/2014/main" id="{86BF7F11-A08D-4C08-B2BD-777A909C56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Rectangle 53">
                  <a:extLst>
                    <a:ext uri="{FF2B5EF4-FFF2-40B4-BE49-F238E27FC236}">
                      <a16:creationId xmlns:a16="http://schemas.microsoft.com/office/drawing/2014/main" id="{5EB3BDDB-0AC5-4784-A7BF-457AE93A9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Rectangle 54">
                  <a:extLst>
                    <a:ext uri="{FF2B5EF4-FFF2-40B4-BE49-F238E27FC236}">
                      <a16:creationId xmlns:a16="http://schemas.microsoft.com/office/drawing/2014/main" id="{FC261028-7930-4224-8E9F-A0A0DB761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55">
                  <a:extLst>
                    <a:ext uri="{FF2B5EF4-FFF2-40B4-BE49-F238E27FC236}">
                      <a16:creationId xmlns:a16="http://schemas.microsoft.com/office/drawing/2014/main" id="{D49462D1-4BB5-4CFF-9C8C-4EA253C93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56">
                  <a:extLst>
                    <a:ext uri="{FF2B5EF4-FFF2-40B4-BE49-F238E27FC236}">
                      <a16:creationId xmlns:a16="http://schemas.microsoft.com/office/drawing/2014/main" id="{D4502C3D-44A4-4E07-AE12-6B124CCC0A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1C4F4D-46C4-4296-8A00-994BB6EE997C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4083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EC1E3E-618E-4232-8CE4-E761718881B1}"/>
              </a:ext>
            </a:extLst>
          </p:cNvPr>
          <p:cNvGrpSpPr/>
          <p:nvPr/>
        </p:nvGrpSpPr>
        <p:grpSpPr>
          <a:xfrm>
            <a:off x="-455612" y="1572061"/>
            <a:ext cx="10742612" cy="830997"/>
            <a:chOff x="-288924" y="1892299"/>
            <a:chExt cx="10742612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97D3C55-5158-41C9-AE39-318EBB46634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7379E-726E-4B14-A18C-FDC5DA02373F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F9D7F6-C4FB-44FA-9403-BEB30735F6E8}"/>
                </a:ext>
              </a:extLst>
            </p:cNvPr>
            <p:cNvSpPr txBox="1"/>
            <p:nvPr/>
          </p:nvSpPr>
          <p:spPr>
            <a:xfrm>
              <a:off x="2087561" y="1892299"/>
              <a:ext cx="8366127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019F59-1766-40A9-8C6F-1719BC4459D7}"/>
              </a:ext>
            </a:extLst>
          </p:cNvPr>
          <p:cNvGrpSpPr/>
          <p:nvPr/>
        </p:nvGrpSpPr>
        <p:grpSpPr>
          <a:xfrm>
            <a:off x="381000" y="5969000"/>
            <a:ext cx="22325581" cy="2626915"/>
            <a:chOff x="1076414" y="4334859"/>
            <a:chExt cx="22325581" cy="2626915"/>
          </a:xfrm>
        </p:grpSpPr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7E3888A3-E106-4EFB-BF9E-EC858E873611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2290683"/>
              <a:chOff x="637542" y="1083939"/>
              <a:chExt cx="8611674" cy="901852"/>
            </a:xfrm>
          </p:grpSpPr>
          <p:sp>
            <p:nvSpPr>
              <p:cNvPr id="49" name="Rounded Rectangle 38">
                <a:extLst>
                  <a:ext uri="{FF2B5EF4-FFF2-40B4-BE49-F238E27FC236}">
                    <a16:creationId xmlns:a16="http://schemas.microsoft.com/office/drawing/2014/main" id="{3831D56C-4B6E-4D11-A6C8-FAF5A9B1C549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77096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just">
                  <a:lnSpc>
                    <a:spcPct val="150000"/>
                  </a:lnSpc>
                </a:pPr>
                <a:endParaRPr lang="en-US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EF7723-3648-437B-BC07-698BB04A1392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76C8B7E1-087D-4C99-9ED5-5330B2C0D9B8}"/>
                </a:ext>
              </a:extLst>
            </p:cNvPr>
            <p:cNvGrpSpPr/>
            <p:nvPr/>
          </p:nvGrpSpPr>
          <p:grpSpPr>
            <a:xfrm>
              <a:off x="1076414" y="4334859"/>
              <a:ext cx="4877745" cy="824978"/>
              <a:chOff x="166396" y="8712046"/>
              <a:chExt cx="4877745" cy="824978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6EC80624-1472-4078-BB18-EC755946D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3" y="8755081"/>
                <a:ext cx="44300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>
                <a:extLst>
                  <a:ext uri="{FF2B5EF4-FFF2-40B4-BE49-F238E27FC236}">
                    <a16:creationId xmlns:a16="http://schemas.microsoft.com/office/drawing/2014/main" id="{EC060469-91B6-42FB-A874-E9CECA5BAFC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>
                  <a:extLst>
                    <a:ext uri="{FF2B5EF4-FFF2-40B4-BE49-F238E27FC236}">
                      <a16:creationId xmlns:a16="http://schemas.microsoft.com/office/drawing/2014/main" id="{98F23F16-C395-41BC-BDB4-A85C2F4B9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>
                  <a:extLst>
                    <a:ext uri="{FF2B5EF4-FFF2-40B4-BE49-F238E27FC236}">
                      <a16:creationId xmlns:a16="http://schemas.microsoft.com/office/drawing/2014/main" id="{D266582A-21A3-48EA-BCC8-BF4830B558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>
                  <a:extLst>
                    <a:ext uri="{FF2B5EF4-FFF2-40B4-BE49-F238E27FC236}">
                      <a16:creationId xmlns:a16="http://schemas.microsoft.com/office/drawing/2014/main" id="{40FE3A78-76F0-45FD-9210-C149EBD78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:a16="http://schemas.microsoft.com/office/drawing/2014/main" id="{3A79E6F5-FFB9-41F5-9FF2-E037FFA1B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>
                  <a:extLst>
                    <a:ext uri="{FF2B5EF4-FFF2-40B4-BE49-F238E27FC236}">
                      <a16:creationId xmlns:a16="http://schemas.microsoft.com/office/drawing/2014/main" id="{954C7712-E9CA-4D21-85FE-C3A6C46F8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>
                  <a:extLst>
                    <a:ext uri="{FF2B5EF4-FFF2-40B4-BE49-F238E27FC236}">
                      <a16:creationId xmlns:a16="http://schemas.microsoft.com/office/drawing/2014/main" id="{911D824B-9E90-4710-95D8-EADC3220AE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>
                  <a:extLst>
                    <a:ext uri="{FF2B5EF4-FFF2-40B4-BE49-F238E27FC236}">
                      <a16:creationId xmlns:a16="http://schemas.microsoft.com/office/drawing/2014/main" id="{1F1358A7-8FF2-4F7E-BCE4-91D5A7F6C4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:a16="http://schemas.microsoft.com/office/drawing/2014/main" id="{610C5A19-91A0-4A00-96F9-E8CC2E2E32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D8F17BA3-B4A4-42AB-BB1F-E84DBFD100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>
                  <a:extLst>
                    <a:ext uri="{FF2B5EF4-FFF2-40B4-BE49-F238E27FC236}">
                      <a16:creationId xmlns:a16="http://schemas.microsoft.com/office/drawing/2014/main" id="{3CEC769C-CB67-4770-8075-1FEC1FAE5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>
                  <a:extLst>
                    <a:ext uri="{FF2B5EF4-FFF2-40B4-BE49-F238E27FC236}">
                      <a16:creationId xmlns:a16="http://schemas.microsoft.com/office/drawing/2014/main" id="{81ECFD47-5DDF-453D-AFB8-DF59ADBE0E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>
                  <a:extLst>
                    <a:ext uri="{FF2B5EF4-FFF2-40B4-BE49-F238E27FC236}">
                      <a16:creationId xmlns:a16="http://schemas.microsoft.com/office/drawing/2014/main" id="{4D3E3509-335C-48C4-91A1-8C9765BC4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B0735A-73CC-4533-9E7F-A550AAD08440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411202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ounded Rectangle 38">
            <a:extLst>
              <a:ext uri="{FF2B5EF4-FFF2-40B4-BE49-F238E27FC236}">
                <a16:creationId xmlns:a16="http://schemas.microsoft.com/office/drawing/2014/main" id="{324F75BE-AF5A-4FA0-A18C-D9CD809FB505}"/>
              </a:ext>
            </a:extLst>
          </p:cNvPr>
          <p:cNvSpPr/>
          <p:nvPr/>
        </p:nvSpPr>
        <p:spPr>
          <a:xfrm>
            <a:off x="808648" y="3122346"/>
            <a:ext cx="21196212" cy="2430407"/>
          </a:xfrm>
          <a:prstGeom prst="roundRect">
            <a:avLst>
              <a:gd name="adj" fmla="val 411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just">
              <a:lnSpc>
                <a:spcPct val="150000"/>
              </a:lnSpc>
            </a:pP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= ax + b,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 a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 0.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E8FC533-9FFD-405E-BD54-A1DE6FAC7893}"/>
              </a:ext>
            </a:extLst>
          </p:cNvPr>
          <p:cNvGrpSpPr/>
          <p:nvPr/>
        </p:nvGrpSpPr>
        <p:grpSpPr>
          <a:xfrm>
            <a:off x="375430" y="9239762"/>
            <a:ext cx="22325581" cy="3147082"/>
            <a:chOff x="1076414" y="4334859"/>
            <a:chExt cx="22325581" cy="3147082"/>
          </a:xfrm>
        </p:grpSpPr>
        <p:grpSp>
          <p:nvGrpSpPr>
            <p:cNvPr id="54" name="Group 5">
              <a:extLst>
                <a:ext uri="{FF2B5EF4-FFF2-40B4-BE49-F238E27FC236}">
                  <a16:creationId xmlns:a16="http://schemas.microsoft.com/office/drawing/2014/main" id="{BDFB6EAE-45E2-4E73-83BB-DF1E0BFDA134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2810850"/>
              <a:chOff x="637542" y="1083939"/>
              <a:chExt cx="8611674" cy="1106644"/>
            </a:xfrm>
          </p:grpSpPr>
          <p:sp>
            <p:nvSpPr>
              <p:cNvPr id="71" name="Rounded Rectangle 38">
                <a:extLst>
                  <a:ext uri="{FF2B5EF4-FFF2-40B4-BE49-F238E27FC236}">
                    <a16:creationId xmlns:a16="http://schemas.microsoft.com/office/drawing/2014/main" id="{098C679F-9DFC-478F-89DF-A07CA62FC6A4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10664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just">
                  <a:lnSpc>
                    <a:spcPct val="150000"/>
                  </a:lnSpc>
                </a:pPr>
                <a:endParaRPr lang="en-US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105852-E4B9-4BA5-B8C8-D85308C6178B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5" name="Group 65">
              <a:extLst>
                <a:ext uri="{FF2B5EF4-FFF2-40B4-BE49-F238E27FC236}">
                  <a16:creationId xmlns:a16="http://schemas.microsoft.com/office/drawing/2014/main" id="{037F0C2A-1E27-47D7-A2EA-9E3EDB284375}"/>
                </a:ext>
              </a:extLst>
            </p:cNvPr>
            <p:cNvGrpSpPr/>
            <p:nvPr/>
          </p:nvGrpSpPr>
          <p:grpSpPr>
            <a:xfrm>
              <a:off x="1076414" y="4334859"/>
              <a:ext cx="5961375" cy="824978"/>
              <a:chOff x="166396" y="8712046"/>
              <a:chExt cx="5961375" cy="824978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13C73C21-A3AA-4DB1-AAA9-CB7E091FC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552117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7" name="Group 7">
                <a:extLst>
                  <a:ext uri="{FF2B5EF4-FFF2-40B4-BE49-F238E27FC236}">
                    <a16:creationId xmlns:a16="http://schemas.microsoft.com/office/drawing/2014/main" id="{77DAF2BD-5CF2-40C6-A2A0-A6A65AA016C7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9" name="Freeform 45">
                  <a:extLst>
                    <a:ext uri="{FF2B5EF4-FFF2-40B4-BE49-F238E27FC236}">
                      <a16:creationId xmlns:a16="http://schemas.microsoft.com/office/drawing/2014/main" id="{7FFE9AB1-058C-4308-990A-00B91A21F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6">
                  <a:extLst>
                    <a:ext uri="{FF2B5EF4-FFF2-40B4-BE49-F238E27FC236}">
                      <a16:creationId xmlns:a16="http://schemas.microsoft.com/office/drawing/2014/main" id="{EE3FFFE2-C598-4561-8B0A-985ACC61E1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7">
                  <a:extLst>
                    <a:ext uri="{FF2B5EF4-FFF2-40B4-BE49-F238E27FC236}">
                      <a16:creationId xmlns:a16="http://schemas.microsoft.com/office/drawing/2014/main" id="{9E8889A5-EF36-483A-B0D3-C041F8832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8">
                  <a:extLst>
                    <a:ext uri="{FF2B5EF4-FFF2-40B4-BE49-F238E27FC236}">
                      <a16:creationId xmlns:a16="http://schemas.microsoft.com/office/drawing/2014/main" id="{7DC5A0AF-A643-416E-A557-0DB64F8699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9">
                  <a:extLst>
                    <a:ext uri="{FF2B5EF4-FFF2-40B4-BE49-F238E27FC236}">
                      <a16:creationId xmlns:a16="http://schemas.microsoft.com/office/drawing/2014/main" id="{DA677579-0726-4F72-B610-B9FB5ED49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0">
                  <a:extLst>
                    <a:ext uri="{FF2B5EF4-FFF2-40B4-BE49-F238E27FC236}">
                      <a16:creationId xmlns:a16="http://schemas.microsoft.com/office/drawing/2014/main" id="{404AEE7D-2D49-4557-8CA5-F953AABDE9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1">
                  <a:extLst>
                    <a:ext uri="{FF2B5EF4-FFF2-40B4-BE49-F238E27FC236}">
                      <a16:creationId xmlns:a16="http://schemas.microsoft.com/office/drawing/2014/main" id="{F91FBD3F-5967-4B29-9DB8-1CDEFCD192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2">
                  <a:extLst>
                    <a:ext uri="{FF2B5EF4-FFF2-40B4-BE49-F238E27FC236}">
                      <a16:creationId xmlns:a16="http://schemas.microsoft.com/office/drawing/2014/main" id="{8E854396-C149-4E50-A5D0-522615DB33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3">
                  <a:extLst>
                    <a:ext uri="{FF2B5EF4-FFF2-40B4-BE49-F238E27FC236}">
                      <a16:creationId xmlns:a16="http://schemas.microsoft.com/office/drawing/2014/main" id="{F1D43A63-CCE9-4093-B804-1B12A7728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4">
                  <a:extLst>
                    <a:ext uri="{FF2B5EF4-FFF2-40B4-BE49-F238E27FC236}">
                      <a16:creationId xmlns:a16="http://schemas.microsoft.com/office/drawing/2014/main" id="{CCCFA72B-E45F-4125-BF0E-01E015808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5">
                  <a:extLst>
                    <a:ext uri="{FF2B5EF4-FFF2-40B4-BE49-F238E27FC236}">
                      <a16:creationId xmlns:a16="http://schemas.microsoft.com/office/drawing/2014/main" id="{AC35FAA2-E56C-4F95-8316-B0C989DAE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6">
                  <a:extLst>
                    <a:ext uri="{FF2B5EF4-FFF2-40B4-BE49-F238E27FC236}">
                      <a16:creationId xmlns:a16="http://schemas.microsoft.com/office/drawing/2014/main" id="{94D238F6-810C-41CB-98E5-045DDE425D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998E0DE-45C4-4032-AF8E-BBC07A3D44D8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51956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thiên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3E27C4-5B09-49AD-B6D6-843E5211D1BA}"/>
                  </a:ext>
                </a:extLst>
              </p:cNvPr>
              <p:cNvSpPr txBox="1"/>
              <p:nvPr/>
            </p:nvSpPr>
            <p:spPr>
              <a:xfrm>
                <a:off x="6842760" y="9598590"/>
                <a:ext cx="21206521" cy="2011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a &gt; 0 :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a &lt; 0 :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3E27C4-5B09-49AD-B6D6-843E5211D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760" y="9598590"/>
                <a:ext cx="21206521" cy="2011769"/>
              </a:xfrm>
              <a:prstGeom prst="rect">
                <a:avLst/>
              </a:prstGeom>
              <a:blipFill>
                <a:blip r:embed="rId2"/>
                <a:stretch>
                  <a:fillRect l="-1179" b="-1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7FC7CEC-D7B0-47E3-87BD-E3364F0B0341}"/>
                  </a:ext>
                </a:extLst>
              </p:cNvPr>
              <p:cNvSpPr txBox="1"/>
              <p:nvPr/>
            </p:nvSpPr>
            <p:spPr>
              <a:xfrm>
                <a:off x="6858000" y="6799402"/>
                <a:ext cx="21206521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có tập xác định 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7FC7CEC-D7B0-47E3-87BD-E3364F0B0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6799402"/>
                <a:ext cx="21206521" cy="977704"/>
              </a:xfrm>
              <a:prstGeom prst="rect">
                <a:avLst/>
              </a:prstGeom>
              <a:blipFill>
                <a:blip r:embed="rId3"/>
                <a:stretch>
                  <a:fillRect l="-1150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8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3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849882"/>
            <a:ext cx="23545800" cy="2865119"/>
            <a:chOff x="1175570" y="3048677"/>
            <a:chExt cx="22707600" cy="2796834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29"/>
              <a:ext cx="22707600" cy="2312082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0" y="3490556"/>
                <a:ext cx="179831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90556"/>
                <a:ext cx="17983199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419528" y="6096000"/>
            <a:ext cx="23507271" cy="6988690"/>
            <a:chOff x="1270511" y="5867400"/>
            <a:chExt cx="23509992" cy="7422948"/>
          </a:xfrm>
        </p:grpSpPr>
        <p:sp>
          <p:nvSpPr>
            <p:cNvPr id="44" name="Rounded Rectangle 43"/>
            <p:cNvSpPr/>
            <p:nvPr/>
          </p:nvSpPr>
          <p:spPr>
            <a:xfrm>
              <a:off x="1272210" y="6139011"/>
              <a:ext cx="2350829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773ACF-215E-434A-9B53-4B4F5C2A16D3}"/>
                  </a:ext>
                </a:extLst>
              </p:cNvPr>
              <p:cNvSpPr/>
              <p:nvPr/>
            </p:nvSpPr>
            <p:spPr>
              <a:xfrm>
                <a:off x="882473" y="4450690"/>
                <a:ext cx="5458033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0">
                            <a:latin typeface="Cambria Math"/>
                          </a:rPr>
                          <m:t>;</m:t>
                        </m:r>
                        <m:r>
                          <a:rPr lang="en-US" sz="4400" b="1" i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;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773ACF-215E-434A-9B53-4B4F5C2A1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73" y="4450690"/>
                <a:ext cx="5458033" cy="1105687"/>
              </a:xfrm>
              <a:prstGeom prst="rect">
                <a:avLst/>
              </a:prstGeom>
              <a:blipFill>
                <a:blip r:embed="rId5"/>
                <a:stretch>
                  <a:fillRect l="-4581" r="-2905" b="-1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9E1498-10DB-4E3B-B1FD-E92D00C429DD}"/>
                  </a:ext>
                </a:extLst>
              </p:cNvPr>
              <p:cNvSpPr txBox="1"/>
              <p:nvPr/>
            </p:nvSpPr>
            <p:spPr>
              <a:xfrm>
                <a:off x="7827578" y="4598815"/>
                <a:ext cx="609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9E1498-10DB-4E3B-B1FD-E92D00C4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78" y="4598815"/>
                <a:ext cx="6096000" cy="769441"/>
              </a:xfrm>
              <a:prstGeom prst="rect">
                <a:avLst/>
              </a:prstGeom>
              <a:blipFill>
                <a:blip r:embed="rId6"/>
                <a:stretch>
                  <a:fillRect l="-400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52FD6A-D6C5-4861-8A68-84CD66C9AA02}"/>
                  </a:ext>
                </a:extLst>
              </p:cNvPr>
              <p:cNvSpPr txBox="1"/>
              <p:nvPr/>
            </p:nvSpPr>
            <p:spPr>
              <a:xfrm>
                <a:off x="15039275" y="4595648"/>
                <a:ext cx="74318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𝟏𝟓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52FD6A-D6C5-4861-8A68-84CD66C9A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275" y="4595648"/>
                <a:ext cx="7431840" cy="769441"/>
              </a:xfrm>
              <a:prstGeom prst="rect">
                <a:avLst/>
              </a:prstGeom>
              <a:blipFill>
                <a:blip r:embed="rId7"/>
                <a:stretch>
                  <a:fillRect l="-328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973B58-12C8-464A-972C-A7F73263FB11}"/>
                  </a:ext>
                </a:extLst>
              </p:cNvPr>
              <p:cNvSpPr txBox="1"/>
              <p:nvPr/>
            </p:nvSpPr>
            <p:spPr>
              <a:xfrm>
                <a:off x="696310" y="7217899"/>
                <a:ext cx="609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973B58-12C8-464A-972C-A7F73263F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" y="7217899"/>
                <a:ext cx="6096000" cy="769441"/>
              </a:xfrm>
              <a:prstGeom prst="rect">
                <a:avLst/>
              </a:prstGeom>
              <a:blipFill>
                <a:blip r:embed="rId8"/>
                <a:stretch>
                  <a:fillRect l="-4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73F543D-3696-4817-9C61-0254A136A1C0}"/>
                  </a:ext>
                </a:extLst>
              </p:cNvPr>
              <p:cNvSpPr/>
              <p:nvPr/>
            </p:nvSpPr>
            <p:spPr>
              <a:xfrm>
                <a:off x="642519" y="8535243"/>
                <a:ext cx="22808688" cy="318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73F543D-3696-4817-9C61-0254A136A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9" y="8535243"/>
                <a:ext cx="22808688" cy="3184783"/>
              </a:xfrm>
              <a:prstGeom prst="rect">
                <a:avLst/>
              </a:prstGeom>
              <a:blipFill>
                <a:blip r:embed="rId9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0AE3B5-F676-430E-BE35-653A31DE5C88}"/>
                  </a:ext>
                </a:extLst>
              </p:cNvPr>
              <p:cNvSpPr txBox="1"/>
              <p:nvPr/>
            </p:nvSpPr>
            <p:spPr>
              <a:xfrm>
                <a:off x="743607" y="11748378"/>
                <a:ext cx="6172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0AE3B5-F676-430E-BE35-653A31DE5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7" y="11748378"/>
                <a:ext cx="6172200" cy="769441"/>
              </a:xfrm>
              <a:prstGeom prst="rect">
                <a:avLst/>
              </a:prstGeom>
              <a:blipFill>
                <a:blip r:embed="rId10"/>
                <a:stretch>
                  <a:fillRect l="-405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E0B384-00EE-46C3-B3D8-C6A3CB3CE28A}"/>
                  </a:ext>
                </a:extLst>
              </p:cNvPr>
              <p:cNvSpPr txBox="1"/>
              <p:nvPr/>
            </p:nvSpPr>
            <p:spPr>
              <a:xfrm>
                <a:off x="12326007" y="10184766"/>
                <a:ext cx="3494542" cy="123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 smtClean="0">
                                  <a:latin typeface="Cambria Math"/>
                                </a:rPr>
                                <m:t>𝐚</m:t>
                              </m:r>
                              <m:r>
                                <a:rPr lang="en-US" sz="4400" b="1" i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0" smtClean="0">
                                  <a:latin typeface="Cambria Math"/>
                                </a:rPr>
                                <m:t>𝐛</m:t>
                              </m:r>
                              <m:r>
                                <a:rPr lang="en-US" sz="4400" b="1" i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0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E0B384-00EE-46C3-B3D8-C6A3CB3CE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6007" y="10184766"/>
                <a:ext cx="3494542" cy="1234953"/>
              </a:xfrm>
              <a:prstGeom prst="rect">
                <a:avLst/>
              </a:prstGeom>
              <a:blipFill>
                <a:blip r:embed="rId11"/>
                <a:stretch>
                  <a:fillRect b="-26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1ECF4C6F-8609-47EB-867C-4176DD4936BF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53" name="Rounded Rectangle 2">
              <a:extLst>
                <a:ext uri="{FF2B5EF4-FFF2-40B4-BE49-F238E27FC236}">
                  <a16:creationId xmlns:a16="http://schemas.microsoft.com/office/drawing/2014/main" id="{DAB37331-20BA-46B5-B53E-D6ECBE460E9A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20D3CE-77A5-4740-BAAF-7F66526EB2E6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54A8B0-2897-42DC-A748-6CC14B0CC441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3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uild="p"/>
      <p:bldP spid="39" grpId="0" build="p"/>
      <p:bldP spid="4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849882"/>
            <a:ext cx="23545800" cy="2865119"/>
            <a:chOff x="1175570" y="3048677"/>
            <a:chExt cx="22707600" cy="2796834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29"/>
              <a:ext cx="22707600" cy="2312082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0" y="3490556"/>
                <a:ext cx="179831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90556"/>
                <a:ext cx="17983199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419528" y="6096000"/>
            <a:ext cx="23507271" cy="7391400"/>
            <a:chOff x="1270511" y="5867400"/>
            <a:chExt cx="23509992" cy="7850681"/>
          </a:xfrm>
        </p:grpSpPr>
        <p:sp>
          <p:nvSpPr>
            <p:cNvPr id="44" name="Rounded Rectangle 43"/>
            <p:cNvSpPr/>
            <p:nvPr/>
          </p:nvSpPr>
          <p:spPr>
            <a:xfrm>
              <a:off x="1272210" y="6139011"/>
              <a:ext cx="23508293" cy="75790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85A895-E068-4E97-83AF-EFF06687BDE1}"/>
                  </a:ext>
                </a:extLst>
              </p:cNvPr>
              <p:cNvSpPr/>
              <p:nvPr/>
            </p:nvSpPr>
            <p:spPr>
              <a:xfrm>
                <a:off x="882473" y="4450690"/>
                <a:ext cx="5458033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0">
                            <a:latin typeface="Cambria Math"/>
                          </a:rPr>
                          <m:t>;</m:t>
                        </m:r>
                        <m:r>
                          <a:rPr lang="en-US" sz="4400" b="1" i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;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85A895-E068-4E97-83AF-EFF06687B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73" y="4450690"/>
                <a:ext cx="5458033" cy="1105687"/>
              </a:xfrm>
              <a:prstGeom prst="rect">
                <a:avLst/>
              </a:prstGeom>
              <a:blipFill>
                <a:blip r:embed="rId5"/>
                <a:stretch>
                  <a:fillRect l="-4581" r="-2905" b="-1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49AB71-064D-4270-913F-80AEF077B772}"/>
                  </a:ext>
                </a:extLst>
              </p:cNvPr>
              <p:cNvSpPr txBox="1"/>
              <p:nvPr/>
            </p:nvSpPr>
            <p:spPr>
              <a:xfrm>
                <a:off x="7827578" y="4598815"/>
                <a:ext cx="609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49AB71-064D-4270-913F-80AEF077B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78" y="4598815"/>
                <a:ext cx="6096000" cy="769441"/>
              </a:xfrm>
              <a:prstGeom prst="rect">
                <a:avLst/>
              </a:prstGeom>
              <a:blipFill>
                <a:blip r:embed="rId6"/>
                <a:stretch>
                  <a:fillRect l="-400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A43100-887D-40F7-99F2-28DDD98D792D}"/>
                  </a:ext>
                </a:extLst>
              </p:cNvPr>
              <p:cNvSpPr txBox="1"/>
              <p:nvPr/>
            </p:nvSpPr>
            <p:spPr>
              <a:xfrm>
                <a:off x="15039275" y="4595648"/>
                <a:ext cx="74318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𝟏𝟓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A43100-887D-40F7-99F2-28DDD98D7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275" y="4595648"/>
                <a:ext cx="7431840" cy="769441"/>
              </a:xfrm>
              <a:prstGeom prst="rect">
                <a:avLst/>
              </a:prstGeom>
              <a:blipFill>
                <a:blip r:embed="rId7"/>
                <a:stretch>
                  <a:fillRect l="-328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B67180-00B4-497F-899D-95D614E3A313}"/>
                  </a:ext>
                </a:extLst>
              </p:cNvPr>
              <p:cNvSpPr txBox="1"/>
              <p:nvPr/>
            </p:nvSpPr>
            <p:spPr>
              <a:xfrm>
                <a:off x="584015" y="7072258"/>
                <a:ext cx="74318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𝟏𝟓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B67180-00B4-497F-899D-95D614E3A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5" y="7072258"/>
                <a:ext cx="7431840" cy="769441"/>
              </a:xfrm>
              <a:prstGeom prst="rect">
                <a:avLst/>
              </a:prstGeom>
              <a:blipFill>
                <a:blip r:embed="rId8"/>
                <a:stretch>
                  <a:fillRect l="-336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084DB44-C5A1-4942-824C-04A0943460EB}"/>
                  </a:ext>
                </a:extLst>
              </p:cNvPr>
              <p:cNvSpPr/>
              <p:nvPr/>
            </p:nvSpPr>
            <p:spPr>
              <a:xfrm>
                <a:off x="547926" y="7904623"/>
                <a:ext cx="22808688" cy="318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084DB44-C5A1-4942-824C-04A094346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26" y="7904623"/>
                <a:ext cx="22808688" cy="3184783"/>
              </a:xfrm>
              <a:prstGeom prst="rect">
                <a:avLst/>
              </a:prstGeom>
              <a:blipFill>
                <a:blip r:embed="rId9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A4F1B3-3312-4B95-A330-E897B6598425}"/>
                  </a:ext>
                </a:extLst>
              </p:cNvPr>
              <p:cNvSpPr txBox="1"/>
              <p:nvPr/>
            </p:nvSpPr>
            <p:spPr>
              <a:xfrm>
                <a:off x="609601" y="10807261"/>
                <a:ext cx="6172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A4F1B3-3312-4B95-A330-E897B6598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0807261"/>
                <a:ext cx="6172200" cy="769441"/>
              </a:xfrm>
              <a:prstGeom prst="rect">
                <a:avLst/>
              </a:prstGeom>
              <a:blipFill>
                <a:blip r:embed="rId10"/>
                <a:stretch>
                  <a:fillRect l="-394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665C7DA-2FD6-4A71-88CC-3DDAE4C07023}"/>
                  </a:ext>
                </a:extLst>
              </p:cNvPr>
              <p:cNvSpPr txBox="1"/>
              <p:nvPr/>
            </p:nvSpPr>
            <p:spPr>
              <a:xfrm>
                <a:off x="12557383" y="9491084"/>
                <a:ext cx="3494542" cy="122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 smtClean="0">
                                  <a:latin typeface="Cambria Math"/>
                                </a:rPr>
                                <m:t>𝐚</m:t>
                              </m:r>
                              <m:r>
                                <a:rPr lang="en-US" sz="4400" b="1" i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0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0" smtClean="0">
                                  <a:latin typeface="Cambria Math"/>
                                </a:rPr>
                                <m:t>𝐛</m:t>
                              </m:r>
                              <m:r>
                                <a:rPr lang="en-US" sz="4400" b="1" i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0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665C7DA-2FD6-4A71-88CC-3DDAE4C07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383" y="9491084"/>
                <a:ext cx="3494542" cy="1221425"/>
              </a:xfrm>
              <a:prstGeom prst="rect">
                <a:avLst/>
              </a:prstGeom>
              <a:blipFill>
                <a:blip r:embed="rId11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42DAD3-8F10-48B9-92E7-AB7400E0FE59}"/>
                  </a:ext>
                </a:extLst>
              </p:cNvPr>
              <p:cNvSpPr txBox="1"/>
              <p:nvPr/>
            </p:nvSpPr>
            <p:spPr>
              <a:xfrm>
                <a:off x="572814" y="11429999"/>
                <a:ext cx="22783799" cy="239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906713" indent="-2841625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42DAD3-8F10-48B9-92E7-AB7400E0F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14" y="11429999"/>
                <a:ext cx="22783799" cy="2399375"/>
              </a:xfrm>
              <a:prstGeom prst="rect">
                <a:avLst/>
              </a:prstGeom>
              <a:blipFill>
                <a:blip r:embed="rId12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5902F128-3DAA-47AF-813C-612F240F5792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6D494DED-82CB-41A5-90AF-2007B8B57A6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01F8D82-3C54-4209-8F62-52A074B8ADF6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5E83141-BE8B-4FBB-BE64-E7B09E41D13A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9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 build="p"/>
      <p:bldP spid="55" grpId="0" build="p"/>
      <p:bldP spid="56" grpId="0" build="p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795143"/>
            <a:ext cx="23545800" cy="3986658"/>
            <a:chOff x="1175570" y="3048677"/>
            <a:chExt cx="22707600" cy="3891642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30"/>
              <a:ext cx="22707600" cy="3406889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6231" y="4495799"/>
                <a:ext cx="107110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1" y="4495799"/>
                <a:ext cx="10711074" cy="769441"/>
              </a:xfrm>
              <a:prstGeom prst="rect">
                <a:avLst/>
              </a:prstGeom>
              <a:blipFill>
                <a:blip r:embed="rId3"/>
                <a:stretch>
                  <a:fillRect l="-2334" t="-16535" r="-125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86401" y="3458480"/>
                <a:ext cx="179831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3458480"/>
                <a:ext cx="1798319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6231" y="5670539"/>
                <a:ext cx="126903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1" y="5670539"/>
                <a:ext cx="12690310" cy="769441"/>
              </a:xfrm>
              <a:prstGeom prst="rect">
                <a:avLst/>
              </a:prstGeom>
              <a:blipFill>
                <a:blip r:embed="rId5"/>
                <a:stretch>
                  <a:fillRect l="-1969" t="-16667" r="-76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110B5C4-9F52-41A8-9230-AB213F86B5F9}"/>
              </a:ext>
            </a:extLst>
          </p:cNvPr>
          <p:cNvGrpSpPr/>
          <p:nvPr/>
        </p:nvGrpSpPr>
        <p:grpSpPr>
          <a:xfrm>
            <a:off x="419528" y="7391400"/>
            <a:ext cx="23507271" cy="5236090"/>
            <a:chOff x="1270511" y="5867400"/>
            <a:chExt cx="23509992" cy="5561446"/>
          </a:xfrm>
        </p:grpSpPr>
        <p:sp>
          <p:nvSpPr>
            <p:cNvPr id="35" name="Rounded Rectangle 43">
              <a:extLst>
                <a:ext uri="{FF2B5EF4-FFF2-40B4-BE49-F238E27FC236}">
                  <a16:creationId xmlns:a16="http://schemas.microsoft.com/office/drawing/2014/main" id="{CC77BAE3-A11A-44F0-A4F3-6D4F671A7507}"/>
                </a:ext>
              </a:extLst>
            </p:cNvPr>
            <p:cNvSpPr/>
            <p:nvPr/>
          </p:nvSpPr>
          <p:spPr>
            <a:xfrm>
              <a:off x="1272210" y="6139011"/>
              <a:ext cx="23508293" cy="528983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7E7C9F98-AF7B-463C-A323-7A233FB1604E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1DF221F7-86B5-4EEC-B137-E5FD3B3A45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527769-2978-4D5E-BC52-47067B344E3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7">
                <a:extLst>
                  <a:ext uri="{FF2B5EF4-FFF2-40B4-BE49-F238E27FC236}">
                    <a16:creationId xmlns:a16="http://schemas.microsoft.com/office/drawing/2014/main" id="{428B7B9C-F947-4710-BF31-74470066650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B59D40ED-30F6-4C6F-9030-CEE41C0964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97ABF30-513D-4BF9-8A9B-2A79DD73CF97}"/>
                  </a:ext>
                </a:extLst>
              </p:cNvPr>
              <p:cNvSpPr/>
              <p:nvPr/>
            </p:nvSpPr>
            <p:spPr>
              <a:xfrm>
                <a:off x="533300" y="8289781"/>
                <a:ext cx="18389088" cy="2839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97ABF30-513D-4BF9-8A9B-2A79DD73C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0" y="8289781"/>
                <a:ext cx="18389088" cy="2839560"/>
              </a:xfrm>
              <a:prstGeom prst="rect">
                <a:avLst/>
              </a:prstGeom>
              <a:blipFill>
                <a:blip r:embed="rId6"/>
                <a:stretch>
                  <a:fillRect l="-1326" b="-9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F9554E-D4FC-4CA1-9165-F04E9EDF7752}"/>
                  </a:ext>
                </a:extLst>
              </p:cNvPr>
              <p:cNvSpPr txBox="1"/>
              <p:nvPr/>
            </p:nvSpPr>
            <p:spPr>
              <a:xfrm>
                <a:off x="1015388" y="11120023"/>
                <a:ext cx="6172200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F9554E-D4FC-4CA1-9165-F04E9EDF7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88" y="11120023"/>
                <a:ext cx="6172200" cy="977704"/>
              </a:xfrm>
              <a:prstGeom prst="rect">
                <a:avLst/>
              </a:prstGeom>
              <a:blipFill>
                <a:blip r:embed="rId7"/>
                <a:stretch>
                  <a:fillRect l="-4051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3F9E6B-9BB1-4BDF-8608-6592DCD44D8D}"/>
                  </a:ext>
                </a:extLst>
              </p:cNvPr>
              <p:cNvSpPr txBox="1"/>
              <p:nvPr/>
            </p:nvSpPr>
            <p:spPr>
              <a:xfrm>
                <a:off x="12151246" y="9323179"/>
                <a:ext cx="3494542" cy="178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3F9E6B-9BB1-4BDF-8608-6592DCD44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1246" y="9323179"/>
                <a:ext cx="3494542" cy="1786002"/>
              </a:xfrm>
              <a:prstGeom prst="rect">
                <a:avLst/>
              </a:prstGeom>
              <a:blipFill>
                <a:blip r:embed="rId8"/>
                <a:stretch>
                  <a:fillRect b="-18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03BE576-D742-4AD5-8416-8633575BBE2E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914F8729-375E-4786-BEFF-6ADF1CA4243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BE84C-771E-4842-AB6C-B159D2089BB4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27AD56-EB4C-44F9-9F95-33F4DCCC75B1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86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7" grpId="0"/>
      <p:bldP spid="41" grpId="0" build="p"/>
      <p:bldP spid="42" grpId="0" build="p"/>
      <p:bldP spid="5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697481"/>
            <a:ext cx="23545800" cy="3931920"/>
            <a:chOff x="1175570" y="3048677"/>
            <a:chExt cx="22707600" cy="3838209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30"/>
              <a:ext cx="22707600" cy="3353456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86401" y="3458480"/>
                <a:ext cx="179831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3458480"/>
                <a:ext cx="1798319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419528" y="7336910"/>
            <a:ext cx="23507271" cy="5236090"/>
            <a:chOff x="1270511" y="5867400"/>
            <a:chExt cx="23509992" cy="5561446"/>
          </a:xfrm>
        </p:grpSpPr>
        <p:sp>
          <p:nvSpPr>
            <p:cNvPr id="44" name="Rounded Rectangle 43"/>
            <p:cNvSpPr/>
            <p:nvPr/>
          </p:nvSpPr>
          <p:spPr>
            <a:xfrm>
              <a:off x="1272210" y="6139011"/>
              <a:ext cx="23508293" cy="528983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40062" y="8476660"/>
                <a:ext cx="21691338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62" y="8476660"/>
                <a:ext cx="21691338" cy="977704"/>
              </a:xfrm>
              <a:prstGeom prst="rect">
                <a:avLst/>
              </a:prstGeom>
              <a:blipFill>
                <a:blip r:embed="rId5"/>
                <a:stretch>
                  <a:fillRect l="-1124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32301" y="10998600"/>
                <a:ext cx="6172200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01" y="10998600"/>
                <a:ext cx="6172200" cy="977704"/>
              </a:xfrm>
              <a:prstGeom prst="rect">
                <a:avLst/>
              </a:prstGeom>
              <a:blipFill>
                <a:blip r:embed="rId6"/>
                <a:stretch>
                  <a:fillRect l="-3949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32301" y="9650730"/>
                <a:ext cx="440894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01" y="9650730"/>
                <a:ext cx="4408942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F25A85C-22A4-48BB-852D-86AF33DB65DB}"/>
                  </a:ext>
                </a:extLst>
              </p:cNvPr>
              <p:cNvSpPr/>
              <p:nvPr/>
            </p:nvSpPr>
            <p:spPr>
              <a:xfrm>
                <a:off x="846231" y="4495799"/>
                <a:ext cx="107110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F25A85C-22A4-48BB-852D-86AF33DB6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1" y="4495799"/>
                <a:ext cx="10711074" cy="769441"/>
              </a:xfrm>
              <a:prstGeom prst="rect">
                <a:avLst/>
              </a:prstGeom>
              <a:blipFill>
                <a:blip r:embed="rId8"/>
                <a:stretch>
                  <a:fillRect l="-2334" t="-16535" r="-125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5F0340-7E67-4E24-8074-7B985F02FE05}"/>
                  </a:ext>
                </a:extLst>
              </p:cNvPr>
              <p:cNvSpPr txBox="1"/>
              <p:nvPr/>
            </p:nvSpPr>
            <p:spPr>
              <a:xfrm>
                <a:off x="846231" y="5670539"/>
                <a:ext cx="126903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5F0340-7E67-4E24-8074-7B985F02F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1" y="5670539"/>
                <a:ext cx="12690310" cy="769441"/>
              </a:xfrm>
              <a:prstGeom prst="rect">
                <a:avLst/>
              </a:prstGeom>
              <a:blipFill>
                <a:blip r:embed="rId9"/>
                <a:stretch>
                  <a:fillRect l="-1969" t="-16667" r="-76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B424AAF-46EB-4597-93F6-817113940A1E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3692C54A-7B66-463D-80E8-01BF0ED79B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364C58-5EC5-4833-8724-2B66145142AF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152B42-380A-4AAB-AF6E-5317E041C7A7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1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51" grpId="0" build="p"/>
      <p:bldP spid="5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697481"/>
            <a:ext cx="9167944" cy="10485118"/>
            <a:chOff x="1175570" y="3048677"/>
            <a:chExt cx="8841577" cy="10235222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29"/>
              <a:ext cx="8841577" cy="9750470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12814" y="5411911"/>
                <a:ext cx="5975867" cy="1674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14" y="5411911"/>
                <a:ext cx="5975867" cy="1674689"/>
              </a:xfrm>
              <a:prstGeom prst="rect">
                <a:avLst/>
              </a:prstGeom>
              <a:blipFill rotWithShape="1">
                <a:blip r:embed="rId3"/>
                <a:stretch>
                  <a:fillRect l="-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23688" y="4267200"/>
            <a:ext cx="86720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71600" y="7513555"/>
                <a:ext cx="8534400" cy="124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513555"/>
                <a:ext cx="8534400" cy="1249445"/>
              </a:xfrm>
              <a:prstGeom prst="rect">
                <a:avLst/>
              </a:prstGeom>
              <a:blipFill rotWithShape="1">
                <a:blip r:embed="rId4"/>
                <a:stretch>
                  <a:fillRect l="-285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68D0339-40B0-4516-B369-CC53856436B8}"/>
              </a:ext>
            </a:extLst>
          </p:cNvPr>
          <p:cNvGrpSpPr/>
          <p:nvPr/>
        </p:nvGrpSpPr>
        <p:grpSpPr>
          <a:xfrm>
            <a:off x="9819192" y="3200400"/>
            <a:ext cx="14107608" cy="9982199"/>
            <a:chOff x="1270511" y="5867400"/>
            <a:chExt cx="11839384" cy="10602465"/>
          </a:xfrm>
        </p:grpSpPr>
        <p:sp>
          <p:nvSpPr>
            <p:cNvPr id="42" name="Rounded Rectangle 43">
              <a:extLst>
                <a:ext uri="{FF2B5EF4-FFF2-40B4-BE49-F238E27FC236}">
                  <a16:creationId xmlns:a16="http://schemas.microsoft.com/office/drawing/2014/main" id="{3DB0B4EE-7EB6-4DA5-A877-960D120C638E}"/>
                </a:ext>
              </a:extLst>
            </p:cNvPr>
            <p:cNvSpPr/>
            <p:nvPr/>
          </p:nvSpPr>
          <p:spPr>
            <a:xfrm>
              <a:off x="1272210" y="6139011"/>
              <a:ext cx="11837685" cy="103308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956496E5-68C8-482F-9579-22892321007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5FFD90D4-2F16-40B8-803A-8B6D3F3E30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C7CC7FA-174E-4271-9310-F702876AF8E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47">
                <a:extLst>
                  <a:ext uri="{FF2B5EF4-FFF2-40B4-BE49-F238E27FC236}">
                    <a16:creationId xmlns:a16="http://schemas.microsoft.com/office/drawing/2014/main" id="{C61BE177-609B-493A-80BE-82387F3E259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14744AE1-A2F7-48E8-A207-3FE0F5C116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2A70234-8A7A-4A0A-96DE-846CE25FB0BE}"/>
                  </a:ext>
                </a:extLst>
              </p:cNvPr>
              <p:cNvSpPr/>
              <p:nvPr/>
            </p:nvSpPr>
            <p:spPr>
              <a:xfrm>
                <a:off x="9906000" y="4236274"/>
                <a:ext cx="5975867" cy="1674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2A70234-8A7A-4A0A-96DE-846CE25FB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4236274"/>
                <a:ext cx="5975867" cy="1674689"/>
              </a:xfrm>
              <a:prstGeom prst="rect">
                <a:avLst/>
              </a:prstGeom>
              <a:blipFill>
                <a:blip r:embed="rId5"/>
                <a:stretch>
                  <a:fillRect l="-4082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4">
            <a:extLst>
              <a:ext uri="{FF2B5EF4-FFF2-40B4-BE49-F238E27FC236}">
                <a16:creationId xmlns:a16="http://schemas.microsoft.com/office/drawing/2014/main" id="{ADD6A21D-ABBF-4252-BCDF-8E0C49E2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199" y="3981450"/>
            <a:ext cx="9944002" cy="859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>
            <a:extLst>
              <a:ext uri="{FF2B5EF4-FFF2-40B4-BE49-F238E27FC236}">
                <a16:creationId xmlns:a16="http://schemas.microsoft.com/office/drawing/2014/main" id="{CAD3CD64-FC0E-47FA-B89B-D3D12B0C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757" y="6792193"/>
            <a:ext cx="2646043" cy="44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9">
            <a:extLst>
              <a:ext uri="{FF2B5EF4-FFF2-40B4-BE49-F238E27FC236}">
                <a16:creationId xmlns:a16="http://schemas.microsoft.com/office/drawing/2014/main" id="{D585F7DF-16D7-4BDF-903A-AD87BBA5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323" y="8295202"/>
            <a:ext cx="4381620" cy="305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4">
            <a:extLst>
              <a:ext uri="{FF2B5EF4-FFF2-40B4-BE49-F238E27FC236}">
                <a16:creationId xmlns:a16="http://schemas.microsoft.com/office/drawing/2014/main" id="{3C129811-2060-4E0D-8CD4-86F93FFE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029" y="4526485"/>
            <a:ext cx="3095914" cy="591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5">
            <a:extLst>
              <a:ext uri="{FF2B5EF4-FFF2-40B4-BE49-F238E27FC236}">
                <a16:creationId xmlns:a16="http://schemas.microsoft.com/office/drawing/2014/main" id="{21F03DC8-3616-4CB5-AF83-18AE322A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917" y="10191580"/>
            <a:ext cx="1227208" cy="217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A0ADA80-EF7D-46E6-B55D-20519C8F7659}"/>
                  </a:ext>
                </a:extLst>
              </p:cNvPr>
              <p:cNvSpPr/>
              <p:nvPr/>
            </p:nvSpPr>
            <p:spPr>
              <a:xfrm rot="17848666">
                <a:off x="19998102" y="5123139"/>
                <a:ext cx="19892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𝒚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𝟐</m:t>
                      </m:r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A0ADA80-EF7D-46E6-B55D-20519C8F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48666">
                <a:off x="19998102" y="5123139"/>
                <a:ext cx="1989263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C0D4F44-9AAF-4381-BDC4-81EB6AB9494F}"/>
                  </a:ext>
                </a:extLst>
              </p:cNvPr>
              <p:cNvSpPr/>
              <p:nvPr/>
            </p:nvSpPr>
            <p:spPr>
              <a:xfrm rot="1572357">
                <a:off x="11967965" y="8397519"/>
                <a:ext cx="484645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𝒚</m:t>
                      </m:r>
                      <m:r>
                        <a:rPr lang="en-US" sz="40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latin typeface="Cambria Math"/>
                        </a:rPr>
                        <m:t> </m:t>
                      </m:r>
                      <m:r>
                        <a:rPr lang="en-US" sz="4000" b="1" i="1">
                          <a:latin typeface="Cambria Math"/>
                        </a:rPr>
                        <m:t>𝒗</m:t>
                      </m:r>
                      <m:r>
                        <a:rPr lang="en-US" sz="4000" b="1" i="1">
                          <a:latin typeface="Cambria Math"/>
                        </a:rPr>
                        <m:t>ớ</m:t>
                      </m:r>
                      <m:r>
                        <a:rPr lang="en-US" sz="4000" b="1" i="1">
                          <a:latin typeface="Cambria Math"/>
                        </a:rPr>
                        <m:t>𝒊</m:t>
                      </m:r>
                      <m:r>
                        <a:rPr lang="en-US" sz="4000" b="1" i="1">
                          <a:latin typeface="Cambria Math"/>
                        </a:rPr>
                        <m:t> </m:t>
                      </m:r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latin typeface="Cambria Math"/>
                        </a:rPr>
                        <m:t>&lt;</m:t>
                      </m:r>
                      <m:r>
                        <a:rPr lang="en-US" sz="4000" b="1" i="1">
                          <a:latin typeface="Cambria Math"/>
                        </a:rPr>
                        <m:t>𝟎</m:t>
                      </m:r>
                      <m:r>
                        <a:rPr lang="en-US" sz="4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C0D4F44-9AAF-4381-BDC4-81EB6AB94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72357">
                <a:off x="11967965" y="8397519"/>
                <a:ext cx="4846455" cy="12448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E6C6C4C-3DC3-4CD7-A48D-677C7DD07F4A}"/>
                  </a:ext>
                </a:extLst>
              </p:cNvPr>
              <p:cNvSpPr/>
              <p:nvPr/>
            </p:nvSpPr>
            <p:spPr>
              <a:xfrm rot="1572357">
                <a:off x="15671474" y="8377747"/>
                <a:ext cx="265553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𝒚</m:t>
                      </m:r>
                      <m:r>
                        <a:rPr lang="en-US" sz="40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E6C6C4C-3DC3-4CD7-A48D-677C7DD07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72357">
                <a:off x="15671474" y="8377747"/>
                <a:ext cx="2655535" cy="12448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20">
            <a:extLst>
              <a:ext uri="{FF2B5EF4-FFF2-40B4-BE49-F238E27FC236}">
                <a16:creationId xmlns:a16="http://schemas.microsoft.com/office/drawing/2014/main" id="{8506CF4C-10C6-44B6-8A53-8E45D711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314" y="7903028"/>
            <a:ext cx="7265634" cy="37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1">
            <a:extLst>
              <a:ext uri="{FF2B5EF4-FFF2-40B4-BE49-F238E27FC236}">
                <a16:creationId xmlns:a16="http://schemas.microsoft.com/office/drawing/2014/main" id="{3747F757-4668-4F5E-991F-C14465E0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543" y="7895189"/>
            <a:ext cx="4853053" cy="25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8B3036-F16F-47C8-B2D8-4716A3E6A236}"/>
                  </a:ext>
                </a:extLst>
              </p:cNvPr>
              <p:cNvSpPr/>
              <p:nvPr/>
            </p:nvSpPr>
            <p:spPr>
              <a:xfrm rot="17848666">
                <a:off x="17868018" y="4970739"/>
                <a:ext cx="44206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𝒚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𝟐</m:t>
                      </m:r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latin typeface="Cambria Math"/>
                        </a:rPr>
                        <m:t> </m:t>
                      </m:r>
                      <m:r>
                        <a:rPr lang="en-US" sz="4000" b="1" i="1">
                          <a:latin typeface="Cambria Math"/>
                        </a:rPr>
                        <m:t>𝒗</m:t>
                      </m:r>
                      <m:r>
                        <a:rPr lang="en-US" sz="4000" b="1" i="1">
                          <a:latin typeface="Cambria Math"/>
                        </a:rPr>
                        <m:t>ớ</m:t>
                      </m:r>
                      <m:r>
                        <a:rPr lang="en-US" sz="4000" b="1" i="1">
                          <a:latin typeface="Cambria Math"/>
                        </a:rPr>
                        <m:t>𝒊</m:t>
                      </m:r>
                      <m:r>
                        <a:rPr lang="en-US" sz="4000" b="1" i="1">
                          <a:latin typeface="Cambria Math"/>
                        </a:rPr>
                        <m:t>  </m:t>
                      </m:r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latin typeface="Cambria Math"/>
                        </a:rPr>
                        <m:t>≥</m:t>
                      </m:r>
                      <m:r>
                        <a:rPr lang="en-US" sz="40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8B3036-F16F-47C8-B2D8-4716A3E6A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48666">
                <a:off x="17868018" y="4970739"/>
                <a:ext cx="4420634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5B1A9513-9B31-431F-AEDB-52DDB7155A8B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9CF56F3B-E5B3-4BA4-9993-72CB0CBD763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D10992-17F6-4413-9813-043C864788C2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C1F389-E20D-4F52-B0EB-D20E6DDD30CA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35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7" grpId="0"/>
      <p:bldP spid="68" grpId="0"/>
      <p:bldP spid="74" grpId="0"/>
      <p:bldP spid="74" grpId="1"/>
      <p:bldP spid="75" grpId="0"/>
      <p:bldP spid="76" grpId="0"/>
      <p:bldP spid="76" grpId="1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697481"/>
            <a:ext cx="9525000" cy="10485118"/>
            <a:chOff x="1175570" y="3048677"/>
            <a:chExt cx="11023107" cy="10235222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29"/>
              <a:ext cx="11023107" cy="9750470"/>
            </a:xfrm>
            <a:prstGeom prst="roundRect">
              <a:avLst>
                <a:gd name="adj" fmla="val 35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4571999" cy="976750"/>
              <a:chOff x="1175570" y="1834705"/>
              <a:chExt cx="4571999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3269231" y="333117"/>
                <a:ext cx="835881" cy="412079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3512139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10117945" y="3200400"/>
            <a:ext cx="13808855" cy="9982199"/>
            <a:chOff x="1270511" y="5867400"/>
            <a:chExt cx="11839384" cy="10602465"/>
          </a:xfrm>
        </p:grpSpPr>
        <p:sp>
          <p:nvSpPr>
            <p:cNvPr id="44" name="Rounded Rectangle 43"/>
            <p:cNvSpPr/>
            <p:nvPr/>
          </p:nvSpPr>
          <p:spPr>
            <a:xfrm>
              <a:off x="1272210" y="6139011"/>
              <a:ext cx="11837685" cy="103308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412814" y="5411911"/>
                <a:ext cx="5975867" cy="1674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14" y="5411911"/>
                <a:ext cx="5975867" cy="1674689"/>
              </a:xfrm>
              <a:prstGeom prst="rect">
                <a:avLst/>
              </a:prstGeom>
              <a:blipFill rotWithShape="1">
                <a:blip r:embed="rId7"/>
                <a:stretch>
                  <a:fillRect l="-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823688" y="4267200"/>
            <a:ext cx="86720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371600" y="7513555"/>
                <a:ext cx="8534400" cy="124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513555"/>
                <a:ext cx="8534400" cy="1249445"/>
              </a:xfrm>
              <a:prstGeom prst="rect">
                <a:avLst/>
              </a:prstGeom>
              <a:blipFill rotWithShape="1">
                <a:blip r:embed="rId8"/>
                <a:stretch>
                  <a:fillRect l="-285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2A992C-F2C4-47A1-AB16-6A195AF94ACF}"/>
                  </a:ext>
                </a:extLst>
              </p:cNvPr>
              <p:cNvSpPr txBox="1"/>
              <p:nvPr/>
            </p:nvSpPr>
            <p:spPr>
              <a:xfrm>
                <a:off x="17033137" y="3533362"/>
                <a:ext cx="8534400" cy="124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2A992C-F2C4-47A1-AB16-6A195AF94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3137" y="3533362"/>
                <a:ext cx="8534400" cy="1249445"/>
              </a:xfrm>
              <a:prstGeom prst="rect">
                <a:avLst/>
              </a:prstGeom>
              <a:blipFill>
                <a:blip r:embed="rId9"/>
                <a:stretch>
                  <a:fillRect l="-2857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2">
            <a:extLst>
              <a:ext uri="{FF2B5EF4-FFF2-40B4-BE49-F238E27FC236}">
                <a16:creationId xmlns:a16="http://schemas.microsoft.com/office/drawing/2014/main" id="{1B52B5F9-4B32-4D12-98C2-B9AD907D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546" y="4209393"/>
            <a:ext cx="11159218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>
            <a:extLst>
              <a:ext uri="{FF2B5EF4-FFF2-40B4-BE49-F238E27FC236}">
                <a16:creationId xmlns:a16="http://schemas.microsoft.com/office/drawing/2014/main" id="{A1FA92E1-9B1C-41C7-8D03-9E857DBC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677" y="9732422"/>
            <a:ext cx="2030425" cy="307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6C39C8FB-23DD-4ACC-9AD5-DA277CE38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339" y="5127323"/>
            <a:ext cx="5571487" cy="529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">
            <a:extLst>
              <a:ext uri="{FF2B5EF4-FFF2-40B4-BE49-F238E27FC236}">
                <a16:creationId xmlns:a16="http://schemas.microsoft.com/office/drawing/2014/main" id="{7EDCC68F-BA54-4913-B39C-5DDA9FA4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198" y="4779421"/>
            <a:ext cx="3183707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988EDEF-9E73-4043-A7C3-26BAF6B35475}"/>
                  </a:ext>
                </a:extLst>
              </p:cNvPr>
              <p:cNvSpPr txBox="1"/>
              <p:nvPr/>
            </p:nvSpPr>
            <p:spPr>
              <a:xfrm rot="18951035">
                <a:off x="14116832" y="6508382"/>
                <a:ext cx="6400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𝟏</m:t>
                      </m:r>
                      <m:r>
                        <a:rPr lang="en-US" sz="3200" b="1" i="1">
                          <a:latin typeface="Cambria Math"/>
                        </a:rPr>
                        <m:t> </m:t>
                      </m:r>
                      <m:r>
                        <a:rPr lang="en-US" sz="3200" b="1" i="1">
                          <a:latin typeface="Cambria Math"/>
                        </a:rPr>
                        <m:t>𝒗</m:t>
                      </m:r>
                      <m:r>
                        <a:rPr lang="en-US" sz="3200" b="1" i="1">
                          <a:latin typeface="Cambria Math"/>
                        </a:rPr>
                        <m:t>ớ</m:t>
                      </m:r>
                      <m:r>
                        <a:rPr lang="en-US" sz="3200" b="1" i="1">
                          <a:latin typeface="Cambria Math"/>
                        </a:rPr>
                        <m:t>𝒊</m:t>
                      </m:r>
                      <m:r>
                        <a:rPr lang="en-US" sz="3200" b="1" i="1">
                          <a:latin typeface="Cambria Math"/>
                        </a:rPr>
                        <m:t> 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≥</m:t>
                      </m:r>
                      <m:r>
                        <a:rPr lang="en-US" sz="32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988EDEF-9E73-4043-A7C3-26BAF6B3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1035">
                <a:off x="14116832" y="6508382"/>
                <a:ext cx="6400799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4F71E03-6BFA-4996-9236-E28162B5F5DB}"/>
                  </a:ext>
                </a:extLst>
              </p:cNvPr>
              <p:cNvSpPr txBox="1"/>
              <p:nvPr/>
            </p:nvSpPr>
            <p:spPr>
              <a:xfrm rot="3704972">
                <a:off x="9317929" y="7351143"/>
                <a:ext cx="6248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=−</m:t>
                      </m:r>
                      <m:r>
                        <a:rPr lang="en-US" sz="3200" b="1" i="1"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𝟒</m:t>
                      </m:r>
                      <m:r>
                        <a:rPr lang="en-US" sz="3200" b="1" i="1">
                          <a:latin typeface="Cambria Math"/>
                        </a:rPr>
                        <m:t> (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&lt;</m:t>
                      </m:r>
                      <m:r>
                        <a:rPr lang="en-US" sz="3200" b="1" i="1"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4F71E03-6BFA-4996-9236-E28162B5F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04972">
                <a:off x="9317929" y="7351143"/>
                <a:ext cx="624840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8">
            <a:extLst>
              <a:ext uri="{FF2B5EF4-FFF2-40B4-BE49-F238E27FC236}">
                <a16:creationId xmlns:a16="http://schemas.microsoft.com/office/drawing/2014/main" id="{AEE94DF6-82D3-41B4-86BB-52439C85A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374" y="8313291"/>
            <a:ext cx="878570" cy="107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6CF0B9D-2883-45A1-BC13-A95E1DBCE87C}"/>
              </a:ext>
            </a:extLst>
          </p:cNvPr>
          <p:cNvGrpSpPr/>
          <p:nvPr/>
        </p:nvGrpSpPr>
        <p:grpSpPr>
          <a:xfrm>
            <a:off x="-455612" y="1572061"/>
            <a:ext cx="9752012" cy="817375"/>
            <a:chOff x="-288924" y="1892299"/>
            <a:chExt cx="9752012" cy="817373"/>
          </a:xfrm>
        </p:grpSpPr>
        <p:sp>
          <p:nvSpPr>
            <p:cNvPr id="53" name="Rounded Rectangle 2">
              <a:extLst>
                <a:ext uri="{FF2B5EF4-FFF2-40B4-BE49-F238E27FC236}">
                  <a16:creationId xmlns:a16="http://schemas.microsoft.com/office/drawing/2014/main" id="{8EE1C161-B120-4E10-925B-81CBF717285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106A79C-2F3C-496E-9F87-A6305648837A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BB23278-7143-475D-8CF9-AEF0AEDD56F5}"/>
                </a:ext>
              </a:extLst>
            </p:cNvPr>
            <p:cNvSpPr txBox="1"/>
            <p:nvPr/>
          </p:nvSpPr>
          <p:spPr>
            <a:xfrm>
              <a:off x="2087561" y="1892299"/>
              <a:ext cx="73755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SGK Trang 41,42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3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6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304800" y="1676400"/>
            <a:ext cx="23698200" cy="5181599"/>
            <a:chOff x="1175570" y="2468560"/>
            <a:chExt cx="23700943" cy="5182198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3700943" cy="47781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15171C-E164-4081-BD21-5FD0E3D8C064}"/>
              </a:ext>
            </a:extLst>
          </p:cNvPr>
          <p:cNvGrpSpPr/>
          <p:nvPr/>
        </p:nvGrpSpPr>
        <p:grpSpPr>
          <a:xfrm>
            <a:off x="1524000" y="4038600"/>
            <a:ext cx="21908769" cy="2526700"/>
            <a:chOff x="1063327" y="4231601"/>
            <a:chExt cx="21908769" cy="2526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23F9D1E-668D-4B50-97CF-70B37756B60F}"/>
                </a:ext>
              </a:extLst>
            </p:cNvPr>
            <p:cNvGrpSpPr/>
            <p:nvPr/>
          </p:nvGrpSpPr>
          <p:grpSpPr>
            <a:xfrm>
              <a:off x="1063327" y="4250806"/>
              <a:ext cx="21908769" cy="2507495"/>
              <a:chOff x="-1613442" y="2209219"/>
              <a:chExt cx="11868050" cy="1431496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99B22C-FFB0-4A11-8229-E895C729DCC3}"/>
                  </a:ext>
                </a:extLst>
              </p:cNvPr>
              <p:cNvSpPr/>
              <p:nvPr/>
            </p:nvSpPr>
            <p:spPr>
              <a:xfrm>
                <a:off x="-1322896" y="3023447"/>
                <a:ext cx="5444318" cy="617268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29D34A-8351-4499-916B-88656AC5819A}"/>
                  </a:ext>
                </a:extLst>
              </p:cNvPr>
              <p:cNvSpPr/>
              <p:nvPr/>
            </p:nvSpPr>
            <p:spPr>
              <a:xfrm>
                <a:off x="-1613442" y="3082702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7D33A72-38BA-4DA6-9A98-1FA6983058D7}"/>
                  </a:ext>
                </a:extLst>
              </p:cNvPr>
              <p:cNvSpPr/>
              <p:nvPr/>
            </p:nvSpPr>
            <p:spPr>
              <a:xfrm>
                <a:off x="-1304484" y="2209219"/>
                <a:ext cx="5425905" cy="617268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96A510A-9439-45E6-8A68-ECBDCA10E5A7}"/>
                  </a:ext>
                </a:extLst>
              </p:cNvPr>
              <p:cNvSpPr/>
              <p:nvPr/>
            </p:nvSpPr>
            <p:spPr>
              <a:xfrm>
                <a:off x="-1595029" y="2268474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D13A63E-68D3-47DE-937A-F8281077983D}"/>
                  </a:ext>
                </a:extLst>
              </p:cNvPr>
              <p:cNvSpPr/>
              <p:nvPr/>
            </p:nvSpPr>
            <p:spPr>
              <a:xfrm>
                <a:off x="4810290" y="2209972"/>
                <a:ext cx="5444318" cy="617268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75F63BC-3B2B-444E-8851-1D46652F490B}"/>
                  </a:ext>
                </a:extLst>
              </p:cNvPr>
              <p:cNvSpPr/>
              <p:nvPr/>
            </p:nvSpPr>
            <p:spPr>
              <a:xfrm>
                <a:off x="4522650" y="2268764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4F833EA-899A-4E8A-95F7-5BCEC4EE15E9}"/>
                  </a:ext>
                </a:extLst>
              </p:cNvPr>
              <p:cNvSpPr/>
              <p:nvPr/>
            </p:nvSpPr>
            <p:spPr>
              <a:xfrm>
                <a:off x="4810290" y="3022344"/>
                <a:ext cx="5444318" cy="617268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94946ED-E83D-4A28-893A-09665CB601B6}"/>
                  </a:ext>
                </a:extLst>
              </p:cNvPr>
              <p:cNvSpPr/>
              <p:nvPr/>
            </p:nvSpPr>
            <p:spPr>
              <a:xfrm>
                <a:off x="4519745" y="3081599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itle 33">
                  <a:extLst>
                    <a:ext uri="{FF2B5EF4-FFF2-40B4-BE49-F238E27FC236}">
                      <a16:creationId xmlns:a16="http://schemas.microsoft.com/office/drawing/2014/main" id="{054E0398-E45B-45A5-A027-35ED9741C49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84584" y="4312926"/>
                  <a:ext cx="9554092" cy="100705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just" defTabSz="1828800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None/>
                    <a:defRPr sz="4400" b="1" kern="120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Hàm số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đồng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biến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trên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ℝ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6" name="Title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54E0398-E45B-45A5-A027-35ED9741C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584" y="4312926"/>
                  <a:ext cx="9554092" cy="100705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12" b="-1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itle 33">
                  <a:extLst>
                    <a:ext uri="{FF2B5EF4-FFF2-40B4-BE49-F238E27FC236}">
                      <a16:creationId xmlns:a16="http://schemas.microsoft.com/office/drawing/2014/main" id="{4DA6BD89-2ED3-4611-BB08-1D2EFDBFA57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390099" y="4231601"/>
                  <a:ext cx="9581997" cy="100705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just" defTabSz="1828800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None/>
                    <a:defRPr sz="4400" b="1" kern="120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Hàm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nghịch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biến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trên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ℝ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.</a:t>
                  </a:r>
                  <a:endParaRPr lang="vi-V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itle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DA6BD89-2ED3-4611-BB08-1D2EFDBFA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0099" y="4231601"/>
                  <a:ext cx="9581997" cy="10070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12" b="-157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12834257" y="4114800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105400" y="2430959"/>
                <a:ext cx="147751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430959"/>
                <a:ext cx="1477519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692" t="-16667" r="-74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895600" y="5499168"/>
                <a:ext cx="8984319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499168"/>
                <a:ext cx="8984319" cy="1105687"/>
              </a:xfrm>
              <a:prstGeom prst="rect">
                <a:avLst/>
              </a:prstGeom>
              <a:blipFill rotWithShape="1">
                <a:blip r:embed="rId5"/>
                <a:stretch>
                  <a:fillRect l="-2714" r="-1764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4198346" y="5410200"/>
                <a:ext cx="8890254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−∞;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8346" y="5410200"/>
                <a:ext cx="8890254" cy="1105687"/>
              </a:xfrm>
              <a:prstGeom prst="rect">
                <a:avLst/>
              </a:prstGeom>
              <a:blipFill rotWithShape="1">
                <a:blip r:embed="rId6"/>
                <a:stretch>
                  <a:fillRect l="-2742" r="-1851" b="-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97D99BB-B7B4-443A-B724-825E358D74E0}"/>
              </a:ext>
            </a:extLst>
          </p:cNvPr>
          <p:cNvGrpSpPr/>
          <p:nvPr/>
        </p:nvGrpSpPr>
        <p:grpSpPr>
          <a:xfrm>
            <a:off x="304800" y="7112267"/>
            <a:ext cx="23698200" cy="5460733"/>
            <a:chOff x="1220788" y="7162800"/>
            <a:chExt cx="23700942" cy="5461365"/>
          </a:xfrm>
        </p:grpSpPr>
        <p:sp>
          <p:nvSpPr>
            <p:cNvPr id="41" name="Rounded Rectangle 30">
              <a:extLst>
                <a:ext uri="{FF2B5EF4-FFF2-40B4-BE49-F238E27FC236}">
                  <a16:creationId xmlns:a16="http://schemas.microsoft.com/office/drawing/2014/main" id="{E1C0434D-8313-441D-9FD9-3E9F07154B89}"/>
                </a:ext>
              </a:extLst>
            </p:cNvPr>
            <p:cNvSpPr/>
            <p:nvPr/>
          </p:nvSpPr>
          <p:spPr>
            <a:xfrm>
              <a:off x="1222486" y="7418548"/>
              <a:ext cx="23699244" cy="52056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0">
              <a:extLst>
                <a:ext uri="{FF2B5EF4-FFF2-40B4-BE49-F238E27FC236}">
                  <a16:creationId xmlns:a16="http://schemas.microsoft.com/office/drawing/2014/main" id="{29957C4F-83A2-4194-821E-BFFA62C130AF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9A655861-EB88-48D4-A86C-7C1F76BDF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3D3CD4-C79C-44B2-9F17-7BE1813307A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34">
                <a:extLst>
                  <a:ext uri="{FF2B5EF4-FFF2-40B4-BE49-F238E27FC236}">
                    <a16:creationId xmlns:a16="http://schemas.microsoft.com/office/drawing/2014/main" id="{91C4AAB3-A226-4462-902B-695E180CB4AA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E15210CD-CD09-412E-B290-032D3834CA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01F02EB-E4C7-4E00-A504-DD5EA8D90751}"/>
                  </a:ext>
                </a:extLst>
              </p:cNvPr>
              <p:cNvSpPr/>
              <p:nvPr/>
            </p:nvSpPr>
            <p:spPr>
              <a:xfrm>
                <a:off x="4724400" y="7940925"/>
                <a:ext cx="16916400" cy="401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hàm số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con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01F02EB-E4C7-4E00-A504-DD5EA8D90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7940925"/>
                <a:ext cx="16916400" cy="4016933"/>
              </a:xfrm>
              <a:prstGeom prst="rect">
                <a:avLst/>
              </a:prstGeom>
              <a:blipFill>
                <a:blip r:embed="rId7"/>
                <a:stretch>
                  <a:fillRect l="-1441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6" grpId="0"/>
      <p:bldP spid="78" grpId="0"/>
      <p:bldP spid="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/>
          <p:nvPr/>
        </p:nvGrpSpPr>
        <p:grpSpPr>
          <a:xfrm>
            <a:off x="381000" y="2514600"/>
            <a:ext cx="23744382" cy="3627119"/>
            <a:chOff x="1175570" y="3048677"/>
            <a:chExt cx="22899113" cy="3540672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3533428"/>
              <a:ext cx="22899113" cy="3055921"/>
            </a:xfrm>
            <a:prstGeom prst="roundRect">
              <a:avLst>
                <a:gd name="adj" fmla="val 3515"/>
              </a:avLst>
            </a:prstGeom>
            <a:solidFill>
              <a:srgbClr val="E2F0D9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3048677"/>
              <a:ext cx="3600882" cy="976750"/>
              <a:chOff x="1175570" y="1834705"/>
              <a:chExt cx="3600882" cy="976750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599955" y="1002394"/>
                <a:ext cx="835881" cy="278224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29" y="1958753"/>
                <a:ext cx="2541023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7199" y="1572061"/>
            <a:ext cx="10667999" cy="830997"/>
            <a:chOff x="-288924" y="1892299"/>
            <a:chExt cx="10667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2" y="1892299"/>
              <a:ext cx="8139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3CA8D66-03EF-436D-AADE-8414158301CF}"/>
              </a:ext>
            </a:extLst>
          </p:cNvPr>
          <p:cNvGrpSpPr/>
          <p:nvPr/>
        </p:nvGrpSpPr>
        <p:grpSpPr>
          <a:xfrm>
            <a:off x="1498304" y="4709956"/>
            <a:ext cx="21742696" cy="1081244"/>
            <a:chOff x="1359796" y="3074855"/>
            <a:chExt cx="21742696" cy="108124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231DF1D-6B67-4AFC-835D-2D355321ADC2}"/>
                </a:ext>
              </a:extLst>
            </p:cNvPr>
            <p:cNvGrpSpPr/>
            <p:nvPr/>
          </p:nvGrpSpPr>
          <p:grpSpPr>
            <a:xfrm>
              <a:off x="1359796" y="3074855"/>
              <a:ext cx="21742696" cy="1081244"/>
              <a:chOff x="241306" y="2243792"/>
              <a:chExt cx="11778089" cy="61726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382DB2-8344-4C27-BEDE-7124C0C13043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noFill/>
              <a:ln w="7620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79AC6EC-736E-4190-BF0A-718460187352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2FB70A8-B12F-471E-8A19-B58A51D33BA0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noFill/>
              <a:ln w="7620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06E388E-FB0C-4ECE-903B-FB757C2409F9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E2ECE31-0185-4364-AC64-5A0543B2E96F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noFill/>
              <a:ln w="7620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9EBA638-7FC7-4C4D-9816-D9969D9594EF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4E8293-9D58-4B42-9264-1A397CF4734A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noFill/>
              <a:ln w="7620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4F9CB9E-63D3-4A56-90F3-FCE57168BF9F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EC60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itle 33">
                  <a:extLst>
                    <a:ext uri="{FF2B5EF4-FFF2-40B4-BE49-F238E27FC236}">
                      <a16:creationId xmlns:a16="http://schemas.microsoft.com/office/drawing/2014/main" id="{0DF5B579-EB22-4CA5-B22E-59C1C994A9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51161" y="3381368"/>
                  <a:ext cx="4042547" cy="7324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just" defTabSz="1828800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None/>
                    <a:defRPr sz="4400" b="1" kern="120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itle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DF5B579-EB22-4CA5-B22E-59C1C994A9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161" y="3381368"/>
                  <a:ext cx="4042547" cy="7324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itle 33">
              <a:extLst>
                <a:ext uri="{FF2B5EF4-FFF2-40B4-BE49-F238E27FC236}">
                  <a16:creationId xmlns:a16="http://schemas.microsoft.com/office/drawing/2014/main" id="{DA555F6F-A593-43A9-8CCF-5273FA6BB754}"/>
                </a:ext>
              </a:extLst>
            </p:cNvPr>
            <p:cNvSpPr txBox="1">
              <a:spLocks/>
            </p:cNvSpPr>
            <p:nvPr/>
          </p:nvSpPr>
          <p:spPr>
            <a:xfrm>
              <a:off x="7826018" y="3177474"/>
              <a:ext cx="4042547" cy="93635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just" defTabSz="1828800" rtl="0" eaLnBrk="1" latinLnBrk="0" hangingPunct="1">
                <a:lnSpc>
                  <a:spcPct val="150000"/>
                </a:lnSpc>
                <a:spcBef>
                  <a:spcPts val="0"/>
                </a:spcBef>
                <a:buNone/>
                <a:defRPr sz="4400" b="1" kern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endParaRPr lang="vi-VN" dirty="0">
                <a:solidFill>
                  <a:schemeClr val="tx1"/>
                </a:solidFill>
              </a:endParaRPr>
            </a:p>
          </p:txBody>
        </p:sp>
        <p:sp>
          <p:nvSpPr>
            <p:cNvPr id="55" name="Title 33">
              <a:extLst>
                <a:ext uri="{FF2B5EF4-FFF2-40B4-BE49-F238E27FC236}">
                  <a16:creationId xmlns:a16="http://schemas.microsoft.com/office/drawing/2014/main" id="{984FBBE2-49F0-4BB2-AAE7-DDEC24AF56C7}"/>
                </a:ext>
              </a:extLst>
            </p:cNvPr>
            <p:cNvSpPr txBox="1">
              <a:spLocks/>
            </p:cNvSpPr>
            <p:nvPr/>
          </p:nvSpPr>
          <p:spPr>
            <a:xfrm>
              <a:off x="13487218" y="3177474"/>
              <a:ext cx="4042547" cy="93635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just" defTabSz="1828800" rtl="0" eaLnBrk="1" latinLnBrk="0" hangingPunct="1">
                <a:lnSpc>
                  <a:spcPct val="150000"/>
                </a:lnSpc>
                <a:spcBef>
                  <a:spcPts val="0"/>
                </a:spcBef>
                <a:buNone/>
                <a:defRPr sz="4400" b="1" kern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vi-VN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38600" y="3345359"/>
                <a:ext cx="196816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nghịch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345359"/>
                <a:ext cx="1968166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27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053002" y="4873551"/>
                <a:ext cx="39540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002" y="4873551"/>
                <a:ext cx="3954071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904673" y="4903799"/>
                <a:ext cx="3763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4673" y="4903799"/>
                <a:ext cx="3763600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354800" y="4873551"/>
                <a:ext cx="3657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800" y="4873551"/>
                <a:ext cx="3657600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12635071" y="4806047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schemeClr val="tx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8276468-006C-4B4A-B254-8F4F5A739245}"/>
              </a:ext>
            </a:extLst>
          </p:cNvPr>
          <p:cNvGrpSpPr/>
          <p:nvPr/>
        </p:nvGrpSpPr>
        <p:grpSpPr>
          <a:xfrm>
            <a:off x="429282" y="6979742"/>
            <a:ext cx="23696100" cy="4191000"/>
            <a:chOff x="1270511" y="5867400"/>
            <a:chExt cx="23698842" cy="4451417"/>
          </a:xfrm>
        </p:grpSpPr>
        <p:sp>
          <p:nvSpPr>
            <p:cNvPr id="51" name="Rounded Rectangle 43">
              <a:extLst>
                <a:ext uri="{FF2B5EF4-FFF2-40B4-BE49-F238E27FC236}">
                  <a16:creationId xmlns:a16="http://schemas.microsoft.com/office/drawing/2014/main" id="{CF0ED60E-78D4-43A3-BEE3-DC06E45D88AE}"/>
                </a:ext>
              </a:extLst>
            </p:cNvPr>
            <p:cNvSpPr/>
            <p:nvPr/>
          </p:nvSpPr>
          <p:spPr>
            <a:xfrm>
              <a:off x="1272210" y="6139011"/>
              <a:ext cx="23697143" cy="4179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60">
              <a:extLst>
                <a:ext uri="{FF2B5EF4-FFF2-40B4-BE49-F238E27FC236}">
                  <a16:creationId xmlns:a16="http://schemas.microsoft.com/office/drawing/2014/main" id="{21A488F2-FF35-4A4A-8D44-4F382E9F22D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DCBAAA91-969B-48D9-8D29-D3A5F74506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0AA4EEB-F578-4FA6-9D1A-1BA9D93E020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47">
                <a:extLst>
                  <a:ext uri="{FF2B5EF4-FFF2-40B4-BE49-F238E27FC236}">
                    <a16:creationId xmlns:a16="http://schemas.microsoft.com/office/drawing/2014/main" id="{A5C9456B-C39C-4E1F-A07F-F2A9423AFC3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B99A93D5-BF3A-459A-9AB4-E0C27C984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A54FA16-812C-4F04-8BD4-ABF24BF1B05C}"/>
                  </a:ext>
                </a:extLst>
              </p:cNvPr>
              <p:cNvSpPr/>
              <p:nvPr/>
            </p:nvSpPr>
            <p:spPr>
              <a:xfrm>
                <a:off x="4776169" y="7785062"/>
                <a:ext cx="1686463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nghịch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4400" b="1" i="1" smtClean="0"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A54FA16-812C-4F04-8BD4-ABF24BF1B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69" y="7785062"/>
                <a:ext cx="16864631" cy="1993366"/>
              </a:xfrm>
              <a:prstGeom prst="rect">
                <a:avLst/>
              </a:prstGeom>
              <a:blipFill>
                <a:blip r:embed="rId8"/>
                <a:stretch>
                  <a:fillRect l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5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65" grpId="0" animBg="1"/>
      <p:bldP spid="6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304800" y="1676400"/>
            <a:ext cx="23698200" cy="5791200"/>
            <a:chOff x="1175570" y="2468560"/>
            <a:chExt cx="23700943" cy="5791869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3700943" cy="538783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1701160" y="4807705"/>
            <a:ext cx="15215240" cy="2507495"/>
            <a:chOff x="1656716" y="8915400"/>
            <a:chExt cx="15215240" cy="250749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F99B22C-FFB0-4A11-8229-E895C729DCC3}"/>
                </a:ext>
              </a:extLst>
            </p:cNvPr>
            <p:cNvSpPr/>
            <p:nvPr/>
          </p:nvSpPr>
          <p:spPr>
            <a:xfrm>
              <a:off x="2193072" y="10341651"/>
              <a:ext cx="6582000" cy="108124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229D34A-8351-4499-916B-88656AC5819A}"/>
                </a:ext>
              </a:extLst>
            </p:cNvPr>
            <p:cNvSpPr/>
            <p:nvPr/>
          </p:nvSpPr>
          <p:spPr>
            <a:xfrm>
              <a:off x="1656716" y="10445446"/>
              <a:ext cx="1004729" cy="876296"/>
            </a:xfrm>
            <a:prstGeom prst="ellipse">
              <a:avLst/>
            </a:prstGeom>
            <a:solidFill>
              <a:srgbClr val="FFA700"/>
            </a:solidFill>
            <a:ln w="5715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7D33A72-38BA-4DA6-9A98-1FA6983058D7}"/>
                </a:ext>
              </a:extLst>
            </p:cNvPr>
            <p:cNvSpPr/>
            <p:nvPr/>
          </p:nvSpPr>
          <p:spPr>
            <a:xfrm>
              <a:off x="2227062" y="8915400"/>
              <a:ext cx="6559738" cy="108124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96A510A-9439-45E6-8A68-ECBDCA10E5A7}"/>
                </a:ext>
              </a:extLst>
            </p:cNvPr>
            <p:cNvSpPr/>
            <p:nvPr/>
          </p:nvSpPr>
          <p:spPr>
            <a:xfrm>
              <a:off x="1690707" y="9019195"/>
              <a:ext cx="1004729" cy="876296"/>
            </a:xfrm>
            <a:prstGeom prst="ellipse">
              <a:avLst/>
            </a:prstGeom>
            <a:solidFill>
              <a:srgbClr val="FFA700"/>
            </a:solidFill>
            <a:ln w="5715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D13A63E-68D3-47DE-937A-F8281077983D}"/>
                </a:ext>
              </a:extLst>
            </p:cNvPr>
            <p:cNvSpPr/>
            <p:nvPr/>
          </p:nvSpPr>
          <p:spPr>
            <a:xfrm>
              <a:off x="10289956" y="8916719"/>
              <a:ext cx="6582000" cy="108124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75F63BC-3B2B-444E-8851-1D46652F490B}"/>
                </a:ext>
              </a:extLst>
            </p:cNvPr>
            <p:cNvSpPr/>
            <p:nvPr/>
          </p:nvSpPr>
          <p:spPr>
            <a:xfrm>
              <a:off x="9758963" y="9019703"/>
              <a:ext cx="1004729" cy="876296"/>
            </a:xfrm>
            <a:prstGeom prst="ellipse">
              <a:avLst/>
            </a:prstGeom>
            <a:solidFill>
              <a:srgbClr val="FFA700"/>
            </a:solidFill>
            <a:ln w="5715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4F833EA-899A-4E8A-95F7-5BCEC4EE15E9}"/>
                </a:ext>
              </a:extLst>
            </p:cNvPr>
            <p:cNvSpPr/>
            <p:nvPr/>
          </p:nvSpPr>
          <p:spPr>
            <a:xfrm>
              <a:off x="10289956" y="10339719"/>
              <a:ext cx="6582000" cy="108124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4946ED-E83D-4A28-893A-09665CB601B6}"/>
                </a:ext>
              </a:extLst>
            </p:cNvPr>
            <p:cNvSpPr/>
            <p:nvPr/>
          </p:nvSpPr>
          <p:spPr>
            <a:xfrm>
              <a:off x="9753600" y="10443514"/>
              <a:ext cx="1004729" cy="876296"/>
            </a:xfrm>
            <a:prstGeom prst="ellipse">
              <a:avLst/>
            </a:prstGeom>
            <a:solidFill>
              <a:srgbClr val="FFA700"/>
            </a:solidFill>
            <a:ln w="5715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9803406" y="6395619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4419600" y="2209800"/>
                <a:ext cx="12914632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09800"/>
                <a:ext cx="12914632" cy="1993366"/>
              </a:xfrm>
              <a:prstGeom prst="rect">
                <a:avLst/>
              </a:prstGeom>
              <a:blipFill>
                <a:blip r:embed="rId2"/>
                <a:stretch>
                  <a:fillRect l="-1888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032" y="1992152"/>
            <a:ext cx="5906768" cy="547544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76782" y="4971300"/>
                <a:ext cx="31069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82" y="4971300"/>
                <a:ext cx="3106941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667" r="-705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983586" y="4923639"/>
                <a:ext cx="27430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586" y="4923639"/>
                <a:ext cx="2743059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5873" r="-800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66550" y="6395619"/>
                <a:ext cx="31646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550" y="6395619"/>
                <a:ext cx="3164649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873" r="-712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2153900" y="6337751"/>
                <a:ext cx="31646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900" y="6337751"/>
                <a:ext cx="3164649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5873" r="-6936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41D891F-EC53-4E3C-89C0-D2DE2FB2CFF9}"/>
              </a:ext>
            </a:extLst>
          </p:cNvPr>
          <p:cNvGrpSpPr/>
          <p:nvPr/>
        </p:nvGrpSpPr>
        <p:grpSpPr>
          <a:xfrm>
            <a:off x="304800" y="7848600"/>
            <a:ext cx="23696100" cy="5257800"/>
            <a:chOff x="1270511" y="5867400"/>
            <a:chExt cx="23698842" cy="5584505"/>
          </a:xfrm>
        </p:grpSpPr>
        <p:sp>
          <p:nvSpPr>
            <p:cNvPr id="50" name="Rounded Rectangle 52">
              <a:extLst>
                <a:ext uri="{FF2B5EF4-FFF2-40B4-BE49-F238E27FC236}">
                  <a16:creationId xmlns:a16="http://schemas.microsoft.com/office/drawing/2014/main" id="{C2238D5A-1E01-4F84-A042-5BE1BFEADD7D}"/>
                </a:ext>
              </a:extLst>
            </p:cNvPr>
            <p:cNvSpPr/>
            <p:nvPr/>
          </p:nvSpPr>
          <p:spPr>
            <a:xfrm>
              <a:off x="1272210" y="6139011"/>
              <a:ext cx="23697143" cy="53128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559C34F0-F33D-4D87-8C37-CFD00C716B3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E7DD94D8-BD57-4CBC-835B-A17B9798BC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1049BD9-8340-463D-A044-4E915B24324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70">
                <a:extLst>
                  <a:ext uri="{FF2B5EF4-FFF2-40B4-BE49-F238E27FC236}">
                    <a16:creationId xmlns:a16="http://schemas.microsoft.com/office/drawing/2014/main" id="{4C0536A8-6A72-4760-8B3A-65FBFE84CD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6DF7D37B-A496-4C7E-800F-C871FF23A7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A888890-BBA5-42F0-9909-B7771560B938}"/>
                  </a:ext>
                </a:extLst>
              </p:cNvPr>
              <p:cNvSpPr/>
              <p:nvPr/>
            </p:nvSpPr>
            <p:spPr>
              <a:xfrm>
                <a:off x="4247887" y="8077200"/>
                <a:ext cx="19450313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(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⇒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 (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(2)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/>
                  <a:t>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A888890-BBA5-42F0-9909-B7771560B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87" y="8077200"/>
                <a:ext cx="19450313" cy="4154984"/>
              </a:xfrm>
              <a:prstGeom prst="rect">
                <a:avLst/>
              </a:prstGeom>
              <a:blipFill>
                <a:blip r:embed="rId8"/>
                <a:stretch>
                  <a:fillRect l="-1285" b="-3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20" grpId="0"/>
      <p:bldP spid="22" grpId="0"/>
      <p:bldP spid="24" grpId="0"/>
      <p:bldP spid="26" grpId="0"/>
      <p:bldP spid="7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304800" y="1676400"/>
            <a:ext cx="23698200" cy="8001000"/>
            <a:chOff x="1175570" y="2468560"/>
            <a:chExt cx="23700943" cy="800192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3700943" cy="759788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419600" y="2133600"/>
                <a:ext cx="157734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133600"/>
                <a:ext cx="15773400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1546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6522"/>
            <a:ext cx="5678706" cy="56498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46522"/>
            <a:ext cx="5679773" cy="564987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662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3646522"/>
            <a:ext cx="5649878" cy="56498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662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0" y="3688002"/>
            <a:ext cx="5410732" cy="56083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4124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1800225" algn="l"/>
                <a:tab pos="3419475" algn="l"/>
                <a:tab pos="5040313" algn="l"/>
              </a:tabLst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1800225" algn="l"/>
                <a:tab pos="3419475" algn="l"/>
                <a:tab pos="5040313" algn="l"/>
              </a:tabLst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</a:t>
            </a: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7648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1800225" algn="l"/>
                <a:tab pos="3419475" algn="l"/>
                <a:tab pos="5040313" algn="l"/>
              </a:tabLst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96A510A-9439-45E6-8A68-ECBDCA10E5A7}"/>
              </a:ext>
            </a:extLst>
          </p:cNvPr>
          <p:cNvSpPr/>
          <p:nvPr/>
        </p:nvSpPr>
        <p:spPr>
          <a:xfrm>
            <a:off x="457200" y="8382000"/>
            <a:ext cx="1004729" cy="876296"/>
          </a:xfrm>
          <a:prstGeom prst="ellipse">
            <a:avLst/>
          </a:prstGeom>
          <a:solidFill>
            <a:srgbClr val="FFA700"/>
          </a:solidFill>
          <a:ln w="1143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229D34A-8351-4499-916B-88656AC5819A}"/>
              </a:ext>
            </a:extLst>
          </p:cNvPr>
          <p:cNvSpPr/>
          <p:nvPr/>
        </p:nvSpPr>
        <p:spPr>
          <a:xfrm>
            <a:off x="6407956" y="8420104"/>
            <a:ext cx="1004729" cy="876296"/>
          </a:xfrm>
          <a:prstGeom prst="ellips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94946ED-E83D-4A28-893A-09665CB601B6}"/>
              </a:ext>
            </a:extLst>
          </p:cNvPr>
          <p:cNvSpPr/>
          <p:nvPr/>
        </p:nvSpPr>
        <p:spPr>
          <a:xfrm>
            <a:off x="12387943" y="8382000"/>
            <a:ext cx="1004729" cy="876296"/>
          </a:xfrm>
          <a:prstGeom prst="ellips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75F63BC-3B2B-444E-8851-1D46652F490B}"/>
              </a:ext>
            </a:extLst>
          </p:cNvPr>
          <p:cNvSpPr/>
          <p:nvPr/>
        </p:nvSpPr>
        <p:spPr>
          <a:xfrm>
            <a:off x="18364200" y="8420104"/>
            <a:ext cx="1004729" cy="876296"/>
          </a:xfrm>
          <a:prstGeom prst="ellipse">
            <a:avLst/>
          </a:prstGeom>
          <a:ln w="1143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493558" y="8391197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 b="1" dirty="0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4278F-B66A-4FF4-A982-774356C5AC9A}"/>
              </a:ext>
            </a:extLst>
          </p:cNvPr>
          <p:cNvGrpSpPr/>
          <p:nvPr/>
        </p:nvGrpSpPr>
        <p:grpSpPr>
          <a:xfrm>
            <a:off x="304800" y="9982200"/>
            <a:ext cx="23696100" cy="3200400"/>
            <a:chOff x="1270511" y="5867400"/>
            <a:chExt cx="23698842" cy="3399264"/>
          </a:xfrm>
        </p:grpSpPr>
        <p:sp>
          <p:nvSpPr>
            <p:cNvPr id="39" name="Rounded Rectangle 54">
              <a:extLst>
                <a:ext uri="{FF2B5EF4-FFF2-40B4-BE49-F238E27FC236}">
                  <a16:creationId xmlns:a16="http://schemas.microsoft.com/office/drawing/2014/main" id="{CD3B62C1-D19A-4CC7-8477-54A5A390D8AF}"/>
                </a:ext>
              </a:extLst>
            </p:cNvPr>
            <p:cNvSpPr/>
            <p:nvPr/>
          </p:nvSpPr>
          <p:spPr>
            <a:xfrm>
              <a:off x="1272210" y="6139011"/>
              <a:ext cx="23697143" cy="31276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56BE6F7E-1391-454F-B4C1-39F7880374E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83A250DE-2AD3-493F-A276-931B682ACD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B0BD16-A1ED-4042-9326-4B7DF1410FB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74">
                <a:extLst>
                  <a:ext uri="{FF2B5EF4-FFF2-40B4-BE49-F238E27FC236}">
                    <a16:creationId xmlns:a16="http://schemas.microsoft.com/office/drawing/2014/main" id="{52B5B0F2-6686-4541-9331-B1EFBB971E0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7D0A6121-996C-47F2-A66D-43A37B8940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8FB407-8972-49AD-AAA0-E075A87B45FD}"/>
                  </a:ext>
                </a:extLst>
              </p:cNvPr>
              <p:cNvSpPr/>
              <p:nvPr/>
            </p:nvSpPr>
            <p:spPr>
              <a:xfrm>
                <a:off x="4727887" y="10787520"/>
                <a:ext cx="1686463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8FB407-8972-49AD-AAA0-E075A87B4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87" y="10787520"/>
                <a:ext cx="16864631" cy="769441"/>
              </a:xfrm>
              <a:prstGeom prst="rect">
                <a:avLst/>
              </a:prstGeom>
              <a:blipFill>
                <a:blip r:embed="rId7"/>
                <a:stretch>
                  <a:fillRect l="-148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245B6C69-3D2F-47F2-B1A3-1EE81C123E71}"/>
              </a:ext>
            </a:extLst>
          </p:cNvPr>
          <p:cNvSpPr/>
          <p:nvPr/>
        </p:nvSpPr>
        <p:spPr>
          <a:xfrm>
            <a:off x="4727887" y="12037774"/>
            <a:ext cx="168646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8643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3" grpId="0"/>
      <p:bldP spid="27" grpId="0"/>
      <p:bldP spid="63" grpId="0" animBg="1"/>
      <p:bldP spid="61" grpId="0" animBg="1"/>
      <p:bldP spid="67" grpId="0" animBg="1"/>
      <p:bldP spid="65" grpId="0" animBg="1"/>
      <p:bldP spid="68" grpId="0" animBg="1"/>
      <p:bldP spid="45" grpId="0" build="p"/>
      <p:bldP spid="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EC1E3E-618E-4232-8CE4-E761718881B1}"/>
              </a:ext>
            </a:extLst>
          </p:cNvPr>
          <p:cNvGrpSpPr/>
          <p:nvPr/>
        </p:nvGrpSpPr>
        <p:grpSpPr>
          <a:xfrm>
            <a:off x="-455612" y="1572061"/>
            <a:ext cx="10742612" cy="830997"/>
            <a:chOff x="-288924" y="1892299"/>
            <a:chExt cx="10742612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97D3C55-5158-41C9-AE39-318EBB46634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7379E-726E-4B14-A18C-FDC5DA02373F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F9D7F6-C4FB-44FA-9403-BEB30735F6E8}"/>
                </a:ext>
              </a:extLst>
            </p:cNvPr>
            <p:cNvSpPr txBox="1"/>
            <p:nvPr/>
          </p:nvSpPr>
          <p:spPr>
            <a:xfrm>
              <a:off x="2087561" y="1892299"/>
              <a:ext cx="8366127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019F59-1766-40A9-8C6F-1719BC4459D7}"/>
              </a:ext>
            </a:extLst>
          </p:cNvPr>
          <p:cNvGrpSpPr/>
          <p:nvPr/>
        </p:nvGrpSpPr>
        <p:grpSpPr>
          <a:xfrm>
            <a:off x="381000" y="3022600"/>
            <a:ext cx="22325581" cy="8693296"/>
            <a:chOff x="1076414" y="4334859"/>
            <a:chExt cx="22325581" cy="8693296"/>
          </a:xfrm>
        </p:grpSpPr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7E3888A3-E106-4EFB-BF9E-EC858E873611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8357064"/>
              <a:chOff x="637542" y="1083939"/>
              <a:chExt cx="8611674" cy="3290213"/>
            </a:xfrm>
          </p:grpSpPr>
          <p:sp>
            <p:nvSpPr>
              <p:cNvPr id="49" name="Rounded Rectangle 38">
                <a:extLst>
                  <a:ext uri="{FF2B5EF4-FFF2-40B4-BE49-F238E27FC236}">
                    <a16:creationId xmlns:a16="http://schemas.microsoft.com/office/drawing/2014/main" id="{3831D56C-4B6E-4D11-A6C8-FAF5A9B1C549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329021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just">
                  <a:lnSpc>
                    <a:spcPct val="150000"/>
                  </a:lnSpc>
                </a:pPr>
                <a:endParaRPr lang="en-US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EF7723-3648-437B-BC07-698BB04A1392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76C8B7E1-087D-4C99-9ED5-5330B2C0D9B8}"/>
                </a:ext>
              </a:extLst>
            </p:cNvPr>
            <p:cNvGrpSpPr/>
            <p:nvPr/>
          </p:nvGrpSpPr>
          <p:grpSpPr>
            <a:xfrm>
              <a:off x="1076414" y="4334859"/>
              <a:ext cx="5615126" cy="824978"/>
              <a:chOff x="166396" y="8712046"/>
              <a:chExt cx="5615126" cy="824978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6EC80624-1472-4078-BB18-EC755946D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539699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>
                <a:extLst>
                  <a:ext uri="{FF2B5EF4-FFF2-40B4-BE49-F238E27FC236}">
                    <a16:creationId xmlns:a16="http://schemas.microsoft.com/office/drawing/2014/main" id="{EC060469-91B6-42FB-A874-E9CECA5BAFC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>
                  <a:extLst>
                    <a:ext uri="{FF2B5EF4-FFF2-40B4-BE49-F238E27FC236}">
                      <a16:creationId xmlns:a16="http://schemas.microsoft.com/office/drawing/2014/main" id="{98F23F16-C395-41BC-BDB4-A85C2F4B9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>
                  <a:extLst>
                    <a:ext uri="{FF2B5EF4-FFF2-40B4-BE49-F238E27FC236}">
                      <a16:creationId xmlns:a16="http://schemas.microsoft.com/office/drawing/2014/main" id="{D266582A-21A3-48EA-BCC8-BF4830B558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>
                  <a:extLst>
                    <a:ext uri="{FF2B5EF4-FFF2-40B4-BE49-F238E27FC236}">
                      <a16:creationId xmlns:a16="http://schemas.microsoft.com/office/drawing/2014/main" id="{40FE3A78-76F0-45FD-9210-C149EBD78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:a16="http://schemas.microsoft.com/office/drawing/2014/main" id="{3A79E6F5-FFB9-41F5-9FF2-E037FFA1B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>
                  <a:extLst>
                    <a:ext uri="{FF2B5EF4-FFF2-40B4-BE49-F238E27FC236}">
                      <a16:creationId xmlns:a16="http://schemas.microsoft.com/office/drawing/2014/main" id="{954C7712-E9CA-4D21-85FE-C3A6C46F8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>
                  <a:extLst>
                    <a:ext uri="{FF2B5EF4-FFF2-40B4-BE49-F238E27FC236}">
                      <a16:creationId xmlns:a16="http://schemas.microsoft.com/office/drawing/2014/main" id="{911D824B-9E90-4710-95D8-EADC3220AE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>
                  <a:extLst>
                    <a:ext uri="{FF2B5EF4-FFF2-40B4-BE49-F238E27FC236}">
                      <a16:creationId xmlns:a16="http://schemas.microsoft.com/office/drawing/2014/main" id="{1F1358A7-8FF2-4F7E-BCE4-91D5A7F6C4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:a16="http://schemas.microsoft.com/office/drawing/2014/main" id="{610C5A19-91A0-4A00-96F9-E8CC2E2E32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D8F17BA3-B4A4-42AB-BB1F-E84DBFD100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>
                  <a:extLst>
                    <a:ext uri="{FF2B5EF4-FFF2-40B4-BE49-F238E27FC236}">
                      <a16:creationId xmlns:a16="http://schemas.microsoft.com/office/drawing/2014/main" id="{3CEC769C-CB67-4770-8075-1FEC1FAE5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>
                  <a:extLst>
                    <a:ext uri="{FF2B5EF4-FFF2-40B4-BE49-F238E27FC236}">
                      <a16:creationId xmlns:a16="http://schemas.microsoft.com/office/drawing/2014/main" id="{81ECFD47-5DDF-453D-AFB8-DF59ADBE0E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>
                  <a:extLst>
                    <a:ext uri="{FF2B5EF4-FFF2-40B4-BE49-F238E27FC236}">
                      <a16:creationId xmlns:a16="http://schemas.microsoft.com/office/drawing/2014/main" id="{4D3E3509-335C-48C4-91A1-8C9765BC4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B0735A-73CC-4533-9E7F-A550AAD08440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48494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thiên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1066800" y="4495800"/>
            <a:ext cx="10578846" cy="6096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039600" y="4495800"/>
            <a:ext cx="10557613" cy="6096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5649515"/>
            <a:ext cx="105788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039600" y="5649515"/>
            <a:ext cx="105576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65201" y="4647638"/>
                <a:ext cx="274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201" y="4647638"/>
                <a:ext cx="274320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602200" y="4647637"/>
                <a:ext cx="274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4647637"/>
                <a:ext cx="2743200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3314" y="5783759"/>
                <a:ext cx="7912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14" y="5783759"/>
                <a:ext cx="791286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0600" y="8153400"/>
                <a:ext cx="31662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𝒚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𝒂𝒙</m:t>
                      </m:r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153400"/>
                <a:ext cx="316621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34600" y="5809129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+∞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5809129"/>
                <a:ext cx="152400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073787" y="8153400"/>
                <a:ext cx="31662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𝒚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𝒂𝒙</m:t>
                      </m:r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3787" y="8153400"/>
                <a:ext cx="3166213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5163800" y="6705600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6705600"/>
                <a:ext cx="1524000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95800" y="5791200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91200"/>
                <a:ext cx="1524000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391314" y="5791200"/>
                <a:ext cx="7912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314" y="5791200"/>
                <a:ext cx="791286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183600" y="5816570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+∞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0" y="5816570"/>
                <a:ext cx="1524000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163800" y="5798641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5798641"/>
                <a:ext cx="1524000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4495800" y="4495800"/>
            <a:ext cx="0" cy="6096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5132424" y="4489364"/>
            <a:ext cx="0" cy="6096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0600" y="6586011"/>
            <a:ext cx="106550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2073787" y="6553200"/>
            <a:ext cx="10557613" cy="148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134600" y="6774359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+∞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6774359"/>
                <a:ext cx="1524000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500282" y="9802476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282" y="9802476"/>
                <a:ext cx="1524000" cy="7694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1073213" y="9799517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+∞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3213" y="9799517"/>
                <a:ext cx="1524000" cy="76944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5638800" y="7543800"/>
            <a:ext cx="4876800" cy="2258676"/>
          </a:xfrm>
          <a:prstGeom prst="straightConnector1">
            <a:avLst/>
          </a:prstGeom>
          <a:ln w="76200">
            <a:solidFill>
              <a:srgbClr val="270F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306800" y="7475041"/>
            <a:ext cx="5410200" cy="2430959"/>
          </a:xfrm>
          <a:prstGeom prst="straightConnector1">
            <a:avLst/>
          </a:prstGeom>
          <a:ln w="76200">
            <a:solidFill>
              <a:srgbClr val="270F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3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12" grpId="0"/>
      <p:bldP spid="51" grpId="0"/>
      <p:bldP spid="13" grpId="0"/>
      <p:bldP spid="14" grpId="0"/>
      <p:bldP spid="15" grpId="0"/>
      <p:bldP spid="53" grpId="0"/>
      <p:bldP spid="54" grpId="0"/>
      <p:bldP spid="55" grpId="0"/>
      <p:bldP spid="57" grpId="0"/>
      <p:bldP spid="58" grpId="0"/>
      <p:bldP spid="59" grpId="0"/>
      <p:bldP spid="62" grpId="0"/>
      <p:bldP spid="63" grpId="0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304800" y="1676400"/>
            <a:ext cx="23698200" cy="4755992"/>
            <a:chOff x="1175570" y="2468560"/>
            <a:chExt cx="23700943" cy="4756542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3700943" cy="435250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92735" y="2133600"/>
                <a:ext cx="19681665" cy="2147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35" y="2133600"/>
                <a:ext cx="19681665" cy="2147447"/>
              </a:xfrm>
              <a:prstGeom prst="rect">
                <a:avLst/>
              </a:prstGeom>
              <a:blipFill rotWithShape="1">
                <a:blip r:embed="rId3"/>
                <a:stretch>
                  <a:fillRect l="-1239" b="-9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498304" y="5243356"/>
            <a:ext cx="21742696" cy="1081244"/>
            <a:chOff x="1498304" y="5776756"/>
            <a:chExt cx="21742696" cy="108124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3CA8D66-03EF-436D-AADE-8414158301CF}"/>
                </a:ext>
              </a:extLst>
            </p:cNvPr>
            <p:cNvGrpSpPr/>
            <p:nvPr/>
          </p:nvGrpSpPr>
          <p:grpSpPr>
            <a:xfrm>
              <a:off x="1498304" y="5776756"/>
              <a:ext cx="21742696" cy="1081244"/>
              <a:chOff x="1359796" y="3074855"/>
              <a:chExt cx="21742696" cy="108124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231DF1D-6B67-4AFC-835D-2D355321ADC2}"/>
                  </a:ext>
                </a:extLst>
              </p:cNvPr>
              <p:cNvGrpSpPr/>
              <p:nvPr/>
            </p:nvGrpSpPr>
            <p:grpSpPr>
              <a:xfrm>
                <a:off x="1359796" y="3074855"/>
                <a:ext cx="21742696" cy="1081244"/>
                <a:chOff x="241306" y="2243792"/>
                <a:chExt cx="11778089" cy="61726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C382DB2-8344-4C27-BEDE-7124C0C13043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79AC6EC-736E-4190-BF0A-718460187352}"/>
                    </a:ext>
                  </a:extLst>
                </p:cNvPr>
                <p:cNvSpPr/>
                <p:nvPr/>
              </p:nvSpPr>
              <p:spPr>
                <a:xfrm>
                  <a:off x="3247742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2FB70A8-B12F-471E-8A19-B58A51D33BA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06E388E-FB0C-4ECE-903B-FB757C2409F9}"/>
                    </a:ext>
                  </a:extLst>
                </p:cNvPr>
                <p:cNvSpPr/>
                <p:nvPr/>
              </p:nvSpPr>
              <p:spPr>
                <a:xfrm>
                  <a:off x="241306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E2ECE31-0185-4364-AC64-5A0543B2E96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9EBA638-7FC7-4C4D-9816-D9969D9594E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34E8293-9D58-4B42-9264-1A397CF4734A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64F9CB9E-63D3-4A56-90F3-FCE57168BF9F}"/>
                    </a:ext>
                  </a:extLst>
                </p:cNvPr>
                <p:cNvSpPr/>
                <p:nvPr/>
              </p:nvSpPr>
              <p:spPr>
                <a:xfrm>
                  <a:off x="9260615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itle 33">
                    <a:extLst>
                      <a:ext uri="{FF2B5EF4-FFF2-40B4-BE49-F238E27FC236}">
                        <a16:creationId xmlns:a16="http://schemas.microsoft.com/office/drawing/2014/main" id="{0DF5B579-EB22-4CA5-B22E-59C1C994A95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351161" y="3347439"/>
                    <a:ext cx="4042547" cy="73246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b">
                    <a:noAutofit/>
                  </a:bodyPr>
                  <a:lstStyle>
                    <a:lvl1pPr algn="just" defTabSz="1828800" rtl="0" eaLnBrk="1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buNone/>
                      <a:defRPr sz="4400" b="1" kern="12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itle 33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0DF5B579-EB22-4CA5-B22E-59C1C994A9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1161" y="3347439"/>
                    <a:ext cx="4042547" cy="73246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itle 33">
                <a:extLst>
                  <a:ext uri="{FF2B5EF4-FFF2-40B4-BE49-F238E27FC236}">
                    <a16:creationId xmlns:a16="http://schemas.microsoft.com/office/drawing/2014/main" id="{DA555F6F-A593-43A9-8CCF-5273FA6BB7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6018" y="3177474"/>
                <a:ext cx="4042547" cy="93635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just" defTabSz="1828800" rtl="0" eaLnBrk="1" latinLnBrk="0" hangingPunct="1">
                  <a:lnSpc>
                    <a:spcPct val="150000"/>
                  </a:lnSpc>
                  <a:spcBef>
                    <a:spcPts val="0"/>
                  </a:spcBef>
                  <a:buNone/>
                  <a:defRPr sz="4400" b="1" kern="12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/>
                <a:endParaRPr lang="vi-V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itle 33">
                <a:extLst>
                  <a:ext uri="{FF2B5EF4-FFF2-40B4-BE49-F238E27FC236}">
                    <a16:creationId xmlns:a16="http://schemas.microsoft.com/office/drawing/2014/main" id="{984FBBE2-49F0-4BB2-AAE7-DDEC24AF56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87218" y="3177474"/>
                <a:ext cx="4042547" cy="93635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just" defTabSz="1828800" rtl="0" eaLnBrk="1" latinLnBrk="0" hangingPunct="1">
                  <a:lnSpc>
                    <a:spcPct val="150000"/>
                  </a:lnSpc>
                  <a:spcBef>
                    <a:spcPts val="0"/>
                  </a:spcBef>
                  <a:buNone/>
                  <a:defRPr sz="4400" b="1" kern="12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vi-VN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7953640" y="5932657"/>
                  <a:ext cx="395407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𝒎</m:t>
                      </m:r>
                      <m:r>
                        <a:rPr lang="en-US" sz="4400" b="1" i="1" smtClean="0">
                          <a:latin typeface="Cambria Math"/>
                        </a:rPr>
                        <m:t>=±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</a:t>
                  </a: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3640" y="5932657"/>
                  <a:ext cx="3954071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13846775" y="5912129"/>
                  <a:ext cx="376360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𝒎</m:t>
                      </m:r>
                      <m:r>
                        <a:rPr lang="en-US" sz="4400" b="1" i="0" smtClean="0">
                          <a:latin typeface="Cambria Math"/>
                        </a:rPr>
                        <m:t>=−</m:t>
                      </m:r>
                      <m:r>
                        <a:rPr lang="en-US" sz="4400" b="1" i="0" smtClean="0"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4400" b="1" dirty="0"/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6775" y="5912129"/>
                  <a:ext cx="3763600" cy="7694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5748" b="-36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9311257" y="5936159"/>
                  <a:ext cx="365760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𝒎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4400" b="1" dirty="0"/>
                    <a:t>.</a:t>
                  </a: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1257" y="5936159"/>
                  <a:ext cx="3657600" cy="7694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5748" b="-36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12620997" y="5344954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85EC96C-6D32-4E58-B283-62597AD60594}"/>
              </a:ext>
            </a:extLst>
          </p:cNvPr>
          <p:cNvGrpSpPr/>
          <p:nvPr/>
        </p:nvGrpSpPr>
        <p:grpSpPr>
          <a:xfrm>
            <a:off x="304800" y="6934200"/>
            <a:ext cx="23698200" cy="5460733"/>
            <a:chOff x="1220788" y="7162800"/>
            <a:chExt cx="23700942" cy="5461365"/>
          </a:xfrm>
        </p:grpSpPr>
        <p:sp>
          <p:nvSpPr>
            <p:cNvPr id="55" name="Rounded Rectangle 30">
              <a:extLst>
                <a:ext uri="{FF2B5EF4-FFF2-40B4-BE49-F238E27FC236}">
                  <a16:creationId xmlns:a16="http://schemas.microsoft.com/office/drawing/2014/main" id="{27A0A982-36C6-40A1-963B-E6D05E062B17}"/>
                </a:ext>
              </a:extLst>
            </p:cNvPr>
            <p:cNvSpPr/>
            <p:nvPr/>
          </p:nvSpPr>
          <p:spPr>
            <a:xfrm>
              <a:off x="1222486" y="7418548"/>
              <a:ext cx="23699244" cy="52056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:a16="http://schemas.microsoft.com/office/drawing/2014/main" id="{297E8900-225E-4FAC-9416-81C603C07DF1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98428437-3B8B-468B-AC9C-13699D41A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E523F1C-D568-4A9A-B74B-A9FEF5D7954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Round Diagonal Corner Rectangle 34">
                <a:extLst>
                  <a:ext uri="{FF2B5EF4-FFF2-40B4-BE49-F238E27FC236}">
                    <a16:creationId xmlns:a16="http://schemas.microsoft.com/office/drawing/2014/main" id="{4562BBF3-AB4E-434B-872B-3DFEE342541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007AA3CF-204F-4223-8D22-1AF7FBA8E0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2EF827C-9BE1-4569-AA7D-0999B3B76A5B}"/>
                  </a:ext>
                </a:extLst>
              </p:cNvPr>
              <p:cNvSpPr/>
              <p:nvPr/>
            </p:nvSpPr>
            <p:spPr>
              <a:xfrm>
                <a:off x="4724400" y="7391400"/>
                <a:ext cx="16306800" cy="2124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2EF827C-9BE1-4569-AA7D-0999B3B76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7391400"/>
                <a:ext cx="16306800" cy="2124108"/>
              </a:xfrm>
              <a:prstGeom prst="rect">
                <a:avLst/>
              </a:prstGeom>
              <a:blipFill>
                <a:blip r:embed="rId8"/>
                <a:stretch>
                  <a:fillRect l="-1495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1453547-2F75-4E19-AB9C-49215D8B407E}"/>
                  </a:ext>
                </a:extLst>
              </p:cNvPr>
              <p:cNvSpPr/>
              <p:nvPr/>
            </p:nvSpPr>
            <p:spPr>
              <a:xfrm>
                <a:off x="4800600" y="9983195"/>
                <a:ext cx="3512948" cy="133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1453547-2F75-4E19-AB9C-49215D8B4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983195"/>
                <a:ext cx="3512948" cy="1332224"/>
              </a:xfrm>
              <a:prstGeom prst="rect">
                <a:avLst/>
              </a:prstGeom>
              <a:blipFill>
                <a:blip r:embed="rId9"/>
                <a:stretch>
                  <a:fillRect b="-16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394AC3-135A-4DCB-8B67-F142EFEAC423}"/>
                  </a:ext>
                </a:extLst>
              </p:cNvPr>
              <p:cNvSpPr/>
              <p:nvPr/>
            </p:nvSpPr>
            <p:spPr>
              <a:xfrm>
                <a:off x="8458200" y="10084697"/>
                <a:ext cx="3346557" cy="1228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=±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394AC3-135A-4DCB-8B67-F142EFEAC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0084697"/>
                <a:ext cx="3346557" cy="1228285"/>
              </a:xfrm>
              <a:prstGeom prst="rect">
                <a:avLst/>
              </a:prstGeom>
              <a:blipFill>
                <a:blip r:embed="rId10"/>
                <a:stretch>
                  <a:fillRect b="-26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4B76C14-A9B0-4E9B-9C30-4191A02D0C56}"/>
                  </a:ext>
                </a:extLst>
              </p:cNvPr>
              <p:cNvSpPr/>
              <p:nvPr/>
            </p:nvSpPr>
            <p:spPr>
              <a:xfrm>
                <a:off x="12192000" y="10380689"/>
                <a:ext cx="32837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4B76C14-A9B0-4E9B-9C30-4191A02D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0380689"/>
                <a:ext cx="3283719" cy="769441"/>
              </a:xfrm>
              <a:prstGeom prst="rect">
                <a:avLst/>
              </a:prstGeom>
              <a:blipFill>
                <a:blip r:embed="rId11"/>
                <a:stretch>
                  <a:fillRect t="-17460" r="-630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7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2" grpId="0" animBg="1"/>
      <p:bldP spid="63" grpId="0" build="p"/>
      <p:bldP spid="64" grpId="0"/>
      <p:bldP spid="65" grpId="0"/>
      <p:bldP spid="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304800" y="1676400"/>
            <a:ext cx="23698200" cy="4875999"/>
            <a:chOff x="1175570" y="2468560"/>
            <a:chExt cx="23700943" cy="4876563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3700943" cy="447252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02335" y="2133600"/>
                <a:ext cx="1785286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335" y="2133600"/>
                <a:ext cx="17852865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366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3CA8D66-03EF-436D-AADE-8414158301CF}"/>
              </a:ext>
            </a:extLst>
          </p:cNvPr>
          <p:cNvGrpSpPr/>
          <p:nvPr/>
        </p:nvGrpSpPr>
        <p:grpSpPr>
          <a:xfrm>
            <a:off x="1498304" y="4953000"/>
            <a:ext cx="21742696" cy="1439139"/>
            <a:chOff x="1359796" y="2945561"/>
            <a:chExt cx="21742696" cy="143913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231DF1D-6B67-4AFC-835D-2D355321ADC2}"/>
                </a:ext>
              </a:extLst>
            </p:cNvPr>
            <p:cNvGrpSpPr/>
            <p:nvPr/>
          </p:nvGrpSpPr>
          <p:grpSpPr>
            <a:xfrm>
              <a:off x="1359796" y="2945561"/>
              <a:ext cx="21742696" cy="1439139"/>
              <a:chOff x="241306" y="2169978"/>
              <a:chExt cx="11778089" cy="82158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C382DB2-8344-4C27-BEDE-7124C0C13043}"/>
                  </a:ext>
                </a:extLst>
              </p:cNvPr>
              <p:cNvSpPr/>
              <p:nvPr/>
            </p:nvSpPr>
            <p:spPr>
              <a:xfrm>
                <a:off x="3538287" y="2169980"/>
                <a:ext cx="2468235" cy="821582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79AC6EC-736E-4190-BF0A-718460187352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2FB70A8-B12F-471E-8A19-B58A51D33BA0}"/>
                  </a:ext>
                </a:extLst>
              </p:cNvPr>
              <p:cNvSpPr/>
              <p:nvPr/>
            </p:nvSpPr>
            <p:spPr>
              <a:xfrm>
                <a:off x="531851" y="2169978"/>
                <a:ext cx="2468235" cy="821585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06E388E-FB0C-4ECE-903B-FB757C2409F9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E2ECE31-0185-4364-AC64-5A0543B2E96F}"/>
                  </a:ext>
                </a:extLst>
              </p:cNvPr>
              <p:cNvSpPr/>
              <p:nvPr/>
            </p:nvSpPr>
            <p:spPr>
              <a:xfrm>
                <a:off x="6544723" y="2169980"/>
                <a:ext cx="2468235" cy="821582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9EBA638-7FC7-4C4D-9816-D9969D9594EF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34E8293-9D58-4B42-9264-1A397CF4734A}"/>
                  </a:ext>
                </a:extLst>
              </p:cNvPr>
              <p:cNvSpPr/>
              <p:nvPr/>
            </p:nvSpPr>
            <p:spPr>
              <a:xfrm>
                <a:off x="9551160" y="2169980"/>
                <a:ext cx="2468235" cy="821582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4F9CB9E-63D3-4A56-90F3-FCE57168BF9F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itle 33">
                  <a:extLst>
                    <a:ext uri="{FF2B5EF4-FFF2-40B4-BE49-F238E27FC236}">
                      <a16:creationId xmlns:a16="http://schemas.microsoft.com/office/drawing/2014/main" id="{0DF5B579-EB22-4CA5-B22E-59C1C994A9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51161" y="3347439"/>
                  <a:ext cx="4042547" cy="7324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just" defTabSz="1828800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None/>
                    <a:defRPr sz="4400" b="1" kern="120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itle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DF5B579-EB22-4CA5-B22E-59C1C994A9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161" y="3347439"/>
                  <a:ext cx="4042547" cy="73246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itle 33">
              <a:extLst>
                <a:ext uri="{FF2B5EF4-FFF2-40B4-BE49-F238E27FC236}">
                  <a16:creationId xmlns:a16="http://schemas.microsoft.com/office/drawing/2014/main" id="{DA555F6F-A593-43A9-8CCF-5273FA6BB754}"/>
                </a:ext>
              </a:extLst>
            </p:cNvPr>
            <p:cNvSpPr txBox="1">
              <a:spLocks/>
            </p:cNvSpPr>
            <p:nvPr/>
          </p:nvSpPr>
          <p:spPr>
            <a:xfrm>
              <a:off x="7826018" y="3177474"/>
              <a:ext cx="4042547" cy="93635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just" defTabSz="1828800" rtl="0" eaLnBrk="1" latinLnBrk="0" hangingPunct="1">
                <a:lnSpc>
                  <a:spcPct val="150000"/>
                </a:lnSpc>
                <a:spcBef>
                  <a:spcPts val="0"/>
                </a:spcBef>
                <a:buNone/>
                <a:defRPr sz="4400" b="1" kern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endParaRPr lang="vi-VN" dirty="0">
                <a:solidFill>
                  <a:schemeClr val="tx1"/>
                </a:solidFill>
              </a:endParaRPr>
            </a:p>
          </p:txBody>
        </p:sp>
        <p:sp>
          <p:nvSpPr>
            <p:cNvPr id="49" name="Title 33">
              <a:extLst>
                <a:ext uri="{FF2B5EF4-FFF2-40B4-BE49-F238E27FC236}">
                  <a16:creationId xmlns:a16="http://schemas.microsoft.com/office/drawing/2014/main" id="{984FBBE2-49F0-4BB2-AAE7-DDEC24AF56C7}"/>
                </a:ext>
              </a:extLst>
            </p:cNvPr>
            <p:cNvSpPr txBox="1">
              <a:spLocks/>
            </p:cNvSpPr>
            <p:nvPr/>
          </p:nvSpPr>
          <p:spPr>
            <a:xfrm>
              <a:off x="13487218" y="3177474"/>
              <a:ext cx="4042547" cy="93635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just" defTabSz="1828800" rtl="0" eaLnBrk="1" latinLnBrk="0" hangingPunct="1">
                <a:lnSpc>
                  <a:spcPct val="150000"/>
                </a:lnSpc>
                <a:spcBef>
                  <a:spcPts val="0"/>
                </a:spcBef>
                <a:buNone/>
                <a:defRPr sz="4400" b="1" kern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vi-VN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7047144" y="5196130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33885" y="5029200"/>
                <a:ext cx="2633863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885" y="5029200"/>
                <a:ext cx="2633863" cy="13781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412026" y="4953000"/>
                <a:ext cx="2119811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026" y="4953000"/>
                <a:ext cx="2119811" cy="13781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710068" y="4953000"/>
                <a:ext cx="2635465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&gt;−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068" y="4953000"/>
                <a:ext cx="2635465" cy="13599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8C468C9-3226-48B4-83CE-578AE8BD9330}"/>
              </a:ext>
            </a:extLst>
          </p:cNvPr>
          <p:cNvGrpSpPr/>
          <p:nvPr/>
        </p:nvGrpSpPr>
        <p:grpSpPr>
          <a:xfrm>
            <a:off x="304800" y="6934200"/>
            <a:ext cx="23698200" cy="5460733"/>
            <a:chOff x="1220788" y="7162800"/>
            <a:chExt cx="23700942" cy="5461365"/>
          </a:xfrm>
        </p:grpSpPr>
        <p:sp>
          <p:nvSpPr>
            <p:cNvPr id="45" name="Rounded Rectangle 30">
              <a:extLst>
                <a:ext uri="{FF2B5EF4-FFF2-40B4-BE49-F238E27FC236}">
                  <a16:creationId xmlns:a16="http://schemas.microsoft.com/office/drawing/2014/main" id="{7BE9DC9E-3D6D-4F8F-BD7F-8FBE8D21CF68}"/>
                </a:ext>
              </a:extLst>
            </p:cNvPr>
            <p:cNvSpPr/>
            <p:nvPr/>
          </p:nvSpPr>
          <p:spPr>
            <a:xfrm>
              <a:off x="1222486" y="7418548"/>
              <a:ext cx="23699244" cy="52056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>
              <a:extLst>
                <a:ext uri="{FF2B5EF4-FFF2-40B4-BE49-F238E27FC236}">
                  <a16:creationId xmlns:a16="http://schemas.microsoft.com/office/drawing/2014/main" id="{DEC9299F-3D51-49C7-897C-AFEC200B8C5F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A4920485-87A2-41EA-BA2D-3A51F1BBD7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84FBFF-7126-45D8-A07B-918A8A775ABC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34">
                <a:extLst>
                  <a:ext uri="{FF2B5EF4-FFF2-40B4-BE49-F238E27FC236}">
                    <a16:creationId xmlns:a16="http://schemas.microsoft.com/office/drawing/2014/main" id="{A881BF7C-9E14-44F6-9F60-0A87311426D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99481EBE-D743-4FB3-B7E2-7828190D6C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F818B77-A0C2-4EC3-8A6B-408738FFD070}"/>
                  </a:ext>
                </a:extLst>
              </p:cNvPr>
              <p:cNvSpPr/>
              <p:nvPr/>
            </p:nvSpPr>
            <p:spPr>
              <a:xfrm>
                <a:off x="4724400" y="7848600"/>
                <a:ext cx="16306800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F818B77-A0C2-4EC3-8A6B-408738FFD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7848600"/>
                <a:ext cx="16306800" cy="1985608"/>
              </a:xfrm>
              <a:prstGeom prst="rect">
                <a:avLst/>
              </a:prstGeom>
              <a:blipFill>
                <a:blip r:embed="rId10"/>
                <a:stretch>
                  <a:fillRect l="-1495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879ADF-FB28-4D90-A1AE-5005983A5A2C}"/>
                  </a:ext>
                </a:extLst>
              </p:cNvPr>
              <p:cNvSpPr/>
              <p:nvPr/>
            </p:nvSpPr>
            <p:spPr>
              <a:xfrm>
                <a:off x="4800600" y="10440395"/>
                <a:ext cx="44857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879ADF-FB28-4D90-A1AE-5005983A5A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0440395"/>
                <a:ext cx="448577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DC862E7-D40C-4773-945B-513FD234CEA6}"/>
                  </a:ext>
                </a:extLst>
              </p:cNvPr>
              <p:cNvSpPr/>
              <p:nvPr/>
            </p:nvSpPr>
            <p:spPr>
              <a:xfrm>
                <a:off x="9985799" y="10051802"/>
                <a:ext cx="3446200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DC862E7-D40C-4773-945B-513FD234C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799" y="10051802"/>
                <a:ext cx="3446200" cy="13781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2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2" grpId="0" animBg="1"/>
      <p:bldP spid="4" grpId="0"/>
      <p:bldP spid="22" grpId="0"/>
      <p:bldP spid="25" grpId="0"/>
      <p:bldP spid="61" grpId="0" build="p"/>
      <p:bldP spid="62" grpId="0"/>
      <p:bldP spid="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57F0FEE9-DD96-466C-ACB5-F40C24759C29}"/>
              </a:ext>
            </a:extLst>
          </p:cNvPr>
          <p:cNvGrpSpPr/>
          <p:nvPr/>
        </p:nvGrpSpPr>
        <p:grpSpPr>
          <a:xfrm>
            <a:off x="304800" y="7874267"/>
            <a:ext cx="23698200" cy="5460733"/>
            <a:chOff x="1220788" y="7162800"/>
            <a:chExt cx="23700942" cy="5461365"/>
          </a:xfrm>
        </p:grpSpPr>
        <p:sp>
          <p:nvSpPr>
            <p:cNvPr id="42" name="Rounded Rectangle 30">
              <a:extLst>
                <a:ext uri="{FF2B5EF4-FFF2-40B4-BE49-F238E27FC236}">
                  <a16:creationId xmlns:a16="http://schemas.microsoft.com/office/drawing/2014/main" id="{D64ADAFA-95A2-4ACC-8397-C4F590BAFDCF}"/>
                </a:ext>
              </a:extLst>
            </p:cNvPr>
            <p:cNvSpPr/>
            <p:nvPr/>
          </p:nvSpPr>
          <p:spPr>
            <a:xfrm>
              <a:off x="1222486" y="7418548"/>
              <a:ext cx="23699244" cy="52056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>
              <a:extLst>
                <a:ext uri="{FF2B5EF4-FFF2-40B4-BE49-F238E27FC236}">
                  <a16:creationId xmlns:a16="http://schemas.microsoft.com/office/drawing/2014/main" id="{3FFC78B6-FEF1-4D92-9A02-A08D61120BFC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30393457-9B3D-4AC4-89D8-5E333CC947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1F16CE-B31E-4B4B-B9BE-A649F32C5817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34">
                <a:extLst>
                  <a:ext uri="{FF2B5EF4-FFF2-40B4-BE49-F238E27FC236}">
                    <a16:creationId xmlns:a16="http://schemas.microsoft.com/office/drawing/2014/main" id="{4BA06CE1-4BA9-4E97-9CFE-92486FB1CED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9860E30C-F551-4E4A-B5FF-5C1C75111C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304800" y="1676400"/>
            <a:ext cx="23698200" cy="5877403"/>
            <a:chOff x="1175570" y="2468560"/>
            <a:chExt cx="23700943" cy="5878083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4"/>
              <a:ext cx="23700943" cy="547404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02335" y="2209800"/>
                <a:ext cx="1785286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, 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335" y="2209800"/>
                <a:ext cx="17852865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366"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92097" y="4973129"/>
                <a:ext cx="49069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/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097" y="4973129"/>
                <a:ext cx="4906921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368160" y="4807705"/>
            <a:ext cx="15215240" cy="2507495"/>
            <a:chOff x="1656716" y="8915400"/>
            <a:chExt cx="15215240" cy="250749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99B22C-FFB0-4A11-8229-E895C729DCC3}"/>
                </a:ext>
              </a:extLst>
            </p:cNvPr>
            <p:cNvSpPr/>
            <p:nvPr/>
          </p:nvSpPr>
          <p:spPr>
            <a:xfrm>
              <a:off x="2193072" y="10341651"/>
              <a:ext cx="6582000" cy="108124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9D34A-8351-4499-916B-88656AC5819A}"/>
                </a:ext>
              </a:extLst>
            </p:cNvPr>
            <p:cNvSpPr/>
            <p:nvPr/>
          </p:nvSpPr>
          <p:spPr>
            <a:xfrm>
              <a:off x="1656716" y="10445446"/>
              <a:ext cx="1004729" cy="876296"/>
            </a:xfrm>
            <a:prstGeom prst="ellipse">
              <a:avLst/>
            </a:prstGeom>
            <a:solidFill>
              <a:srgbClr val="FFA700"/>
            </a:solidFill>
            <a:ln w="5715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7D33A72-38BA-4DA6-9A98-1FA6983058D7}"/>
                </a:ext>
              </a:extLst>
            </p:cNvPr>
            <p:cNvSpPr/>
            <p:nvPr/>
          </p:nvSpPr>
          <p:spPr>
            <a:xfrm>
              <a:off x="2227062" y="8915400"/>
              <a:ext cx="6559738" cy="108124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96A510A-9439-45E6-8A68-ECBDCA10E5A7}"/>
                </a:ext>
              </a:extLst>
            </p:cNvPr>
            <p:cNvSpPr/>
            <p:nvPr/>
          </p:nvSpPr>
          <p:spPr>
            <a:xfrm>
              <a:off x="1690707" y="9019195"/>
              <a:ext cx="1004729" cy="876296"/>
            </a:xfrm>
            <a:prstGeom prst="ellipse">
              <a:avLst/>
            </a:prstGeom>
            <a:solidFill>
              <a:srgbClr val="FFA700"/>
            </a:solidFill>
            <a:ln w="5715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D13A63E-68D3-47DE-937A-F8281077983D}"/>
                </a:ext>
              </a:extLst>
            </p:cNvPr>
            <p:cNvSpPr/>
            <p:nvPr/>
          </p:nvSpPr>
          <p:spPr>
            <a:xfrm>
              <a:off x="10289956" y="8916719"/>
              <a:ext cx="6582000" cy="108124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75F63BC-3B2B-444E-8851-1D46652F490B}"/>
                </a:ext>
              </a:extLst>
            </p:cNvPr>
            <p:cNvSpPr/>
            <p:nvPr/>
          </p:nvSpPr>
          <p:spPr>
            <a:xfrm>
              <a:off x="9758963" y="9019703"/>
              <a:ext cx="1004729" cy="876296"/>
            </a:xfrm>
            <a:prstGeom prst="ellipse">
              <a:avLst/>
            </a:prstGeom>
            <a:solidFill>
              <a:srgbClr val="FFA700"/>
            </a:solidFill>
            <a:ln w="5715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F833EA-899A-4E8A-95F7-5BCEC4EE15E9}"/>
                </a:ext>
              </a:extLst>
            </p:cNvPr>
            <p:cNvSpPr/>
            <p:nvPr/>
          </p:nvSpPr>
          <p:spPr>
            <a:xfrm>
              <a:off x="10289956" y="10339719"/>
              <a:ext cx="6582000" cy="108124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94946ED-E83D-4A28-893A-09665CB601B6}"/>
                </a:ext>
              </a:extLst>
            </p:cNvPr>
            <p:cNvSpPr/>
            <p:nvPr/>
          </p:nvSpPr>
          <p:spPr>
            <a:xfrm>
              <a:off x="9753600" y="10443514"/>
              <a:ext cx="1004729" cy="876296"/>
            </a:xfrm>
            <a:prstGeom prst="ellipse">
              <a:avLst/>
            </a:prstGeom>
            <a:solidFill>
              <a:srgbClr val="FFA700"/>
            </a:solidFill>
            <a:ln w="5715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03920" y="6398872"/>
                <a:ext cx="39355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20" y="6398872"/>
                <a:ext cx="3935501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351109" y="5015946"/>
                <a:ext cx="39355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109" y="5015946"/>
                <a:ext cx="3935501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065279" y="6400800"/>
                <a:ext cx="47786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279" y="6400800"/>
                <a:ext cx="4778680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12496574" y="6328096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9BC5DF6-3F2B-45E0-8551-AA6147AF7083}"/>
                  </a:ext>
                </a:extLst>
              </p:cNvPr>
              <p:cNvSpPr/>
              <p:nvPr/>
            </p:nvSpPr>
            <p:spPr>
              <a:xfrm>
                <a:off x="4724400" y="8788667"/>
                <a:ext cx="16306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, 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9BC5DF6-3F2B-45E0-8551-AA6147AF7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8788667"/>
                <a:ext cx="16306800" cy="769441"/>
              </a:xfrm>
              <a:prstGeom prst="rect">
                <a:avLst/>
              </a:prstGeom>
              <a:blipFill>
                <a:blip r:embed="rId10"/>
                <a:stretch>
                  <a:fillRect l="-149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A985B6D-9086-4F62-A9EA-7805EFB6079E}"/>
                  </a:ext>
                </a:extLst>
              </p:cNvPr>
              <p:cNvSpPr/>
              <p:nvPr/>
            </p:nvSpPr>
            <p:spPr>
              <a:xfrm>
                <a:off x="4958619" y="9906000"/>
                <a:ext cx="4408771" cy="129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A985B6D-9086-4F62-A9EA-7805EFB60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619" y="9906000"/>
                <a:ext cx="4408771" cy="1299651"/>
              </a:xfrm>
              <a:prstGeom prst="rect">
                <a:avLst/>
              </a:prstGeom>
              <a:blipFill>
                <a:blip r:embed="rId11"/>
                <a:stretch>
                  <a:fillRect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DF1946D-D19B-40CD-A82B-4EF84191AC79}"/>
                  </a:ext>
                </a:extLst>
              </p:cNvPr>
              <p:cNvSpPr/>
              <p:nvPr/>
            </p:nvSpPr>
            <p:spPr>
              <a:xfrm>
                <a:off x="10143818" y="9925069"/>
                <a:ext cx="3419782" cy="1221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DF1946D-D19B-40CD-A82B-4EF84191A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18" y="9925069"/>
                <a:ext cx="3419782" cy="1221425"/>
              </a:xfrm>
              <a:prstGeom prst="rect">
                <a:avLst/>
              </a:prstGeom>
              <a:blipFill>
                <a:blip r:embed="rId12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5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3" grpId="0"/>
      <p:bldP spid="26" grpId="0"/>
      <p:bldP spid="28" grpId="0"/>
      <p:bldP spid="37" grpId="0"/>
      <p:bldP spid="72" grpId="0" animBg="1"/>
      <p:bldP spid="48" grpId="0" build="p"/>
      <p:bldP spid="49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304800" y="1676400"/>
            <a:ext cx="23698200" cy="4899799"/>
            <a:chOff x="1175570" y="2468560"/>
            <a:chExt cx="23700943" cy="49003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3700943" cy="449633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02335" y="2133600"/>
                <a:ext cx="1785286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335" y="2133600"/>
                <a:ext cx="17852865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366" r="-1366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3CA8D66-03EF-436D-AADE-8414158301CF}"/>
              </a:ext>
            </a:extLst>
          </p:cNvPr>
          <p:cNvGrpSpPr/>
          <p:nvPr/>
        </p:nvGrpSpPr>
        <p:grpSpPr>
          <a:xfrm>
            <a:off x="1498304" y="4953000"/>
            <a:ext cx="21742696" cy="1439139"/>
            <a:chOff x="1359796" y="2945561"/>
            <a:chExt cx="21742696" cy="143913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231DF1D-6B67-4AFC-835D-2D355321ADC2}"/>
                </a:ext>
              </a:extLst>
            </p:cNvPr>
            <p:cNvGrpSpPr/>
            <p:nvPr/>
          </p:nvGrpSpPr>
          <p:grpSpPr>
            <a:xfrm>
              <a:off x="1359796" y="2945561"/>
              <a:ext cx="21742696" cy="1439139"/>
              <a:chOff x="241306" y="2169978"/>
              <a:chExt cx="11778089" cy="82158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C382DB2-8344-4C27-BEDE-7124C0C13043}"/>
                  </a:ext>
                </a:extLst>
              </p:cNvPr>
              <p:cNvSpPr/>
              <p:nvPr/>
            </p:nvSpPr>
            <p:spPr>
              <a:xfrm>
                <a:off x="3538287" y="2169980"/>
                <a:ext cx="2468235" cy="821582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79AC6EC-736E-4190-BF0A-718460187352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2FB70A8-B12F-471E-8A19-B58A51D33BA0}"/>
                  </a:ext>
                </a:extLst>
              </p:cNvPr>
              <p:cNvSpPr/>
              <p:nvPr/>
            </p:nvSpPr>
            <p:spPr>
              <a:xfrm>
                <a:off x="531851" y="2169978"/>
                <a:ext cx="2468235" cy="821585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06E388E-FB0C-4ECE-903B-FB757C2409F9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E2ECE31-0185-4364-AC64-5A0543B2E96F}"/>
                  </a:ext>
                </a:extLst>
              </p:cNvPr>
              <p:cNvSpPr/>
              <p:nvPr/>
            </p:nvSpPr>
            <p:spPr>
              <a:xfrm>
                <a:off x="6544723" y="2169980"/>
                <a:ext cx="2468235" cy="821582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9EBA638-7FC7-4C4D-9816-D9969D9594EF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34E8293-9D58-4B42-9264-1A397CF4734A}"/>
                  </a:ext>
                </a:extLst>
              </p:cNvPr>
              <p:cNvSpPr/>
              <p:nvPr/>
            </p:nvSpPr>
            <p:spPr>
              <a:xfrm>
                <a:off x="9551160" y="2169980"/>
                <a:ext cx="2468235" cy="821582"/>
              </a:xfrm>
              <a:prstGeom prst="rect">
                <a:avLst/>
              </a:prstGeom>
              <a:noFill/>
              <a:ln w="7620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4F9CB9E-63D3-4A56-90F3-FCE57168BF9F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rgbClr val="FFA700"/>
              </a:solidFill>
              <a:ln w="57150">
                <a:solidFill>
                  <a:srgbClr val="FFA7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itle 33">
                  <a:extLst>
                    <a:ext uri="{FF2B5EF4-FFF2-40B4-BE49-F238E27FC236}">
                      <a16:creationId xmlns:a16="http://schemas.microsoft.com/office/drawing/2014/main" id="{0DF5B579-EB22-4CA5-B22E-59C1C994A9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51161" y="3347439"/>
                  <a:ext cx="4042547" cy="7324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just" defTabSz="1828800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None/>
                    <a:defRPr sz="4400" b="1" kern="120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itle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DF5B579-EB22-4CA5-B22E-59C1C994A9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161" y="3347439"/>
                  <a:ext cx="4042547" cy="73246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itle 33">
              <a:extLst>
                <a:ext uri="{FF2B5EF4-FFF2-40B4-BE49-F238E27FC236}">
                  <a16:creationId xmlns:a16="http://schemas.microsoft.com/office/drawing/2014/main" id="{DA555F6F-A593-43A9-8CCF-5273FA6BB754}"/>
                </a:ext>
              </a:extLst>
            </p:cNvPr>
            <p:cNvSpPr txBox="1">
              <a:spLocks/>
            </p:cNvSpPr>
            <p:nvPr/>
          </p:nvSpPr>
          <p:spPr>
            <a:xfrm>
              <a:off x="7826018" y="3177474"/>
              <a:ext cx="4042547" cy="93635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just" defTabSz="1828800" rtl="0" eaLnBrk="1" latinLnBrk="0" hangingPunct="1">
                <a:lnSpc>
                  <a:spcPct val="150000"/>
                </a:lnSpc>
                <a:spcBef>
                  <a:spcPts val="0"/>
                </a:spcBef>
                <a:buNone/>
                <a:defRPr sz="4400" b="1" kern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endParaRPr lang="vi-VN" dirty="0">
                <a:solidFill>
                  <a:schemeClr val="tx1"/>
                </a:solidFill>
              </a:endParaRPr>
            </a:p>
          </p:txBody>
        </p:sp>
        <p:sp>
          <p:nvSpPr>
            <p:cNvPr id="49" name="Title 33">
              <a:extLst>
                <a:ext uri="{FF2B5EF4-FFF2-40B4-BE49-F238E27FC236}">
                  <a16:creationId xmlns:a16="http://schemas.microsoft.com/office/drawing/2014/main" id="{984FBBE2-49F0-4BB2-AAE7-DDEC24AF56C7}"/>
                </a:ext>
              </a:extLst>
            </p:cNvPr>
            <p:cNvSpPr txBox="1">
              <a:spLocks/>
            </p:cNvSpPr>
            <p:nvPr/>
          </p:nvSpPr>
          <p:spPr>
            <a:xfrm>
              <a:off x="13487218" y="3177474"/>
              <a:ext cx="4042547" cy="93635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just" defTabSz="1828800" rtl="0" eaLnBrk="1" latinLnBrk="0" hangingPunct="1">
                <a:lnSpc>
                  <a:spcPct val="150000"/>
                </a:lnSpc>
                <a:spcBef>
                  <a:spcPts val="0"/>
                </a:spcBef>
                <a:buNone/>
                <a:defRPr sz="4400" b="1" kern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vi-VN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7038239" y="5198683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33885" y="5250359"/>
                <a:ext cx="21892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𝒑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885" y="5250359"/>
                <a:ext cx="2189254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412026" y="5250359"/>
                <a:ext cx="22726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𝒑</m:t>
                      </m:r>
                      <m:r>
                        <a:rPr lang="en-US" sz="4400" b="1" i="1" smtClean="0">
                          <a:latin typeface="Cambria Math"/>
                        </a:rPr>
                        <m:t>=−</m:t>
                      </m:r>
                      <m:r>
                        <a:rPr lang="en-US" sz="4400" b="1" i="1" smtClean="0">
                          <a:latin typeface="Cambria Math"/>
                        </a:rPr>
                        <m:t>𝟕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026" y="5250359"/>
                <a:ext cx="227261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749190" y="5257800"/>
                <a:ext cx="22726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𝒑</m:t>
                      </m:r>
                      <m:r>
                        <a:rPr lang="en-US" sz="4400" b="1" i="1" smtClean="0">
                          <a:latin typeface="Cambria Math"/>
                        </a:rPr>
                        <m:t>=−</m:t>
                      </m:r>
                      <m:r>
                        <a:rPr lang="en-US" sz="4400" b="1" i="1" smtClean="0">
                          <a:latin typeface="Cambria Math"/>
                        </a:rPr>
                        <m:t>𝟓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190" y="5257800"/>
                <a:ext cx="227261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1DADE79-3AFE-434D-9C29-8EA1334EE459}"/>
              </a:ext>
            </a:extLst>
          </p:cNvPr>
          <p:cNvGrpSpPr/>
          <p:nvPr/>
        </p:nvGrpSpPr>
        <p:grpSpPr>
          <a:xfrm>
            <a:off x="304800" y="6934200"/>
            <a:ext cx="23698200" cy="5460733"/>
            <a:chOff x="1220788" y="7162800"/>
            <a:chExt cx="23700942" cy="5461365"/>
          </a:xfrm>
        </p:grpSpPr>
        <p:sp>
          <p:nvSpPr>
            <p:cNvPr id="44" name="Rounded Rectangle 30">
              <a:extLst>
                <a:ext uri="{FF2B5EF4-FFF2-40B4-BE49-F238E27FC236}">
                  <a16:creationId xmlns:a16="http://schemas.microsoft.com/office/drawing/2014/main" id="{D2005A5B-F51F-416A-85E8-1A66EC5D4266}"/>
                </a:ext>
              </a:extLst>
            </p:cNvPr>
            <p:cNvSpPr/>
            <p:nvPr/>
          </p:nvSpPr>
          <p:spPr>
            <a:xfrm>
              <a:off x="1222486" y="7418548"/>
              <a:ext cx="23699244" cy="52056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A57064E3-CB33-4DE5-ABFB-7BD6C755C837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1B792F96-49FE-469C-B979-F7D0E6BFA6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E12FEE6-930C-4B1F-A4E6-A6CA2B9182B9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34">
                <a:extLst>
                  <a:ext uri="{FF2B5EF4-FFF2-40B4-BE49-F238E27FC236}">
                    <a16:creationId xmlns:a16="http://schemas.microsoft.com/office/drawing/2014/main" id="{78A5FB99-D7F7-4A06-A172-4E21A647B316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B961976A-13D9-4BF0-97AC-E5D4E2FBF9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E770847-FC42-42D6-9E3A-EFE349B2A1FE}"/>
                  </a:ext>
                </a:extLst>
              </p:cNvPr>
              <p:cNvSpPr/>
              <p:nvPr/>
            </p:nvSpPr>
            <p:spPr>
              <a:xfrm>
                <a:off x="4724400" y="7848600"/>
                <a:ext cx="178308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⇒−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𝒂𝒃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𝟏𝟎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E770847-FC42-42D6-9E3A-EFE349B2A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7848600"/>
                <a:ext cx="17830800" cy="3139321"/>
              </a:xfrm>
              <a:prstGeom prst="rect">
                <a:avLst/>
              </a:prstGeom>
              <a:blipFill>
                <a:blip r:embed="rId8"/>
                <a:stretch>
                  <a:fillRect l="-1368" b="-4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9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2" grpId="0" animBg="1"/>
      <p:bldP spid="4" grpId="0"/>
      <p:bldP spid="22" grpId="0"/>
      <p:bldP spid="25" grpId="0"/>
      <p:bldP spid="6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304800" y="1676400"/>
            <a:ext cx="23698200" cy="5021997"/>
            <a:chOff x="1175570" y="2468560"/>
            <a:chExt cx="23700943" cy="5022578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3700943" cy="461854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92735" y="2133600"/>
                <a:ext cx="1968166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35" y="2133600"/>
                <a:ext cx="19681665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239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498304" y="5129827"/>
            <a:ext cx="21742696" cy="1308307"/>
            <a:chOff x="1498304" y="5663227"/>
            <a:chExt cx="21742696" cy="1308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3CA8D66-03EF-436D-AADE-8414158301CF}"/>
                </a:ext>
              </a:extLst>
            </p:cNvPr>
            <p:cNvGrpSpPr/>
            <p:nvPr/>
          </p:nvGrpSpPr>
          <p:grpSpPr>
            <a:xfrm>
              <a:off x="1498304" y="5663227"/>
              <a:ext cx="21742696" cy="1308307"/>
              <a:chOff x="1359796" y="2961326"/>
              <a:chExt cx="21742696" cy="1308307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231DF1D-6B67-4AFC-835D-2D355321ADC2}"/>
                  </a:ext>
                </a:extLst>
              </p:cNvPr>
              <p:cNvGrpSpPr/>
              <p:nvPr/>
            </p:nvGrpSpPr>
            <p:grpSpPr>
              <a:xfrm>
                <a:off x="1359796" y="2961326"/>
                <a:ext cx="21742696" cy="1308307"/>
                <a:chOff x="241306" y="2178979"/>
                <a:chExt cx="11778089" cy="746895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C382DB2-8344-4C27-BEDE-7124C0C13043}"/>
                    </a:ext>
                  </a:extLst>
                </p:cNvPr>
                <p:cNvSpPr/>
                <p:nvPr/>
              </p:nvSpPr>
              <p:spPr>
                <a:xfrm>
                  <a:off x="3538287" y="2178979"/>
                  <a:ext cx="2468235" cy="746893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79AC6EC-736E-4190-BF0A-718460187352}"/>
                    </a:ext>
                  </a:extLst>
                </p:cNvPr>
                <p:cNvSpPr/>
                <p:nvPr/>
              </p:nvSpPr>
              <p:spPr>
                <a:xfrm>
                  <a:off x="3247742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2FB70A8-B12F-471E-8A19-B58A51D33BA0}"/>
                    </a:ext>
                  </a:extLst>
                </p:cNvPr>
                <p:cNvSpPr/>
                <p:nvPr/>
              </p:nvSpPr>
              <p:spPr>
                <a:xfrm>
                  <a:off x="531851" y="2178979"/>
                  <a:ext cx="2468235" cy="746895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06E388E-FB0C-4ECE-903B-FB757C2409F9}"/>
                    </a:ext>
                  </a:extLst>
                </p:cNvPr>
                <p:cNvSpPr/>
                <p:nvPr/>
              </p:nvSpPr>
              <p:spPr>
                <a:xfrm>
                  <a:off x="241306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E2ECE31-0185-4364-AC64-5A0543B2E96F}"/>
                    </a:ext>
                  </a:extLst>
                </p:cNvPr>
                <p:cNvSpPr/>
                <p:nvPr/>
              </p:nvSpPr>
              <p:spPr>
                <a:xfrm>
                  <a:off x="6544723" y="2178979"/>
                  <a:ext cx="2468235" cy="746893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9EBA638-7FC7-4C4D-9816-D9969D9594E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34E8293-9D58-4B42-9264-1A397CF4734A}"/>
                    </a:ext>
                  </a:extLst>
                </p:cNvPr>
                <p:cNvSpPr/>
                <p:nvPr/>
              </p:nvSpPr>
              <p:spPr>
                <a:xfrm>
                  <a:off x="9551160" y="2178979"/>
                  <a:ext cx="2468235" cy="746893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64F9CB9E-63D3-4A56-90F3-FCE57168BF9F}"/>
                    </a:ext>
                  </a:extLst>
                </p:cNvPr>
                <p:cNvSpPr/>
                <p:nvPr/>
              </p:nvSpPr>
              <p:spPr>
                <a:xfrm>
                  <a:off x="9260615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itle 33">
                    <a:extLst>
                      <a:ext uri="{FF2B5EF4-FFF2-40B4-BE49-F238E27FC236}">
                        <a16:creationId xmlns:a16="http://schemas.microsoft.com/office/drawing/2014/main" id="{0DF5B579-EB22-4CA5-B22E-59C1C994A95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351161" y="3347439"/>
                    <a:ext cx="4042547" cy="73246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b">
                    <a:noAutofit/>
                  </a:bodyPr>
                  <a:lstStyle>
                    <a:lvl1pPr algn="just" defTabSz="1828800" rtl="0" eaLnBrk="1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buNone/>
                      <a:defRPr sz="4400" b="1" kern="12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itle 33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0DF5B579-EB22-4CA5-B22E-59C1C994A9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1161" y="3347439"/>
                    <a:ext cx="4042547" cy="73246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itle 33">
                <a:extLst>
                  <a:ext uri="{FF2B5EF4-FFF2-40B4-BE49-F238E27FC236}">
                    <a16:creationId xmlns:a16="http://schemas.microsoft.com/office/drawing/2014/main" id="{DA555F6F-A593-43A9-8CCF-5273FA6BB7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6018" y="3177474"/>
                <a:ext cx="4042547" cy="93635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just" defTabSz="1828800" rtl="0" eaLnBrk="1" latinLnBrk="0" hangingPunct="1">
                  <a:lnSpc>
                    <a:spcPct val="150000"/>
                  </a:lnSpc>
                  <a:spcBef>
                    <a:spcPts val="0"/>
                  </a:spcBef>
                  <a:buNone/>
                  <a:defRPr sz="4400" b="1" kern="12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/>
                <a:endParaRPr lang="vi-V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itle 33">
                <a:extLst>
                  <a:ext uri="{FF2B5EF4-FFF2-40B4-BE49-F238E27FC236}">
                    <a16:creationId xmlns:a16="http://schemas.microsoft.com/office/drawing/2014/main" id="{984FBBE2-49F0-4BB2-AAE7-DDEC24AF56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87218" y="3177474"/>
                <a:ext cx="4042547" cy="93635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just" defTabSz="1828800" rtl="0" eaLnBrk="1" latinLnBrk="0" hangingPunct="1">
                  <a:lnSpc>
                    <a:spcPct val="150000"/>
                  </a:lnSpc>
                  <a:spcBef>
                    <a:spcPts val="0"/>
                  </a:spcBef>
                  <a:buNone/>
                  <a:defRPr sz="4400" b="1" kern="12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vi-VN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7953640" y="5932657"/>
                  <a:ext cx="395407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𝒎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3640" y="5932657"/>
                  <a:ext cx="3954071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13846775" y="5912129"/>
                  <a:ext cx="376360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𝒎</m:t>
                      </m:r>
                      <m:r>
                        <a:rPr lang="en-US" sz="4400" b="1" i="0" smtClean="0">
                          <a:latin typeface="Cambria Math"/>
                        </a:rPr>
                        <m:t>=</m:t>
                      </m:r>
                      <m:r>
                        <a:rPr lang="en-US" sz="4400" b="1" i="0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4400" b="1" dirty="0"/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6775" y="5912129"/>
                  <a:ext cx="3763600" cy="7694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5748" b="-36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9311257" y="5936159"/>
                  <a:ext cx="365760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𝒎</m:t>
                      </m:r>
                      <m:r>
                        <a:rPr lang="en-US" sz="4400" b="1" i="1" smtClean="0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4400" b="1" dirty="0"/>
                    <a:t>.</a:t>
                  </a: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1257" y="5936159"/>
                  <a:ext cx="3657600" cy="7694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5748" b="-36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1507935" y="5306957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 b="1" dirty="0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B1F536-48FB-4EF9-8482-85B1F8583488}"/>
              </a:ext>
            </a:extLst>
          </p:cNvPr>
          <p:cNvGrpSpPr/>
          <p:nvPr/>
        </p:nvGrpSpPr>
        <p:grpSpPr>
          <a:xfrm>
            <a:off x="304800" y="6934200"/>
            <a:ext cx="23698200" cy="5460733"/>
            <a:chOff x="1220788" y="7162800"/>
            <a:chExt cx="23700942" cy="5461365"/>
          </a:xfrm>
        </p:grpSpPr>
        <p:sp>
          <p:nvSpPr>
            <p:cNvPr id="55" name="Rounded Rectangle 30">
              <a:extLst>
                <a:ext uri="{FF2B5EF4-FFF2-40B4-BE49-F238E27FC236}">
                  <a16:creationId xmlns:a16="http://schemas.microsoft.com/office/drawing/2014/main" id="{5B9A02C3-5239-436D-ABBD-E9389835F0D9}"/>
                </a:ext>
              </a:extLst>
            </p:cNvPr>
            <p:cNvSpPr/>
            <p:nvPr/>
          </p:nvSpPr>
          <p:spPr>
            <a:xfrm>
              <a:off x="1222486" y="7418548"/>
              <a:ext cx="23699244" cy="52056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:a16="http://schemas.microsoft.com/office/drawing/2014/main" id="{69B847CB-4A72-47D3-826C-7E13B4DCC591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A528892D-B447-42ED-93CC-A53D1F9A48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B03EC8-AEAA-4A93-AB8C-910CA889544F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Round Diagonal Corner Rectangle 34">
                <a:extLst>
                  <a:ext uri="{FF2B5EF4-FFF2-40B4-BE49-F238E27FC236}">
                    <a16:creationId xmlns:a16="http://schemas.microsoft.com/office/drawing/2014/main" id="{387211E0-666D-46D4-85B0-7AAC74B1451E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FAF64D7A-8115-434B-9744-78754F2DC6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67F44C-194D-4C69-AE08-175351EC68AB}"/>
                  </a:ext>
                </a:extLst>
              </p:cNvPr>
              <p:cNvSpPr/>
              <p:nvPr/>
            </p:nvSpPr>
            <p:spPr>
              <a:xfrm>
                <a:off x="4724399" y="7849850"/>
                <a:ext cx="18244457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67F44C-194D-4C69-AE08-175351EC6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7849850"/>
                <a:ext cx="18244457" cy="3009029"/>
              </a:xfrm>
              <a:prstGeom prst="rect">
                <a:avLst/>
              </a:prstGeom>
              <a:blipFill>
                <a:blip r:embed="rId8"/>
                <a:stretch>
                  <a:fillRect l="-1336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3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2" grpId="0" animBg="1"/>
      <p:bldP spid="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304800" y="1676400"/>
            <a:ext cx="23698200" cy="4939537"/>
            <a:chOff x="1175570" y="2468560"/>
            <a:chExt cx="23700943" cy="4940108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3700943" cy="453607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92735" y="2133600"/>
                <a:ext cx="19681665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35" y="2133600"/>
                <a:ext cx="19681665" cy="1985608"/>
              </a:xfrm>
              <a:prstGeom prst="rect">
                <a:avLst/>
              </a:prstGeom>
              <a:blipFill rotWithShape="1">
                <a:blip r:embed="rId3"/>
                <a:stretch>
                  <a:fillRect l="-1239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498304" y="5129827"/>
            <a:ext cx="21742696" cy="1308307"/>
            <a:chOff x="1498304" y="5663227"/>
            <a:chExt cx="21742696" cy="1308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3CA8D66-03EF-436D-AADE-8414158301CF}"/>
                </a:ext>
              </a:extLst>
            </p:cNvPr>
            <p:cNvGrpSpPr/>
            <p:nvPr/>
          </p:nvGrpSpPr>
          <p:grpSpPr>
            <a:xfrm>
              <a:off x="1498304" y="5663227"/>
              <a:ext cx="21742696" cy="1308307"/>
              <a:chOff x="1359796" y="2961326"/>
              <a:chExt cx="21742696" cy="1308307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231DF1D-6B67-4AFC-835D-2D355321ADC2}"/>
                  </a:ext>
                </a:extLst>
              </p:cNvPr>
              <p:cNvGrpSpPr/>
              <p:nvPr/>
            </p:nvGrpSpPr>
            <p:grpSpPr>
              <a:xfrm>
                <a:off x="1359796" y="2961326"/>
                <a:ext cx="21742696" cy="1308307"/>
                <a:chOff x="241306" y="2178979"/>
                <a:chExt cx="11778089" cy="746895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C382DB2-8344-4C27-BEDE-7124C0C13043}"/>
                    </a:ext>
                  </a:extLst>
                </p:cNvPr>
                <p:cNvSpPr/>
                <p:nvPr/>
              </p:nvSpPr>
              <p:spPr>
                <a:xfrm>
                  <a:off x="3538287" y="2178979"/>
                  <a:ext cx="2468235" cy="746893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79AC6EC-736E-4190-BF0A-718460187352}"/>
                    </a:ext>
                  </a:extLst>
                </p:cNvPr>
                <p:cNvSpPr/>
                <p:nvPr/>
              </p:nvSpPr>
              <p:spPr>
                <a:xfrm>
                  <a:off x="3247742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2FB70A8-B12F-471E-8A19-B58A51D33BA0}"/>
                    </a:ext>
                  </a:extLst>
                </p:cNvPr>
                <p:cNvSpPr/>
                <p:nvPr/>
              </p:nvSpPr>
              <p:spPr>
                <a:xfrm>
                  <a:off x="531851" y="2178979"/>
                  <a:ext cx="2468235" cy="746895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06E388E-FB0C-4ECE-903B-FB757C2409F9}"/>
                    </a:ext>
                  </a:extLst>
                </p:cNvPr>
                <p:cNvSpPr/>
                <p:nvPr/>
              </p:nvSpPr>
              <p:spPr>
                <a:xfrm>
                  <a:off x="241306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E2ECE31-0185-4364-AC64-5A0543B2E96F}"/>
                    </a:ext>
                  </a:extLst>
                </p:cNvPr>
                <p:cNvSpPr/>
                <p:nvPr/>
              </p:nvSpPr>
              <p:spPr>
                <a:xfrm>
                  <a:off x="6544723" y="2178979"/>
                  <a:ext cx="2468235" cy="746893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9EBA638-7FC7-4C4D-9816-D9969D9594E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34E8293-9D58-4B42-9264-1A397CF4734A}"/>
                    </a:ext>
                  </a:extLst>
                </p:cNvPr>
                <p:cNvSpPr/>
                <p:nvPr/>
              </p:nvSpPr>
              <p:spPr>
                <a:xfrm>
                  <a:off x="9551160" y="2178979"/>
                  <a:ext cx="2468235" cy="746893"/>
                </a:xfrm>
                <a:prstGeom prst="rect">
                  <a:avLst/>
                </a:prstGeom>
                <a:noFill/>
                <a:ln w="7620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64F9CB9E-63D3-4A56-90F3-FCE57168BF9F}"/>
                    </a:ext>
                  </a:extLst>
                </p:cNvPr>
                <p:cNvSpPr/>
                <p:nvPr/>
              </p:nvSpPr>
              <p:spPr>
                <a:xfrm>
                  <a:off x="9260615" y="2303047"/>
                  <a:ext cx="544265" cy="500266"/>
                </a:xfrm>
                <a:prstGeom prst="ellipse">
                  <a:avLst/>
                </a:prstGeom>
                <a:solidFill>
                  <a:srgbClr val="FFA700"/>
                </a:solidFill>
                <a:ln w="57150">
                  <a:solidFill>
                    <a:srgbClr val="FFA7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itle 33">
                    <a:extLst>
                      <a:ext uri="{FF2B5EF4-FFF2-40B4-BE49-F238E27FC236}">
                        <a16:creationId xmlns:a16="http://schemas.microsoft.com/office/drawing/2014/main" id="{0DF5B579-EB22-4CA5-B22E-59C1C994A95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351161" y="3347439"/>
                    <a:ext cx="4042547" cy="73246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b">
                    <a:noAutofit/>
                  </a:bodyPr>
                  <a:lstStyle>
                    <a:lvl1pPr algn="just" defTabSz="1828800" rtl="0" eaLnBrk="1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buNone/>
                      <a:defRPr sz="4400" b="1" kern="12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itle 33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0DF5B579-EB22-4CA5-B22E-59C1C994A9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1161" y="3347439"/>
                    <a:ext cx="4042547" cy="73246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itle 33">
                <a:extLst>
                  <a:ext uri="{FF2B5EF4-FFF2-40B4-BE49-F238E27FC236}">
                    <a16:creationId xmlns:a16="http://schemas.microsoft.com/office/drawing/2014/main" id="{DA555F6F-A593-43A9-8CCF-5273FA6BB7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6018" y="3177474"/>
                <a:ext cx="4042547" cy="93635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just" defTabSz="1828800" rtl="0" eaLnBrk="1" latinLnBrk="0" hangingPunct="1">
                  <a:lnSpc>
                    <a:spcPct val="150000"/>
                  </a:lnSpc>
                  <a:spcBef>
                    <a:spcPts val="0"/>
                  </a:spcBef>
                  <a:buNone/>
                  <a:defRPr sz="4400" b="1" kern="12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/>
                <a:endParaRPr lang="vi-V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itle 33">
                <a:extLst>
                  <a:ext uri="{FF2B5EF4-FFF2-40B4-BE49-F238E27FC236}">
                    <a16:creationId xmlns:a16="http://schemas.microsoft.com/office/drawing/2014/main" id="{984FBBE2-49F0-4BB2-AAE7-DDEC24AF56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87218" y="3177474"/>
                <a:ext cx="4042547" cy="93635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just" defTabSz="1828800" rtl="0" eaLnBrk="1" latinLnBrk="0" hangingPunct="1">
                  <a:lnSpc>
                    <a:spcPct val="150000"/>
                  </a:lnSpc>
                  <a:spcBef>
                    <a:spcPts val="0"/>
                  </a:spcBef>
                  <a:buNone/>
                  <a:defRPr sz="4400" b="1" kern="12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vi-VN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7953640" y="5932657"/>
                  <a:ext cx="395407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𝒎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3640" y="5932657"/>
                  <a:ext cx="3954071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13846775" y="5912129"/>
                  <a:ext cx="376360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𝒎</m:t>
                      </m:r>
                      <m:r>
                        <a:rPr lang="en-US" sz="4400" b="1" i="0" smtClean="0">
                          <a:latin typeface="Cambria Math"/>
                        </a:rPr>
                        <m:t>=−</m:t>
                      </m:r>
                      <m:r>
                        <a:rPr lang="en-US" sz="4400" b="1" i="0" smtClean="0">
                          <a:latin typeface="Cambria Math"/>
                        </a:rPr>
                        <m:t>𝟕</m:t>
                      </m:r>
                    </m:oMath>
                  </a14:m>
                  <a:r>
                    <a:rPr lang="en-US" sz="4400" b="1" dirty="0"/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6775" y="5912129"/>
                  <a:ext cx="3763600" cy="7694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5748" b="-36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3D4F6237-36C2-4158-ACFF-6B8422145E60}"/>
              </a:ext>
            </a:extLst>
          </p:cNvPr>
          <p:cNvSpPr/>
          <p:nvPr/>
        </p:nvSpPr>
        <p:spPr>
          <a:xfrm>
            <a:off x="12595659" y="5350335"/>
            <a:ext cx="1004729" cy="876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802754" y="5406950"/>
                <a:ext cx="24457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=±</m:t>
                      </m:r>
                      <m:r>
                        <a:rPr lang="en-US" sz="4400" b="1" i="1">
                          <a:latin typeface="Cambria Math"/>
                        </a:rPr>
                        <m:t>𝟕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2754" y="5406950"/>
                <a:ext cx="2445733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5CAFBFA-843F-4B07-AEB2-6B55A989A32F}"/>
              </a:ext>
            </a:extLst>
          </p:cNvPr>
          <p:cNvGrpSpPr/>
          <p:nvPr/>
        </p:nvGrpSpPr>
        <p:grpSpPr>
          <a:xfrm>
            <a:off x="304800" y="6934200"/>
            <a:ext cx="23698200" cy="5460733"/>
            <a:chOff x="1220788" y="7162800"/>
            <a:chExt cx="23700942" cy="5461365"/>
          </a:xfrm>
        </p:grpSpPr>
        <p:sp>
          <p:nvSpPr>
            <p:cNvPr id="54" name="Rounded Rectangle 30">
              <a:extLst>
                <a:ext uri="{FF2B5EF4-FFF2-40B4-BE49-F238E27FC236}">
                  <a16:creationId xmlns:a16="http://schemas.microsoft.com/office/drawing/2014/main" id="{E1E2457F-81C3-457E-B507-6D5528697E63}"/>
                </a:ext>
              </a:extLst>
            </p:cNvPr>
            <p:cNvSpPr/>
            <p:nvPr/>
          </p:nvSpPr>
          <p:spPr>
            <a:xfrm>
              <a:off x="1222486" y="7418548"/>
              <a:ext cx="23699244" cy="52056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60">
              <a:extLst>
                <a:ext uri="{FF2B5EF4-FFF2-40B4-BE49-F238E27FC236}">
                  <a16:creationId xmlns:a16="http://schemas.microsoft.com/office/drawing/2014/main" id="{03553F26-31C1-448C-A96E-885E98972B04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5D41B29E-1871-4A9C-BF52-30E56A25E44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E6CADD8-B675-4EB5-A1B7-2215AD525498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Round Diagonal Corner Rectangle 34">
                <a:extLst>
                  <a:ext uri="{FF2B5EF4-FFF2-40B4-BE49-F238E27FC236}">
                    <a16:creationId xmlns:a16="http://schemas.microsoft.com/office/drawing/2014/main" id="{AC5FCF0B-A95D-4931-89E7-FFA46FB0BCC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C3313F37-6BF0-42CE-BD40-09EF2EB67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3773879-2F0E-4899-A1C9-C30059168405}"/>
                  </a:ext>
                </a:extLst>
              </p:cNvPr>
              <p:cNvSpPr/>
              <p:nvPr/>
            </p:nvSpPr>
            <p:spPr>
              <a:xfrm>
                <a:off x="4724399" y="7849850"/>
                <a:ext cx="18516601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3773879-2F0E-4899-A1C9-C30059168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7849850"/>
                <a:ext cx="18516601" cy="3009029"/>
              </a:xfrm>
              <a:prstGeom prst="rect">
                <a:avLst/>
              </a:prstGeom>
              <a:blipFill>
                <a:blip r:embed="rId8"/>
                <a:stretch>
                  <a:fillRect l="-1317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8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2" grpId="0" animBg="1"/>
      <p:bldP spid="20" grpId="0"/>
      <p:bldP spid="6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90" y="3429000"/>
            <a:ext cx="5875076" cy="2161642"/>
            <a:chOff x="920677" y="3207714"/>
            <a:chExt cx="7233048" cy="1167952"/>
          </a:xfrm>
        </p:grpSpPr>
        <p:sp>
          <p:nvSpPr>
            <p:cNvPr id="217088" name="Pentagon 217087"/>
            <p:cNvSpPr/>
            <p:nvPr/>
          </p:nvSpPr>
          <p:spPr>
            <a:xfrm>
              <a:off x="920677" y="3207714"/>
              <a:ext cx="7233048" cy="116795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99943" y="3381085"/>
              <a:ext cx="6452144" cy="65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BẬC NHẤT</a:t>
              </a:r>
            </a:p>
            <a:p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Pentagon 45"/>
          <p:cNvSpPr/>
          <p:nvPr/>
        </p:nvSpPr>
        <p:spPr>
          <a:xfrm>
            <a:off x="846404" y="7315200"/>
            <a:ext cx="5935396" cy="2346195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46404" y="7754648"/>
            <a:ext cx="3491683" cy="155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 HẰNG</a:t>
            </a:r>
          </a:p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y=b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Hàm số bậc nhất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0" y="5810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058189" y="2475496"/>
            <a:ext cx="16716211" cy="4306304"/>
          </a:xfrm>
          <a:prstGeom prst="roundRect">
            <a:avLst>
              <a:gd name="adj" fmla="val 912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48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7109" name="Group 217108"/>
          <p:cNvGrpSpPr/>
          <p:nvPr/>
        </p:nvGrpSpPr>
        <p:grpSpPr>
          <a:xfrm>
            <a:off x="7350191" y="5029200"/>
            <a:ext cx="16424209" cy="1717393"/>
            <a:chOff x="7273991" y="3474434"/>
            <a:chExt cx="16424209" cy="1717393"/>
          </a:xfrm>
        </p:grpSpPr>
        <p:sp>
          <p:nvSpPr>
            <p:cNvPr id="63" name="TextBox 62"/>
            <p:cNvSpPr txBox="1"/>
            <p:nvPr/>
          </p:nvSpPr>
          <p:spPr>
            <a:xfrm>
              <a:off x="7273991" y="3474434"/>
              <a:ext cx="16424209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2"/>
                </a:rPr>
                <a:t>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vẽ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cần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nhau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nó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aphicFrame>
          <p:nvGraphicFramePr>
            <p:cNvPr id="217102" name="Object 217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2541148"/>
                </p:ext>
              </p:extLst>
            </p:nvPr>
          </p:nvGraphicFramePr>
          <p:xfrm>
            <a:off x="13830300" y="3697944"/>
            <a:ext cx="247650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76625" imgH="590421" progId="Equation.DSMT4">
                    <p:embed/>
                  </p:oleObj>
                </mc:Choice>
                <mc:Fallback>
                  <p:oleObj name="Equation" r:id="rId2" imgW="2476625" imgH="59042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3830300" y="3697944"/>
                          <a:ext cx="2476500" cy="590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7108" name="Group 217107"/>
          <p:cNvGrpSpPr/>
          <p:nvPr/>
        </p:nvGrpSpPr>
        <p:grpSpPr>
          <a:xfrm>
            <a:off x="7391400" y="2590800"/>
            <a:ext cx="15155806" cy="904863"/>
            <a:chOff x="7475594" y="3149148"/>
            <a:chExt cx="15155806" cy="904863"/>
          </a:xfrm>
        </p:grpSpPr>
        <p:graphicFrame>
          <p:nvGraphicFramePr>
            <p:cNvPr id="217097" name="Object 2170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7043857"/>
                </p:ext>
              </p:extLst>
            </p:nvPr>
          </p:nvGraphicFramePr>
          <p:xfrm>
            <a:off x="11909573" y="3366629"/>
            <a:ext cx="14732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73120" imgH="469800" progId="Equation.DSMT4">
                    <p:embed/>
                  </p:oleObj>
                </mc:Choice>
                <mc:Fallback>
                  <p:oleObj name="Equation" r:id="rId4" imgW="147312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909573" y="3366629"/>
                          <a:ext cx="14732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7104" name="TextBox 217103"/>
            <p:cNvSpPr txBox="1"/>
            <p:nvPr/>
          </p:nvSpPr>
          <p:spPr>
            <a:xfrm>
              <a:off x="7475594" y="3149148"/>
              <a:ext cx="15155806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2"/>
                </a:rPr>
                <a:t>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.</a:t>
              </a:r>
            </a:p>
          </p:txBody>
        </p:sp>
      </p:grpSp>
      <p:sp>
        <p:nvSpPr>
          <p:cNvPr id="217107" name="TextBox 217106"/>
          <p:cNvSpPr txBox="1"/>
          <p:nvPr/>
        </p:nvSpPr>
        <p:spPr>
          <a:xfrm>
            <a:off x="7391400" y="3429000"/>
            <a:ext cx="163830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song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graphicFrame>
        <p:nvGraphicFramePr>
          <p:cNvPr id="217110" name="Object 217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1670"/>
              </p:ext>
            </p:extLst>
          </p:nvPr>
        </p:nvGraphicFramePr>
        <p:xfrm>
          <a:off x="1404153" y="4703708"/>
          <a:ext cx="4483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83080" imgH="583920" progId="Equation.DSMT4">
                  <p:embed/>
                </p:oleObj>
              </mc:Choice>
              <mc:Fallback>
                <p:oleObj name="Equation" r:id="rId6" imgW="44830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4153" y="4703708"/>
                        <a:ext cx="4483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11" name="Rounded Rectangle 217110"/>
          <p:cNvSpPr/>
          <p:nvPr/>
        </p:nvSpPr>
        <p:spPr>
          <a:xfrm>
            <a:off x="7086600" y="7064008"/>
            <a:ext cx="16687800" cy="31369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7391400" y="7274207"/>
            <a:ext cx="15155806" cy="904863"/>
            <a:chOff x="7475594" y="3149148"/>
            <a:chExt cx="15155806" cy="904863"/>
          </a:xfrm>
        </p:grpSpPr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6258663"/>
                </p:ext>
              </p:extLst>
            </p:nvPr>
          </p:nvGraphicFramePr>
          <p:xfrm>
            <a:off x="11909573" y="3366629"/>
            <a:ext cx="14732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473120" imgH="469800" progId="Equation.DSMT4">
                    <p:embed/>
                  </p:oleObj>
                </mc:Choice>
                <mc:Fallback>
                  <p:oleObj name="Equation" r:id="rId8" imgW="147312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909573" y="3366629"/>
                          <a:ext cx="14732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TextBox 97"/>
            <p:cNvSpPr txBox="1"/>
            <p:nvPr/>
          </p:nvSpPr>
          <p:spPr>
            <a:xfrm>
              <a:off x="7475594" y="3149148"/>
              <a:ext cx="15155806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2"/>
                </a:rPr>
                <a:t>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.</a:t>
              </a:r>
            </a:p>
          </p:txBody>
        </p:sp>
      </p:grpSp>
      <p:grpSp>
        <p:nvGrpSpPr>
          <p:cNvPr id="217113" name="Group 217112"/>
          <p:cNvGrpSpPr/>
          <p:nvPr/>
        </p:nvGrpSpPr>
        <p:grpSpPr>
          <a:xfrm>
            <a:off x="7391400" y="8112407"/>
            <a:ext cx="16383000" cy="1717393"/>
            <a:chOff x="7391400" y="7960007"/>
            <a:chExt cx="16383000" cy="1717393"/>
          </a:xfrm>
        </p:grpSpPr>
        <p:sp>
          <p:nvSpPr>
            <p:cNvPr id="99" name="TextBox 98"/>
            <p:cNvSpPr txBox="1"/>
            <p:nvPr/>
          </p:nvSpPr>
          <p:spPr>
            <a:xfrm>
              <a:off x="7391400" y="7960007"/>
              <a:ext cx="16383000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2"/>
                </a:rPr>
                <a:t>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trùng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Ox,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cắt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tung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aphicFrame>
          <p:nvGraphicFramePr>
            <p:cNvPr id="217112" name="Object 217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0461599"/>
                </p:ext>
              </p:extLst>
            </p:nvPr>
          </p:nvGraphicFramePr>
          <p:xfrm>
            <a:off x="16144875" y="8924925"/>
            <a:ext cx="1381125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81063" imgH="752427" progId="Equation.DSMT4">
                    <p:embed/>
                  </p:oleObj>
                </mc:Choice>
                <mc:Fallback>
                  <p:oleObj name="Equation" r:id="rId9" imgW="1381063" imgH="75242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144875" y="8924925"/>
                          <a:ext cx="1381125" cy="752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Rounded Rectangle 104"/>
          <p:cNvSpPr/>
          <p:nvPr/>
        </p:nvSpPr>
        <p:spPr>
          <a:xfrm>
            <a:off x="7078396" y="10480393"/>
            <a:ext cx="16687800" cy="25925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7383196" y="10677537"/>
            <a:ext cx="15155806" cy="904863"/>
            <a:chOff x="7475594" y="3149148"/>
            <a:chExt cx="15155806" cy="904863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450416"/>
                </p:ext>
              </p:extLst>
            </p:nvPr>
          </p:nvGraphicFramePr>
          <p:xfrm>
            <a:off x="11909573" y="3366629"/>
            <a:ext cx="14732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73120" imgH="469800" progId="Equation.DSMT4">
                    <p:embed/>
                  </p:oleObj>
                </mc:Choice>
                <mc:Fallback>
                  <p:oleObj name="Equation" r:id="rId11" imgW="147312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909573" y="3366629"/>
                          <a:ext cx="14732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" name="TextBox 107"/>
            <p:cNvSpPr txBox="1"/>
            <p:nvPr/>
          </p:nvSpPr>
          <p:spPr>
            <a:xfrm>
              <a:off x="7475594" y="3149148"/>
              <a:ext cx="15155806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2"/>
                </a:rPr>
                <a:t>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,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chẵn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103" name="Pentagon 102"/>
          <p:cNvSpPr/>
          <p:nvPr/>
        </p:nvSpPr>
        <p:spPr>
          <a:xfrm>
            <a:off x="838200" y="10632793"/>
            <a:ext cx="5935396" cy="2346195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116" name="Group 217115"/>
          <p:cNvGrpSpPr/>
          <p:nvPr/>
        </p:nvGrpSpPr>
        <p:grpSpPr>
          <a:xfrm>
            <a:off x="1004118" y="11361003"/>
            <a:ext cx="4253682" cy="830997"/>
            <a:chOff x="1004118" y="11287984"/>
            <a:chExt cx="4253682" cy="830997"/>
          </a:xfrm>
        </p:grpSpPr>
        <p:sp>
          <p:nvSpPr>
            <p:cNvPr id="104" name="TextBox 103"/>
            <p:cNvSpPr txBox="1"/>
            <p:nvPr/>
          </p:nvSpPr>
          <p:spPr>
            <a:xfrm>
              <a:off x="1004118" y="11287984"/>
              <a:ext cx="2368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 </a:t>
              </a:r>
            </a:p>
          </p:txBody>
        </p:sp>
        <p:graphicFrame>
          <p:nvGraphicFramePr>
            <p:cNvPr id="217114" name="Object 217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4987728"/>
                </p:ext>
              </p:extLst>
            </p:nvPr>
          </p:nvGraphicFramePr>
          <p:xfrm>
            <a:off x="3492500" y="11366500"/>
            <a:ext cx="17653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65080" imgH="596880" progId="Equation.DSMT4">
                    <p:embed/>
                  </p:oleObj>
                </mc:Choice>
                <mc:Fallback>
                  <p:oleObj name="Equation" r:id="rId12" imgW="1765080" imgH="596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492500" y="11366500"/>
                          <a:ext cx="17653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7119" name="Group 217118"/>
          <p:cNvGrpSpPr/>
          <p:nvPr/>
        </p:nvGrpSpPr>
        <p:grpSpPr>
          <a:xfrm>
            <a:off x="7315200" y="11744337"/>
            <a:ext cx="16459200" cy="904863"/>
            <a:chOff x="7383196" y="11277600"/>
            <a:chExt cx="16459200" cy="904863"/>
          </a:xfrm>
        </p:grpSpPr>
        <p:grpSp>
          <p:nvGrpSpPr>
            <p:cNvPr id="109" name="Group 108"/>
            <p:cNvGrpSpPr/>
            <p:nvPr/>
          </p:nvGrpSpPr>
          <p:grpSpPr>
            <a:xfrm>
              <a:off x="7383196" y="11277600"/>
              <a:ext cx="16383000" cy="904863"/>
              <a:chOff x="7391400" y="7960007"/>
              <a:chExt cx="16383000" cy="904863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7391400" y="7960007"/>
                <a:ext cx="16383000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/>
                  </a:rPr>
                  <a:t>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nghịch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</a:p>
            </p:txBody>
          </p:sp>
          <p:graphicFrame>
            <p:nvGraphicFramePr>
              <p:cNvPr id="111" name="Object 1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2514227"/>
                  </p:ext>
                </p:extLst>
              </p:nvPr>
            </p:nvGraphicFramePr>
            <p:xfrm>
              <a:off x="14562404" y="8113995"/>
              <a:ext cx="1765300" cy="749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765080" imgH="749160" progId="Equation.DSMT4">
                      <p:embed/>
                    </p:oleObj>
                  </mc:Choice>
                  <mc:Fallback>
                    <p:oleObj name="Equation" r:id="rId14" imgW="1765080" imgH="749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4562404" y="8113995"/>
                            <a:ext cx="1765300" cy="749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17118" name="Object 2171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2304834"/>
                </p:ext>
              </p:extLst>
            </p:nvPr>
          </p:nvGraphicFramePr>
          <p:xfrm>
            <a:off x="21988196" y="11388725"/>
            <a:ext cx="185420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854000" imgH="774360" progId="Equation.DSMT4">
                    <p:embed/>
                  </p:oleObj>
                </mc:Choice>
                <mc:Fallback>
                  <p:oleObj name="Equation" r:id="rId16" imgW="1854000" imgH="774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1988196" y="11388725"/>
                          <a:ext cx="1854200" cy="77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957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217107" grpId="0"/>
      <p:bldP spid="217111" grpId="0" animBg="1"/>
      <p:bldP spid="105" grpId="0" animBg="1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EC1E3E-618E-4232-8CE4-E761718881B1}"/>
              </a:ext>
            </a:extLst>
          </p:cNvPr>
          <p:cNvGrpSpPr/>
          <p:nvPr/>
        </p:nvGrpSpPr>
        <p:grpSpPr>
          <a:xfrm>
            <a:off x="-455612" y="1572061"/>
            <a:ext cx="10742612" cy="830997"/>
            <a:chOff x="-288924" y="1892299"/>
            <a:chExt cx="10742612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97D3C55-5158-41C9-AE39-318EBB46634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7379E-726E-4B14-A18C-FDC5DA02373F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F9D7F6-C4FB-44FA-9403-BEB30735F6E8}"/>
                </a:ext>
              </a:extLst>
            </p:cNvPr>
            <p:cNvSpPr txBox="1"/>
            <p:nvPr/>
          </p:nvSpPr>
          <p:spPr>
            <a:xfrm>
              <a:off x="2087561" y="1892299"/>
              <a:ext cx="8366127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019F59-1766-40A9-8C6F-1719BC4459D7}"/>
              </a:ext>
            </a:extLst>
          </p:cNvPr>
          <p:cNvGrpSpPr/>
          <p:nvPr/>
        </p:nvGrpSpPr>
        <p:grpSpPr>
          <a:xfrm>
            <a:off x="381000" y="2794000"/>
            <a:ext cx="22325581" cy="4166692"/>
            <a:chOff x="1076414" y="4334859"/>
            <a:chExt cx="22325581" cy="4166692"/>
          </a:xfrm>
        </p:grpSpPr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7E3888A3-E106-4EFB-BF9E-EC858E873611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830460"/>
              <a:chOff x="637542" y="1083939"/>
              <a:chExt cx="8611674" cy="1508069"/>
            </a:xfrm>
          </p:grpSpPr>
          <p:sp>
            <p:nvSpPr>
              <p:cNvPr id="49" name="Rounded Rectangle 38">
                <a:extLst>
                  <a:ext uri="{FF2B5EF4-FFF2-40B4-BE49-F238E27FC236}">
                    <a16:creationId xmlns:a16="http://schemas.microsoft.com/office/drawing/2014/main" id="{3831D56C-4B6E-4D11-A6C8-FAF5A9B1C549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50806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just">
                  <a:lnSpc>
                    <a:spcPct val="150000"/>
                  </a:lnSpc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EF7723-3648-437B-BC07-698BB04A1392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76C8B7E1-087D-4C99-9ED5-5330B2C0D9B8}"/>
                </a:ext>
              </a:extLst>
            </p:cNvPr>
            <p:cNvGrpSpPr/>
            <p:nvPr/>
          </p:nvGrpSpPr>
          <p:grpSpPr>
            <a:xfrm>
              <a:off x="1076414" y="4334859"/>
              <a:ext cx="2745751" cy="824978"/>
              <a:chOff x="166396" y="8712046"/>
              <a:chExt cx="2745751" cy="824978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6EC80624-1472-4078-BB18-EC755946D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3" y="8755081"/>
                <a:ext cx="252762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>
                <a:extLst>
                  <a:ext uri="{FF2B5EF4-FFF2-40B4-BE49-F238E27FC236}">
                    <a16:creationId xmlns:a16="http://schemas.microsoft.com/office/drawing/2014/main" id="{EC060469-91B6-42FB-A874-E9CECA5BAFC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>
                  <a:extLst>
                    <a:ext uri="{FF2B5EF4-FFF2-40B4-BE49-F238E27FC236}">
                      <a16:creationId xmlns:a16="http://schemas.microsoft.com/office/drawing/2014/main" id="{98F23F16-C395-41BC-BDB4-A85C2F4B9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>
                  <a:extLst>
                    <a:ext uri="{FF2B5EF4-FFF2-40B4-BE49-F238E27FC236}">
                      <a16:creationId xmlns:a16="http://schemas.microsoft.com/office/drawing/2014/main" id="{D266582A-21A3-48EA-BCC8-BF4830B558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>
                  <a:extLst>
                    <a:ext uri="{FF2B5EF4-FFF2-40B4-BE49-F238E27FC236}">
                      <a16:creationId xmlns:a16="http://schemas.microsoft.com/office/drawing/2014/main" id="{40FE3A78-76F0-45FD-9210-C149EBD78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:a16="http://schemas.microsoft.com/office/drawing/2014/main" id="{3A79E6F5-FFB9-41F5-9FF2-E037FFA1B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>
                  <a:extLst>
                    <a:ext uri="{FF2B5EF4-FFF2-40B4-BE49-F238E27FC236}">
                      <a16:creationId xmlns:a16="http://schemas.microsoft.com/office/drawing/2014/main" id="{954C7712-E9CA-4D21-85FE-C3A6C46F8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>
                  <a:extLst>
                    <a:ext uri="{FF2B5EF4-FFF2-40B4-BE49-F238E27FC236}">
                      <a16:creationId xmlns:a16="http://schemas.microsoft.com/office/drawing/2014/main" id="{911D824B-9E90-4710-95D8-EADC3220AE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>
                  <a:extLst>
                    <a:ext uri="{FF2B5EF4-FFF2-40B4-BE49-F238E27FC236}">
                      <a16:creationId xmlns:a16="http://schemas.microsoft.com/office/drawing/2014/main" id="{1F1358A7-8FF2-4F7E-BCE4-91D5A7F6C4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:a16="http://schemas.microsoft.com/office/drawing/2014/main" id="{610C5A19-91A0-4A00-96F9-E8CC2E2E32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D8F17BA3-B4A4-42AB-BB1F-E84DBFD100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>
                  <a:extLst>
                    <a:ext uri="{FF2B5EF4-FFF2-40B4-BE49-F238E27FC236}">
                      <a16:creationId xmlns:a16="http://schemas.microsoft.com/office/drawing/2014/main" id="{3CEC769C-CB67-4770-8075-1FEC1FAE5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>
                  <a:extLst>
                    <a:ext uri="{FF2B5EF4-FFF2-40B4-BE49-F238E27FC236}">
                      <a16:creationId xmlns:a16="http://schemas.microsoft.com/office/drawing/2014/main" id="{81ECFD47-5DDF-453D-AFB8-DF59ADBE0E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>
                  <a:extLst>
                    <a:ext uri="{FF2B5EF4-FFF2-40B4-BE49-F238E27FC236}">
                      <a16:creationId xmlns:a16="http://schemas.microsoft.com/office/drawing/2014/main" id="{4D3E3509-335C-48C4-91A1-8C9765BC4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B0735A-73CC-4533-9E7F-A550AAD08440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198002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727941" y="7010400"/>
            <a:ext cx="6406659" cy="6096000"/>
            <a:chOff x="3727941" y="7010400"/>
            <a:chExt cx="6406659" cy="6096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749673" y="7010400"/>
              <a:ext cx="6384927" cy="6096000"/>
              <a:chOff x="15168563" y="7588031"/>
              <a:chExt cx="5953125" cy="5781675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8563" y="7588031"/>
                <a:ext cx="5953125" cy="5781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18145125" y="10775842"/>
                    <a:ext cx="907108" cy="10277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45125" y="10775842"/>
                    <a:ext cx="907108" cy="102771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/>
              <p:cNvSpPr txBox="1"/>
              <p:nvPr/>
            </p:nvSpPr>
            <p:spPr>
              <a:xfrm>
                <a:off x="16916400" y="10664151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O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727941" y="7384473"/>
                  <a:ext cx="2382922" cy="76944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/>
                          </a:rPr>
                          <m:t>&gt;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41" y="7384473"/>
                  <a:ext cx="2382922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3646943" y="7302831"/>
            <a:ext cx="6548438" cy="5727369"/>
            <a:chOff x="13646943" y="7302831"/>
            <a:chExt cx="6548438" cy="572736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6943" y="7302831"/>
              <a:ext cx="6548438" cy="572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6154400" y="10353743"/>
                  <a:ext cx="907108" cy="9255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54400" y="10353743"/>
                  <a:ext cx="907108" cy="9255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9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7297400" y="7315200"/>
                  <a:ext cx="2382922" cy="769441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/>
                          </a:rPr>
                          <m:t>&lt;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7400" y="7315200"/>
                  <a:ext cx="2382922" cy="7694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1E2DCA-BE6C-4A57-A58C-57FA15FA3211}"/>
                  </a:ext>
                </a:extLst>
              </p:cNvPr>
              <p:cNvSpPr txBox="1"/>
              <p:nvPr/>
            </p:nvSpPr>
            <p:spPr>
              <a:xfrm>
                <a:off x="1063708" y="3668686"/>
                <a:ext cx="21206521" cy="300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𝐲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sz="44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(0;b)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1E2DCA-BE6C-4A57-A58C-57FA15FA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08" y="3668686"/>
                <a:ext cx="21206521" cy="3001271"/>
              </a:xfrm>
              <a:prstGeom prst="rect">
                <a:avLst/>
              </a:prstGeom>
              <a:blipFill>
                <a:blip r:embed="rId9"/>
                <a:stretch>
                  <a:fillRect l="-1150" r="-1178" b="-9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0BBC5FD-1135-4A59-A530-27ECDC1936BD}"/>
                  </a:ext>
                </a:extLst>
              </p:cNvPr>
              <p:cNvSpPr/>
              <p:nvPr/>
            </p:nvSpPr>
            <p:spPr>
              <a:xfrm>
                <a:off x="5624287" y="5699028"/>
                <a:ext cx="1865704" cy="108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num>
                      <m:den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sz="4400" b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;0)</a:t>
                </a:r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0BBC5FD-1135-4A59-A530-27ECDC193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287" y="5699028"/>
                <a:ext cx="1865704" cy="1080617"/>
              </a:xfrm>
              <a:prstGeom prst="rect">
                <a:avLst/>
              </a:prstGeom>
              <a:blipFill>
                <a:blip r:embed="rId10"/>
                <a:stretch>
                  <a:fillRect r="-13072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EC1E3E-618E-4232-8CE4-E761718881B1}"/>
              </a:ext>
            </a:extLst>
          </p:cNvPr>
          <p:cNvGrpSpPr/>
          <p:nvPr/>
        </p:nvGrpSpPr>
        <p:grpSpPr>
          <a:xfrm>
            <a:off x="-455612" y="1572061"/>
            <a:ext cx="8304212" cy="817375"/>
            <a:chOff x="-288924" y="1892299"/>
            <a:chExt cx="8304212" cy="81737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97D3C55-5158-41C9-AE39-318EBB46634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7379E-726E-4B14-A18C-FDC5DA02373F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F9D7F6-C4FB-44FA-9403-BEB30735F6E8}"/>
                </a:ext>
              </a:extLst>
            </p:cNvPr>
            <p:cNvSpPr txBox="1"/>
            <p:nvPr/>
          </p:nvSpPr>
          <p:spPr>
            <a:xfrm>
              <a:off x="2087561" y="1892299"/>
              <a:ext cx="59277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HÀM SỐ HẰNG y = b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Group 54">
            <a:extLst>
              <a:ext uri="{FF2B5EF4-FFF2-40B4-BE49-F238E27FC236}">
                <a16:creationId xmlns:a16="http://schemas.microsoft.com/office/drawing/2014/main" id="{B017CA3F-9C4E-4D70-8D8A-26D6CF52A9CA}"/>
              </a:ext>
            </a:extLst>
          </p:cNvPr>
          <p:cNvGrpSpPr/>
          <p:nvPr/>
        </p:nvGrpSpPr>
        <p:grpSpPr>
          <a:xfrm>
            <a:off x="835297" y="2692593"/>
            <a:ext cx="21873842" cy="1906799"/>
            <a:chOff x="1268078" y="3405486"/>
            <a:chExt cx="21873842" cy="1906799"/>
          </a:xfrm>
        </p:grpSpPr>
        <p:sp>
          <p:nvSpPr>
            <p:cNvPr id="104" name="Rounded Rectangle 61">
              <a:extLst>
                <a:ext uri="{FF2B5EF4-FFF2-40B4-BE49-F238E27FC236}">
                  <a16:creationId xmlns:a16="http://schemas.microsoft.com/office/drawing/2014/main" id="{DFE18506-FD6E-4C2B-A46B-26AE6E1857D8}"/>
                </a:ext>
              </a:extLst>
            </p:cNvPr>
            <p:cNvSpPr/>
            <p:nvPr/>
          </p:nvSpPr>
          <p:spPr>
            <a:xfrm>
              <a:off x="1293980" y="3763010"/>
              <a:ext cx="21847940" cy="15492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67">
              <a:extLst>
                <a:ext uri="{FF2B5EF4-FFF2-40B4-BE49-F238E27FC236}">
                  <a16:creationId xmlns:a16="http://schemas.microsoft.com/office/drawing/2014/main" id="{F2670470-4BAA-4010-BBA6-6323B85AFDFB}"/>
                </a:ext>
              </a:extLst>
            </p:cNvPr>
            <p:cNvGrpSpPr/>
            <p:nvPr/>
          </p:nvGrpSpPr>
          <p:grpSpPr>
            <a:xfrm>
              <a:off x="1268078" y="3405486"/>
              <a:ext cx="2758962" cy="940513"/>
              <a:chOff x="1311958" y="3405486"/>
              <a:chExt cx="2758962" cy="940513"/>
            </a:xfrm>
          </p:grpSpPr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96464126-658D-4D07-85F7-50E954051F5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75101" y="2917367"/>
                <a:ext cx="793396" cy="199824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FF6AC4B-0ED4-40C0-87FF-9B0377EDF2B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68347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8" name="Group 70">
                <a:extLst>
                  <a:ext uri="{FF2B5EF4-FFF2-40B4-BE49-F238E27FC236}">
                    <a16:creationId xmlns:a16="http://schemas.microsoft.com/office/drawing/2014/main" id="{4AA2AE98-DE3D-42DD-8D2C-AFC737871ED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D975615C-D0E3-43DE-BCBB-06FBB6BECB8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13001301-E563-4FB1-A674-B2C86E1211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71CA5FE9-34D5-4F9F-AD34-11D332369E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AC7D149A-3BB4-4CF9-9FAB-8E5334EED8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B2BD4BC4-759B-4EB2-9400-DAABEBCACC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9161C7B2-DCEF-4E53-AD03-5DD5244B6F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F68250E3-9DC5-466F-AAB4-B03B0C52EC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EDA43685-74B0-40A3-9EAD-2FC888EE04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id="{3830512A-4138-415F-89E9-291013349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id="{4B10C2E8-480B-4038-AC30-C961A09818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EAF18666-0072-40C2-9C8E-21E78F4117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6C2F3E51-2126-4430-A4CA-83763E1D96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id="{4B8EEB8B-C63C-43CC-AB78-C186EDB04D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id="{DFA99983-8A80-493D-AF3E-6E450A5E3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id="{0444F8FF-8094-44CB-89D0-F25852276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F46EF157-7CE0-4DBE-B34A-91E12C7AF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id="{DD369919-9521-4109-A625-F9D19DC87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id="{CD58351F-27A4-4993-9319-CD6337F74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id="{F4590BCF-21D0-414C-B27A-FC63A631C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id="{25DCB800-125F-48ED-8386-F14B083EFC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id="{DD6228A6-0F72-4B0F-BED8-9FEBB95D3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id="{44B64179-CDFC-429B-B6C2-5086EE405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51647A24-9661-4320-808C-54417822E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2647A752-A2DB-4707-BBFF-3E93A4893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4A27FDEA-340E-4FBF-8B3C-AD13FFAA1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E973BD5-DB37-4344-8DE5-52188AC15D2C}"/>
                  </a:ext>
                </a:extLst>
              </p:cNvPr>
              <p:cNvSpPr/>
              <p:nvPr/>
            </p:nvSpPr>
            <p:spPr>
              <a:xfrm>
                <a:off x="9159931" y="3456885"/>
                <a:ext cx="52590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E973BD5-DB37-4344-8DE5-52188AC15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931" y="3456885"/>
                <a:ext cx="5259004" cy="769441"/>
              </a:xfrm>
              <a:prstGeom prst="rect">
                <a:avLst/>
              </a:prstGeom>
              <a:blipFill>
                <a:blip r:embed="rId3"/>
                <a:stretch>
                  <a:fillRect l="-429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5CCB1DA-6AFD-4B92-B0A1-9C6A58F2A2EE}"/>
              </a:ext>
            </a:extLst>
          </p:cNvPr>
          <p:cNvGrpSpPr/>
          <p:nvPr/>
        </p:nvGrpSpPr>
        <p:grpSpPr>
          <a:xfrm>
            <a:off x="861199" y="4915843"/>
            <a:ext cx="15545439" cy="1114425"/>
            <a:chOff x="1085760" y="8184729"/>
            <a:chExt cx="15545439" cy="1114425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4CEBD9-CACB-4946-80D6-7FC7F4C4C5ED}"/>
                </a:ext>
              </a:extLst>
            </p:cNvPr>
            <p:cNvSpPr/>
            <p:nvPr/>
          </p:nvSpPr>
          <p:spPr>
            <a:xfrm>
              <a:off x="4176615" y="8365257"/>
              <a:ext cx="12454584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  <a:defRPr/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Hãy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a?</a:t>
              </a:r>
            </a:p>
          </p:txBody>
        </p:sp>
        <p:pic>
          <p:nvPicPr>
            <p:cNvPr id="141" name="Picture 2">
              <a:extLst>
                <a:ext uri="{FF2B5EF4-FFF2-40B4-BE49-F238E27FC236}">
                  <a16:creationId xmlns:a16="http://schemas.microsoft.com/office/drawing/2014/main" id="{9D0055C8-3AAD-43EF-B3FB-A6B10F9CB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AF97A57-9AC2-4C38-A263-104B752F9A79}"/>
              </a:ext>
            </a:extLst>
          </p:cNvPr>
          <p:cNvGrpSpPr/>
          <p:nvPr/>
        </p:nvGrpSpPr>
        <p:grpSpPr>
          <a:xfrm>
            <a:off x="835297" y="6291857"/>
            <a:ext cx="6604252" cy="1103313"/>
            <a:chOff x="1171868" y="10318525"/>
            <a:chExt cx="6604252" cy="1103313"/>
          </a:xfrm>
        </p:grpSpPr>
        <p:sp>
          <p:nvSpPr>
            <p:cNvPr id="143" name="Text Box 26">
              <a:extLst>
                <a:ext uri="{FF2B5EF4-FFF2-40B4-BE49-F238E27FC236}">
                  <a16:creationId xmlns:a16="http://schemas.microsoft.com/office/drawing/2014/main" id="{3FD1CEC9-1BAA-4AE4-9B92-98D9C5A2A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706" y="10580117"/>
              <a:ext cx="357341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a = 0 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5" name="Picture 3">
              <a:extLst>
                <a:ext uri="{FF2B5EF4-FFF2-40B4-BE49-F238E27FC236}">
                  <a16:creationId xmlns:a16="http://schemas.microsoft.com/office/drawing/2014/main" id="{4017800B-24A5-488F-AEE7-33728C860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2213108-41FB-4BD1-8561-681677DC1A86}"/>
              </a:ext>
            </a:extLst>
          </p:cNvPr>
          <p:cNvGrpSpPr/>
          <p:nvPr/>
        </p:nvGrpSpPr>
        <p:grpSpPr>
          <a:xfrm>
            <a:off x="835297" y="7834872"/>
            <a:ext cx="15570839" cy="2757221"/>
            <a:chOff x="1085760" y="8184729"/>
            <a:chExt cx="15570839" cy="2757221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1F3DBA76-6A9C-48F7-B43B-9F8F46C20455}"/>
                </a:ext>
              </a:extLst>
            </p:cNvPr>
            <p:cNvSpPr/>
            <p:nvPr/>
          </p:nvSpPr>
          <p:spPr>
            <a:xfrm>
              <a:off x="4202015" y="8441457"/>
              <a:ext cx="12454584" cy="250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  <a:defRPr/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Khi x = 0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 = 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</a:p>
            <a:p>
              <a:pPr>
                <a:lnSpc>
                  <a:spcPts val="6500"/>
                </a:lnSpc>
                <a:defRPr/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Khi x = 1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 = 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</a:p>
            <a:p>
              <a:pPr>
                <a:lnSpc>
                  <a:spcPts val="6500"/>
                </a:lnSpc>
                <a:defRPr/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Khi x = -2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 = 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</a:p>
          </p:txBody>
        </p:sp>
        <p:pic>
          <p:nvPicPr>
            <p:cNvPr id="148" name="Picture 2">
              <a:extLst>
                <a:ext uri="{FF2B5EF4-FFF2-40B4-BE49-F238E27FC236}">
                  <a16:creationId xmlns:a16="http://schemas.microsoft.com/office/drawing/2014/main" id="{AB7AF008-A6BA-46DE-A2F7-3137DEA32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225544E-407F-4D53-8B28-51551D93415E}"/>
              </a:ext>
            </a:extLst>
          </p:cNvPr>
          <p:cNvGrpSpPr/>
          <p:nvPr/>
        </p:nvGrpSpPr>
        <p:grpSpPr>
          <a:xfrm>
            <a:off x="835297" y="10615554"/>
            <a:ext cx="8776322" cy="2762085"/>
            <a:chOff x="1171868" y="10318525"/>
            <a:chExt cx="8776322" cy="2762085"/>
          </a:xfrm>
        </p:grpSpPr>
        <p:sp>
          <p:nvSpPr>
            <p:cNvPr id="150" name="Text Box 26">
              <a:extLst>
                <a:ext uri="{FF2B5EF4-FFF2-40B4-BE49-F238E27FC236}">
                  <a16:creationId xmlns:a16="http://schemas.microsoft.com/office/drawing/2014/main" id="{A3605FF9-9B51-4FA8-B657-43E150AA2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706" y="10580117"/>
              <a:ext cx="5745484" cy="2500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6500"/>
                </a:lnSpc>
                <a:defRPr/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Khi x = 0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 = 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  <a:p>
              <a:pPr>
                <a:lnSpc>
                  <a:spcPts val="6500"/>
                </a:lnSpc>
                <a:defRPr/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Khi x = 1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 = 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  <a:p>
              <a:pPr>
                <a:lnSpc>
                  <a:spcPts val="6500"/>
                </a:lnSpc>
                <a:defRPr/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Khi x = -2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 = 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51" name="Picture 3">
              <a:extLst>
                <a:ext uri="{FF2B5EF4-FFF2-40B4-BE49-F238E27FC236}">
                  <a16:creationId xmlns:a16="http://schemas.microsoft.com/office/drawing/2014/main" id="{96F44B9F-5B72-4502-AFE8-99DD167AC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9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4E2D1B07-3471-4052-BC01-FFC9242D8D50}"/>
              </a:ext>
            </a:extLst>
          </p:cNvPr>
          <p:cNvGrpSpPr/>
          <p:nvPr/>
        </p:nvGrpSpPr>
        <p:grpSpPr>
          <a:xfrm>
            <a:off x="703076" y="9479751"/>
            <a:ext cx="21374845" cy="3109589"/>
            <a:chOff x="1076414" y="4334859"/>
            <a:chExt cx="21374845" cy="3109589"/>
          </a:xfrm>
        </p:grpSpPr>
        <p:grpSp>
          <p:nvGrpSpPr>
            <p:cNvPr id="79" name="Group 5">
              <a:extLst>
                <a:ext uri="{FF2B5EF4-FFF2-40B4-BE49-F238E27FC236}">
                  <a16:creationId xmlns:a16="http://schemas.microsoft.com/office/drawing/2014/main" id="{095E857A-4B86-4984-A325-5F9FD216AB0C}"/>
                </a:ext>
              </a:extLst>
            </p:cNvPr>
            <p:cNvGrpSpPr/>
            <p:nvPr/>
          </p:nvGrpSpPr>
          <p:grpSpPr>
            <a:xfrm>
              <a:off x="1533269" y="4671091"/>
              <a:ext cx="20917990" cy="2773357"/>
              <a:chOff x="637542" y="1083939"/>
              <a:chExt cx="8237284" cy="1091883"/>
            </a:xfrm>
          </p:grpSpPr>
          <p:sp>
            <p:nvSpPr>
              <p:cNvPr id="96" name="Rounded Rectangle 38">
                <a:extLst>
                  <a:ext uri="{FF2B5EF4-FFF2-40B4-BE49-F238E27FC236}">
                    <a16:creationId xmlns:a16="http://schemas.microsoft.com/office/drawing/2014/main" id="{ABE8DEA8-8177-450D-BD92-0449992EC98D}"/>
                  </a:ext>
                </a:extLst>
              </p:cNvPr>
              <p:cNvSpPr/>
              <p:nvPr/>
            </p:nvSpPr>
            <p:spPr>
              <a:xfrm>
                <a:off x="637542" y="1083939"/>
                <a:ext cx="4665193" cy="1091883"/>
              </a:xfrm>
              <a:prstGeom prst="roundRect">
                <a:avLst>
                  <a:gd name="adj" fmla="val 411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E0968B8-8BE8-48DB-82D8-AA6BA7C9F5F6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0" name="Group 65">
              <a:extLst>
                <a:ext uri="{FF2B5EF4-FFF2-40B4-BE49-F238E27FC236}">
                  <a16:creationId xmlns:a16="http://schemas.microsoft.com/office/drawing/2014/main" id="{EAD16B51-D77F-41C9-9923-4B3AC5FA7B8B}"/>
                </a:ext>
              </a:extLst>
            </p:cNvPr>
            <p:cNvGrpSpPr/>
            <p:nvPr/>
          </p:nvGrpSpPr>
          <p:grpSpPr>
            <a:xfrm>
              <a:off x="1076414" y="4334859"/>
              <a:ext cx="3813351" cy="824978"/>
              <a:chOff x="166396" y="8712046"/>
              <a:chExt cx="3813351" cy="824978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2F3A5F72-1A96-4AA5-BCA9-6A8B115AF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359522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2" name="Group 7">
                <a:extLst>
                  <a:ext uri="{FF2B5EF4-FFF2-40B4-BE49-F238E27FC236}">
                    <a16:creationId xmlns:a16="http://schemas.microsoft.com/office/drawing/2014/main" id="{3138D2F9-D9BF-4014-9C44-16314CA5BD0B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4" name="Freeform 45">
                  <a:extLst>
                    <a:ext uri="{FF2B5EF4-FFF2-40B4-BE49-F238E27FC236}">
                      <a16:creationId xmlns:a16="http://schemas.microsoft.com/office/drawing/2014/main" id="{B8DE92C7-4313-4E47-A94C-D0EC07487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46">
                  <a:extLst>
                    <a:ext uri="{FF2B5EF4-FFF2-40B4-BE49-F238E27FC236}">
                      <a16:creationId xmlns:a16="http://schemas.microsoft.com/office/drawing/2014/main" id="{B362342E-C314-45B9-95FD-DE3797995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47">
                  <a:extLst>
                    <a:ext uri="{FF2B5EF4-FFF2-40B4-BE49-F238E27FC236}">
                      <a16:creationId xmlns:a16="http://schemas.microsoft.com/office/drawing/2014/main" id="{3C3CADD5-4244-4FBD-8263-BBD723735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48">
                  <a:extLst>
                    <a:ext uri="{FF2B5EF4-FFF2-40B4-BE49-F238E27FC236}">
                      <a16:creationId xmlns:a16="http://schemas.microsoft.com/office/drawing/2014/main" id="{CB102A4A-5B20-4933-BA5E-3EBB6C30DB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49">
                  <a:extLst>
                    <a:ext uri="{FF2B5EF4-FFF2-40B4-BE49-F238E27FC236}">
                      <a16:creationId xmlns:a16="http://schemas.microsoft.com/office/drawing/2014/main" id="{8F4C4077-D18C-47AA-82EC-E407527DC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50">
                  <a:extLst>
                    <a:ext uri="{FF2B5EF4-FFF2-40B4-BE49-F238E27FC236}">
                      <a16:creationId xmlns:a16="http://schemas.microsoft.com/office/drawing/2014/main" id="{71437D5B-FED8-4CD8-834A-9D4F6108C7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51">
                  <a:extLst>
                    <a:ext uri="{FF2B5EF4-FFF2-40B4-BE49-F238E27FC236}">
                      <a16:creationId xmlns:a16="http://schemas.microsoft.com/office/drawing/2014/main" id="{DAB49A7F-2938-439C-A4DB-451CB0DCCB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52">
                  <a:extLst>
                    <a:ext uri="{FF2B5EF4-FFF2-40B4-BE49-F238E27FC236}">
                      <a16:creationId xmlns:a16="http://schemas.microsoft.com/office/drawing/2014/main" id="{A46D61D9-BEB1-4677-BCD7-30864F7B01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Rectangle 53">
                  <a:extLst>
                    <a:ext uri="{FF2B5EF4-FFF2-40B4-BE49-F238E27FC236}">
                      <a16:creationId xmlns:a16="http://schemas.microsoft.com/office/drawing/2014/main" id="{42292A19-1CA3-4DA1-82BB-9376AA1B4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Rectangle 54">
                  <a:extLst>
                    <a:ext uri="{FF2B5EF4-FFF2-40B4-BE49-F238E27FC236}">
                      <a16:creationId xmlns:a16="http://schemas.microsoft.com/office/drawing/2014/main" id="{3544C48C-4CC7-441E-80EB-DC1ADE432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55">
                  <a:extLst>
                    <a:ext uri="{FF2B5EF4-FFF2-40B4-BE49-F238E27FC236}">
                      <a16:creationId xmlns:a16="http://schemas.microsoft.com/office/drawing/2014/main" id="{2DD57884-4DB6-47FA-94FB-B464EB1C2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56">
                  <a:extLst>
                    <a:ext uri="{FF2B5EF4-FFF2-40B4-BE49-F238E27FC236}">
                      <a16:creationId xmlns:a16="http://schemas.microsoft.com/office/drawing/2014/main" id="{B2A3F41C-7888-4A0B-BAB6-3DFA466BAF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BDF76D-54C3-4E90-AF40-D513A25485B0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04762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EC1E3E-618E-4232-8CE4-E761718881B1}"/>
              </a:ext>
            </a:extLst>
          </p:cNvPr>
          <p:cNvGrpSpPr/>
          <p:nvPr/>
        </p:nvGrpSpPr>
        <p:grpSpPr>
          <a:xfrm>
            <a:off x="-455612" y="1572061"/>
            <a:ext cx="8304212" cy="817375"/>
            <a:chOff x="-288924" y="1892299"/>
            <a:chExt cx="8304212" cy="81737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97D3C55-5158-41C9-AE39-318EBB46634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7379E-726E-4B14-A18C-FDC5DA02373F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F9D7F6-C4FB-44FA-9403-BEB30735F6E8}"/>
                </a:ext>
              </a:extLst>
            </p:cNvPr>
            <p:cNvSpPr txBox="1"/>
            <p:nvPr/>
          </p:nvSpPr>
          <p:spPr>
            <a:xfrm>
              <a:off x="2087561" y="1892299"/>
              <a:ext cx="59277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HÀM SỐ HẰNG y = b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Group 54">
            <a:extLst>
              <a:ext uri="{FF2B5EF4-FFF2-40B4-BE49-F238E27FC236}">
                <a16:creationId xmlns:a16="http://schemas.microsoft.com/office/drawing/2014/main" id="{B017CA3F-9C4E-4D70-8D8A-26D6CF52A9CA}"/>
              </a:ext>
            </a:extLst>
          </p:cNvPr>
          <p:cNvGrpSpPr/>
          <p:nvPr/>
        </p:nvGrpSpPr>
        <p:grpSpPr>
          <a:xfrm>
            <a:off x="835297" y="2692593"/>
            <a:ext cx="21873842" cy="1906799"/>
            <a:chOff x="1268078" y="3405486"/>
            <a:chExt cx="21873842" cy="1906799"/>
          </a:xfrm>
        </p:grpSpPr>
        <p:sp>
          <p:nvSpPr>
            <p:cNvPr id="104" name="Rounded Rectangle 61">
              <a:extLst>
                <a:ext uri="{FF2B5EF4-FFF2-40B4-BE49-F238E27FC236}">
                  <a16:creationId xmlns:a16="http://schemas.microsoft.com/office/drawing/2014/main" id="{DFE18506-FD6E-4C2B-A46B-26AE6E1857D8}"/>
                </a:ext>
              </a:extLst>
            </p:cNvPr>
            <p:cNvSpPr/>
            <p:nvPr/>
          </p:nvSpPr>
          <p:spPr>
            <a:xfrm>
              <a:off x="1293980" y="3763010"/>
              <a:ext cx="21847940" cy="15492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67">
              <a:extLst>
                <a:ext uri="{FF2B5EF4-FFF2-40B4-BE49-F238E27FC236}">
                  <a16:creationId xmlns:a16="http://schemas.microsoft.com/office/drawing/2014/main" id="{F2670470-4BAA-4010-BBA6-6323B85AFDFB}"/>
                </a:ext>
              </a:extLst>
            </p:cNvPr>
            <p:cNvGrpSpPr/>
            <p:nvPr/>
          </p:nvGrpSpPr>
          <p:grpSpPr>
            <a:xfrm>
              <a:off x="1268078" y="3405486"/>
              <a:ext cx="2758962" cy="940513"/>
              <a:chOff x="1311958" y="3405486"/>
              <a:chExt cx="2758962" cy="940513"/>
            </a:xfrm>
          </p:grpSpPr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96464126-658D-4D07-85F7-50E954051F5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75101" y="2917367"/>
                <a:ext cx="793396" cy="199824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FF6AC4B-0ED4-40C0-87FF-9B0377EDF2B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68347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8" name="Group 70">
                <a:extLst>
                  <a:ext uri="{FF2B5EF4-FFF2-40B4-BE49-F238E27FC236}">
                    <a16:creationId xmlns:a16="http://schemas.microsoft.com/office/drawing/2014/main" id="{4AA2AE98-DE3D-42DD-8D2C-AFC737871ED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D975615C-D0E3-43DE-BCBB-06FBB6BECB8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13001301-E563-4FB1-A674-B2C86E1211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71CA5FE9-34D5-4F9F-AD34-11D332369E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AC7D149A-3BB4-4CF9-9FAB-8E5334EED8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B2BD4BC4-759B-4EB2-9400-DAABEBCACC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9161C7B2-DCEF-4E53-AD03-5DD5244B6F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F68250E3-9DC5-466F-AAB4-B03B0C52EC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EDA43685-74B0-40A3-9EAD-2FC888EE04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id="{3830512A-4138-415F-89E9-291013349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id="{4B10C2E8-480B-4038-AC30-C961A09818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EAF18666-0072-40C2-9C8E-21E78F4117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6C2F3E51-2126-4430-A4CA-83763E1D96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id="{4B8EEB8B-C63C-43CC-AB78-C186EDB04D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id="{DFA99983-8A80-493D-AF3E-6E450A5E3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id="{0444F8FF-8094-44CB-89D0-F25852276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F46EF157-7CE0-4DBE-B34A-91E12C7AF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id="{DD369919-9521-4109-A625-F9D19DC87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id="{CD58351F-27A4-4993-9319-CD6337F74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id="{F4590BCF-21D0-414C-B27A-FC63A631C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id="{25DCB800-125F-48ED-8386-F14B083EFC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id="{DD6228A6-0F72-4B0F-BED8-9FEBB95D3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id="{44B64179-CDFC-429B-B6C2-5086EE405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51647A24-9661-4320-808C-54417822E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2647A752-A2DB-4707-BBFF-3E93A4893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4A27FDEA-340E-4FBF-8B3C-AD13FFAA1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E973BD5-DB37-4344-8DE5-52188AC15D2C}"/>
                  </a:ext>
                </a:extLst>
              </p:cNvPr>
              <p:cNvSpPr/>
              <p:nvPr/>
            </p:nvSpPr>
            <p:spPr>
              <a:xfrm>
                <a:off x="9159931" y="3456885"/>
                <a:ext cx="52590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E973BD5-DB37-4344-8DE5-52188AC15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931" y="3456885"/>
                <a:ext cx="5259004" cy="769441"/>
              </a:xfrm>
              <a:prstGeom prst="rect">
                <a:avLst/>
              </a:prstGeom>
              <a:blipFill>
                <a:blip r:embed="rId3"/>
                <a:stretch>
                  <a:fillRect l="-429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5CCB1DA-6AFD-4B92-B0A1-9C6A58F2A2EE}"/>
              </a:ext>
            </a:extLst>
          </p:cNvPr>
          <p:cNvGrpSpPr/>
          <p:nvPr/>
        </p:nvGrpSpPr>
        <p:grpSpPr>
          <a:xfrm>
            <a:off x="861199" y="4915843"/>
            <a:ext cx="21847939" cy="1847459"/>
            <a:chOff x="1085760" y="8184729"/>
            <a:chExt cx="21847939" cy="1847459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4CEBD9-CACB-4946-80D6-7FC7F4C4C5ED}"/>
                </a:ext>
              </a:extLst>
            </p:cNvPr>
            <p:cNvSpPr/>
            <p:nvPr/>
          </p:nvSpPr>
          <p:spPr>
            <a:xfrm>
              <a:off x="4176614" y="8365257"/>
              <a:ext cx="18757085" cy="1666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Vẽ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 3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(0; 2), (1; 2)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(-2; 2)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trục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tọa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Oxy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</a:p>
          </p:txBody>
        </p:sp>
        <p:pic>
          <p:nvPicPr>
            <p:cNvPr id="141" name="Picture 2">
              <a:extLst>
                <a:ext uri="{FF2B5EF4-FFF2-40B4-BE49-F238E27FC236}">
                  <a16:creationId xmlns:a16="http://schemas.microsoft.com/office/drawing/2014/main" id="{9D0055C8-3AAD-43EF-B3FB-A6B10F9CB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5" name="Picture 3">
            <a:extLst>
              <a:ext uri="{FF2B5EF4-FFF2-40B4-BE49-F238E27FC236}">
                <a16:creationId xmlns:a16="http://schemas.microsoft.com/office/drawing/2014/main" id="{4017800B-24A5-488F-AEE7-33728C86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6" y="6952699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BC5EE84-2731-4A62-8C14-FCD65D34CF17}"/>
              </a:ext>
            </a:extLst>
          </p:cNvPr>
          <p:cNvSpPr txBox="1"/>
          <p:nvPr/>
        </p:nvSpPr>
        <p:spPr>
          <a:xfrm>
            <a:off x="1385784" y="10409319"/>
            <a:ext cx="1162107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= 2 song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Ox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281" y="6588913"/>
            <a:ext cx="595312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909" y="8450407"/>
            <a:ext cx="30861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09" y="8939683"/>
            <a:ext cx="25241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509" y="8953500"/>
            <a:ext cx="533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EC1E3E-618E-4232-8CE4-E761718881B1}"/>
              </a:ext>
            </a:extLst>
          </p:cNvPr>
          <p:cNvGrpSpPr/>
          <p:nvPr/>
        </p:nvGrpSpPr>
        <p:grpSpPr>
          <a:xfrm>
            <a:off x="-455612" y="1572061"/>
            <a:ext cx="8304212" cy="817375"/>
            <a:chOff x="-288924" y="1892299"/>
            <a:chExt cx="8304212" cy="81737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97D3C55-5158-41C9-AE39-318EBB46634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7379E-726E-4B14-A18C-FDC5DA02373F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F9D7F6-C4FB-44FA-9403-BEB30735F6E8}"/>
                </a:ext>
              </a:extLst>
            </p:cNvPr>
            <p:cNvSpPr txBox="1"/>
            <p:nvPr/>
          </p:nvSpPr>
          <p:spPr>
            <a:xfrm>
              <a:off x="2087561" y="1892299"/>
              <a:ext cx="5927727" cy="77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HÀM SỐ HẰNG y = b</a:t>
              </a:r>
              <a:endParaRPr lang="en-US" sz="4400" dirty="0">
                <a:solidFill>
                  <a:srgbClr val="135F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1766264-0AEC-42A5-8A58-CB05417678D2}"/>
              </a:ext>
            </a:extLst>
          </p:cNvPr>
          <p:cNvGrpSpPr/>
          <p:nvPr/>
        </p:nvGrpSpPr>
        <p:grpSpPr>
          <a:xfrm>
            <a:off x="457200" y="2810436"/>
            <a:ext cx="22072677" cy="3389342"/>
            <a:chOff x="1076414" y="4334859"/>
            <a:chExt cx="22072677" cy="3389342"/>
          </a:xfrm>
        </p:grpSpPr>
        <p:grpSp>
          <p:nvGrpSpPr>
            <p:cNvPr id="70" name="Group 5">
              <a:extLst>
                <a:ext uri="{FF2B5EF4-FFF2-40B4-BE49-F238E27FC236}">
                  <a16:creationId xmlns:a16="http://schemas.microsoft.com/office/drawing/2014/main" id="{11AA9F5D-4A4C-4E6A-9965-EAF9DA270943}"/>
                </a:ext>
              </a:extLst>
            </p:cNvPr>
            <p:cNvGrpSpPr/>
            <p:nvPr/>
          </p:nvGrpSpPr>
          <p:grpSpPr>
            <a:xfrm>
              <a:off x="1533269" y="4671091"/>
              <a:ext cx="21615822" cy="3053110"/>
              <a:chOff x="637542" y="1083939"/>
              <a:chExt cx="8512083" cy="1202023"/>
            </a:xfrm>
          </p:grpSpPr>
          <p:sp>
            <p:nvSpPr>
              <p:cNvPr id="147" name="Rounded Rectangle 38">
                <a:extLst>
                  <a:ext uri="{FF2B5EF4-FFF2-40B4-BE49-F238E27FC236}">
                    <a16:creationId xmlns:a16="http://schemas.microsoft.com/office/drawing/2014/main" id="{CFAA50F0-6B81-44D1-A4D2-98D8168C99FB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512083" cy="1202023"/>
              </a:xfrm>
              <a:prstGeom prst="roundRect">
                <a:avLst>
                  <a:gd name="adj" fmla="val 411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9D2ACF7-A385-4E5A-8D16-B9EC752A3120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1" name="Group 65">
              <a:extLst>
                <a:ext uri="{FF2B5EF4-FFF2-40B4-BE49-F238E27FC236}">
                  <a16:creationId xmlns:a16="http://schemas.microsoft.com/office/drawing/2014/main" id="{56F3AD09-D4AE-473C-ADF9-5E86F9CA3075}"/>
                </a:ext>
              </a:extLst>
            </p:cNvPr>
            <p:cNvGrpSpPr/>
            <p:nvPr/>
          </p:nvGrpSpPr>
          <p:grpSpPr>
            <a:xfrm>
              <a:off x="1076414" y="4334859"/>
              <a:ext cx="4119525" cy="824978"/>
              <a:chOff x="166396" y="8712046"/>
              <a:chExt cx="4119525" cy="824978"/>
            </a:xfrm>
          </p:grpSpPr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BC923722-8181-4D45-B870-0E630185B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390139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3" name="Group 7">
                <a:extLst>
                  <a:ext uri="{FF2B5EF4-FFF2-40B4-BE49-F238E27FC236}">
                    <a16:creationId xmlns:a16="http://schemas.microsoft.com/office/drawing/2014/main" id="{0EDE5F24-3961-4EC9-9A44-EBBD5A014D4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6" name="Freeform 45">
                  <a:extLst>
                    <a:ext uri="{FF2B5EF4-FFF2-40B4-BE49-F238E27FC236}">
                      <a16:creationId xmlns:a16="http://schemas.microsoft.com/office/drawing/2014/main" id="{4B1B9A49-8F67-40F5-A25D-DFC10FA4B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46">
                  <a:extLst>
                    <a:ext uri="{FF2B5EF4-FFF2-40B4-BE49-F238E27FC236}">
                      <a16:creationId xmlns:a16="http://schemas.microsoft.com/office/drawing/2014/main" id="{B028D57A-CF45-444B-A36A-9B50C8E8B8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47">
                  <a:extLst>
                    <a:ext uri="{FF2B5EF4-FFF2-40B4-BE49-F238E27FC236}">
                      <a16:creationId xmlns:a16="http://schemas.microsoft.com/office/drawing/2014/main" id="{91031A5A-5886-417B-B657-097A50254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48">
                  <a:extLst>
                    <a:ext uri="{FF2B5EF4-FFF2-40B4-BE49-F238E27FC236}">
                      <a16:creationId xmlns:a16="http://schemas.microsoft.com/office/drawing/2014/main" id="{ECD25607-D066-4942-AB9C-789D1437CB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49">
                  <a:extLst>
                    <a:ext uri="{FF2B5EF4-FFF2-40B4-BE49-F238E27FC236}">
                      <a16:creationId xmlns:a16="http://schemas.microsoft.com/office/drawing/2014/main" id="{3079F143-A00C-41D6-8AF4-F53F56D73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0">
                  <a:extLst>
                    <a:ext uri="{FF2B5EF4-FFF2-40B4-BE49-F238E27FC236}">
                      <a16:creationId xmlns:a16="http://schemas.microsoft.com/office/drawing/2014/main" id="{3D878A0E-CE1D-4AC4-AD2C-F122743B09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5" name="Freeform 51">
                  <a:extLst>
                    <a:ext uri="{FF2B5EF4-FFF2-40B4-BE49-F238E27FC236}">
                      <a16:creationId xmlns:a16="http://schemas.microsoft.com/office/drawing/2014/main" id="{00004949-D9AD-42A7-9D6A-5D94B9D62D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6" name="Freeform 52">
                  <a:extLst>
                    <a:ext uri="{FF2B5EF4-FFF2-40B4-BE49-F238E27FC236}">
                      <a16:creationId xmlns:a16="http://schemas.microsoft.com/office/drawing/2014/main" id="{B04007F5-3CCE-4160-9D32-ABD79A4B91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7" name="Rectangle 53">
                  <a:extLst>
                    <a:ext uri="{FF2B5EF4-FFF2-40B4-BE49-F238E27FC236}">
                      <a16:creationId xmlns:a16="http://schemas.microsoft.com/office/drawing/2014/main" id="{57D71512-C81A-4CD2-8EED-341794C1A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8" name="Rectangle 54">
                  <a:extLst>
                    <a:ext uri="{FF2B5EF4-FFF2-40B4-BE49-F238E27FC236}">
                      <a16:creationId xmlns:a16="http://schemas.microsoft.com/office/drawing/2014/main" id="{96B7A905-227A-485D-901B-2A5789EC5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4" name="Freeform 55">
                  <a:extLst>
                    <a:ext uri="{FF2B5EF4-FFF2-40B4-BE49-F238E27FC236}">
                      <a16:creationId xmlns:a16="http://schemas.microsoft.com/office/drawing/2014/main" id="{C6EAB83D-9772-44F7-B0B3-FAF3CE63C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6" name="Freeform 56">
                  <a:extLst>
                    <a:ext uri="{FF2B5EF4-FFF2-40B4-BE49-F238E27FC236}">
                      <a16:creationId xmlns:a16="http://schemas.microsoft.com/office/drawing/2014/main" id="{E01BAFDA-0618-4D5F-B64E-3FEB79EFB2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75B1D6A-5C61-4B24-9AED-108AAE3C46CD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35380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6C345D18-CE21-4C49-B2E2-7393675A93F6}"/>
              </a:ext>
            </a:extLst>
          </p:cNvPr>
          <p:cNvSpPr txBox="1"/>
          <p:nvPr/>
        </p:nvSpPr>
        <p:spPr>
          <a:xfrm>
            <a:off x="1120078" y="3761527"/>
            <a:ext cx="21206521" cy="201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= b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tung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(0; b). 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E8C4171-F878-4DF8-A215-1AE0BE452604}"/>
              </a:ext>
            </a:extLst>
          </p:cNvPr>
          <p:cNvGrpSpPr/>
          <p:nvPr/>
        </p:nvGrpSpPr>
        <p:grpSpPr>
          <a:xfrm>
            <a:off x="835381" y="6998619"/>
            <a:ext cx="12880619" cy="1847459"/>
            <a:chOff x="1085760" y="8184729"/>
            <a:chExt cx="12880619" cy="1847459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D80291A-0123-4B3F-9C9E-DD617A7D70DA}"/>
                </a:ext>
              </a:extLst>
            </p:cNvPr>
            <p:cNvSpPr/>
            <p:nvPr/>
          </p:nvSpPr>
          <p:spPr>
            <a:xfrm>
              <a:off x="4176615" y="8365257"/>
              <a:ext cx="9789764" cy="1666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Khi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nào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đồ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thị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hàm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số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y = b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trùng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với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trục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Ox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</a:p>
          </p:txBody>
        </p:sp>
        <p:pic>
          <p:nvPicPr>
            <p:cNvPr id="153" name="Picture 2">
              <a:extLst>
                <a:ext uri="{FF2B5EF4-FFF2-40B4-BE49-F238E27FC236}">
                  <a16:creationId xmlns:a16="http://schemas.microsoft.com/office/drawing/2014/main" id="{C3DE5AA3-DCF9-4894-A0FD-8A53DA4C5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5B3A11D-379D-46D5-8AB5-A17E0DC96C11}"/>
              </a:ext>
            </a:extLst>
          </p:cNvPr>
          <p:cNvGrpSpPr/>
          <p:nvPr/>
        </p:nvGrpSpPr>
        <p:grpSpPr>
          <a:xfrm>
            <a:off x="808468" y="9560832"/>
            <a:ext cx="5975875" cy="1103313"/>
            <a:chOff x="1171868" y="10318525"/>
            <a:chExt cx="5975875" cy="1103313"/>
          </a:xfrm>
        </p:grpSpPr>
        <p:sp>
          <p:nvSpPr>
            <p:cNvPr id="155" name="Text Box 26">
              <a:extLst>
                <a:ext uri="{FF2B5EF4-FFF2-40B4-BE49-F238E27FC236}">
                  <a16:creationId xmlns:a16="http://schemas.microsoft.com/office/drawing/2014/main" id="{5194632F-3C40-48CD-A016-9EE0669B5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706" y="10580117"/>
              <a:ext cx="294503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Khi b = 0 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56" name="Picture 3">
              <a:extLst>
                <a:ext uri="{FF2B5EF4-FFF2-40B4-BE49-F238E27FC236}">
                  <a16:creationId xmlns:a16="http://schemas.microsoft.com/office/drawing/2014/main" id="{13E66326-58C0-4844-898A-7AB89299C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555" y="6285398"/>
            <a:ext cx="7403645" cy="719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6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>
            <a:extLst>
              <a:ext uri="{FF2B5EF4-FFF2-40B4-BE49-F238E27FC236}">
                <a16:creationId xmlns:a16="http://schemas.microsoft.com/office/drawing/2014/main" id="{C3DE5AA3-DCF9-4894-A0FD-8A53DA4C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296250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3">
            <a:extLst>
              <a:ext uri="{FF2B5EF4-FFF2-40B4-BE49-F238E27FC236}">
                <a16:creationId xmlns:a16="http://schemas.microsoft.com/office/drawing/2014/main" id="{13E66326-58C0-4844-898A-7AB89299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7" y="5477668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6788" y="9676134"/>
            <a:ext cx="10598412" cy="3109589"/>
            <a:chOff x="526787" y="9676134"/>
            <a:chExt cx="11488645" cy="3109589"/>
          </a:xfrm>
        </p:grpSpPr>
        <p:sp>
          <p:nvSpPr>
            <p:cNvPr id="65" name="Rounded Rectangle 38">
              <a:extLst>
                <a:ext uri="{FF2B5EF4-FFF2-40B4-BE49-F238E27FC236}">
                  <a16:creationId xmlns:a16="http://schemas.microsoft.com/office/drawing/2014/main" id="{1DAF1874-54FB-4D35-B808-37AF6D49D295}"/>
                </a:ext>
              </a:extLst>
            </p:cNvPr>
            <p:cNvSpPr/>
            <p:nvPr/>
          </p:nvSpPr>
          <p:spPr>
            <a:xfrm>
              <a:off x="989468" y="10012366"/>
              <a:ext cx="11025964" cy="2773357"/>
            </a:xfrm>
            <a:prstGeom prst="roundRect">
              <a:avLst>
                <a:gd name="adj" fmla="val 411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B0504C9A-1B38-486F-946E-D789606A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94" y="9719169"/>
              <a:ext cx="3641071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1" name="Group 7">
              <a:extLst>
                <a:ext uri="{FF2B5EF4-FFF2-40B4-BE49-F238E27FC236}">
                  <a16:creationId xmlns:a16="http://schemas.microsoft.com/office/drawing/2014/main" id="{D0110581-D251-4996-8872-3C25127EB776}"/>
                </a:ext>
              </a:extLst>
            </p:cNvPr>
            <p:cNvGrpSpPr/>
            <p:nvPr/>
          </p:nvGrpSpPr>
          <p:grpSpPr>
            <a:xfrm>
              <a:off x="526787" y="9744665"/>
              <a:ext cx="711497" cy="572229"/>
              <a:chOff x="-145995" y="8633545"/>
              <a:chExt cx="787401" cy="641352"/>
            </a:xfrm>
          </p:grpSpPr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D8DAD3D2-BA02-4BD8-99A9-D9BF1583D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Freeform 46">
                <a:extLst>
                  <a:ext uri="{FF2B5EF4-FFF2-40B4-BE49-F238E27FC236}">
                    <a16:creationId xmlns:a16="http://schemas.microsoft.com/office/drawing/2014/main" id="{C7D69865-F700-4973-90DF-585DE5FC2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47">
                <a:extLst>
                  <a:ext uri="{FF2B5EF4-FFF2-40B4-BE49-F238E27FC236}">
                    <a16:creationId xmlns:a16="http://schemas.microsoft.com/office/drawing/2014/main" id="{898A9699-9336-4955-8DD9-4F95B4D55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48">
                <a:extLst>
                  <a:ext uri="{FF2B5EF4-FFF2-40B4-BE49-F238E27FC236}">
                    <a16:creationId xmlns:a16="http://schemas.microsoft.com/office/drawing/2014/main" id="{452BC63D-FA88-4257-9342-A201DE70B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49">
                <a:extLst>
                  <a:ext uri="{FF2B5EF4-FFF2-40B4-BE49-F238E27FC236}">
                    <a16:creationId xmlns:a16="http://schemas.microsoft.com/office/drawing/2014/main" id="{F73BF254-5F55-4D88-A927-5186F7DC2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id="{6042E10C-187B-4183-B302-BBFEE3E29C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id="{8A41E161-3CB0-4CC7-B42A-8CDB6E30B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52">
                <a:extLst>
                  <a:ext uri="{FF2B5EF4-FFF2-40B4-BE49-F238E27FC236}">
                    <a16:creationId xmlns:a16="http://schemas.microsoft.com/office/drawing/2014/main" id="{15FDB2D0-7E33-47C9-BD2E-ED257D22A5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Rectangle 53">
                <a:extLst>
                  <a:ext uri="{FF2B5EF4-FFF2-40B4-BE49-F238E27FC236}">
                    <a16:creationId xmlns:a16="http://schemas.microsoft.com/office/drawing/2014/main" id="{D412B474-FC4A-4686-8E80-B764BCB85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ectangle 54">
                <a:extLst>
                  <a:ext uri="{FF2B5EF4-FFF2-40B4-BE49-F238E27FC236}">
                    <a16:creationId xmlns:a16="http://schemas.microsoft.com/office/drawing/2014/main" id="{2E095E4D-2142-4DEF-A506-1BD00C63D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Freeform 55">
                <a:extLst>
                  <a:ext uri="{FF2B5EF4-FFF2-40B4-BE49-F238E27FC236}">
                    <a16:creationId xmlns:a16="http://schemas.microsoft.com/office/drawing/2014/main" id="{18D7D600-8C92-419A-A285-222C2AB7E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Freeform 56">
                <a:extLst>
                  <a:ext uri="{FF2B5EF4-FFF2-40B4-BE49-F238E27FC236}">
                    <a16:creationId xmlns:a16="http://schemas.microsoft.com/office/drawing/2014/main" id="{8E68B519-9969-4C2D-B11A-1ED95C86F1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047224-F63D-4280-99A4-21DD752A26CC}"/>
                </a:ext>
              </a:extLst>
            </p:cNvPr>
            <p:cNvSpPr txBox="1"/>
            <p:nvPr/>
          </p:nvSpPr>
          <p:spPr>
            <a:xfrm>
              <a:off x="1302273" y="9676134"/>
              <a:ext cx="30864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4ACA53C-934F-4518-9960-C7B98126699E}"/>
                </a:ext>
              </a:extLst>
            </p:cNvPr>
            <p:cNvSpPr txBox="1"/>
            <p:nvPr/>
          </p:nvSpPr>
          <p:spPr>
            <a:xfrm>
              <a:off x="1385784" y="10409319"/>
              <a:ext cx="10629648" cy="969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endPara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68141" y="2573200"/>
                <a:ext cx="97458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alt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0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=−</m:t>
                    </m:r>
                    <m:r>
                      <a:rPr lang="en-US" altLang="en-US" sz="40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0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en-US" altLang="en-US" sz="40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0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&lt; </m:t>
                    </m:r>
                    <m:r>
                      <a:rPr lang="en-US" altLang="en-US" sz="40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altLang="en-US" sz="40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)?</m:t>
                    </m:r>
                  </m:oMath>
                </a14:m>
                <a:endParaRPr lang="en-US" alt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141" y="2573200"/>
                <a:ext cx="9745809" cy="707886"/>
              </a:xfrm>
              <a:prstGeom prst="rect">
                <a:avLst/>
              </a:prstGeom>
              <a:blipFill>
                <a:blip r:embed="rId4"/>
                <a:stretch>
                  <a:fillRect l="-2253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2909339" y="9601200"/>
            <a:ext cx="10941261" cy="3109589"/>
            <a:chOff x="526787" y="9676134"/>
            <a:chExt cx="10941261" cy="3109589"/>
          </a:xfrm>
        </p:grpSpPr>
        <p:sp>
          <p:nvSpPr>
            <p:cNvPr id="41" name="Rounded Rectangle 38">
              <a:extLst>
                <a:ext uri="{FF2B5EF4-FFF2-40B4-BE49-F238E27FC236}">
                  <a16:creationId xmlns:a16="http://schemas.microsoft.com/office/drawing/2014/main" id="{1DAF1874-54FB-4D35-B808-37AF6D49D295}"/>
                </a:ext>
              </a:extLst>
            </p:cNvPr>
            <p:cNvSpPr/>
            <p:nvPr/>
          </p:nvSpPr>
          <p:spPr>
            <a:xfrm>
              <a:off x="989468" y="10012366"/>
              <a:ext cx="10478580" cy="2773357"/>
            </a:xfrm>
            <a:prstGeom prst="roundRect">
              <a:avLst>
                <a:gd name="adj" fmla="val 411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0504C9A-1B38-486F-946E-D789606A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94" y="9719169"/>
              <a:ext cx="3641071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3" name="Group 7">
              <a:extLst>
                <a:ext uri="{FF2B5EF4-FFF2-40B4-BE49-F238E27FC236}">
                  <a16:creationId xmlns:a16="http://schemas.microsoft.com/office/drawing/2014/main" id="{D0110581-D251-4996-8872-3C25127EB776}"/>
                </a:ext>
              </a:extLst>
            </p:cNvPr>
            <p:cNvGrpSpPr/>
            <p:nvPr/>
          </p:nvGrpSpPr>
          <p:grpSpPr>
            <a:xfrm>
              <a:off x="526787" y="9744665"/>
              <a:ext cx="711497" cy="572229"/>
              <a:chOff x="-145995" y="8633545"/>
              <a:chExt cx="787401" cy="641352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8DAD3D2-BA02-4BD8-99A9-D9BF1583D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C7D69865-F700-4973-90DF-585DE5FC2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898A9699-9336-4955-8DD9-4F95B4D55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452BC63D-FA88-4257-9342-A201DE70B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Freeform 49">
                <a:extLst>
                  <a:ext uri="{FF2B5EF4-FFF2-40B4-BE49-F238E27FC236}">
                    <a16:creationId xmlns:a16="http://schemas.microsoft.com/office/drawing/2014/main" id="{F73BF254-5F55-4D88-A927-5186F7DC2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Freeform 50">
                <a:extLst>
                  <a:ext uri="{FF2B5EF4-FFF2-40B4-BE49-F238E27FC236}">
                    <a16:creationId xmlns:a16="http://schemas.microsoft.com/office/drawing/2014/main" id="{6042E10C-187B-4183-B302-BBFEE3E29C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Freeform 51">
                <a:extLst>
                  <a:ext uri="{FF2B5EF4-FFF2-40B4-BE49-F238E27FC236}">
                    <a16:creationId xmlns:a16="http://schemas.microsoft.com/office/drawing/2014/main" id="{8A41E161-3CB0-4CC7-B42A-8CDB6E30B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Freeform 52">
                <a:extLst>
                  <a:ext uri="{FF2B5EF4-FFF2-40B4-BE49-F238E27FC236}">
                    <a16:creationId xmlns:a16="http://schemas.microsoft.com/office/drawing/2014/main" id="{15FDB2D0-7E33-47C9-BD2E-ED257D22A5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ectangle 53">
                <a:extLst>
                  <a:ext uri="{FF2B5EF4-FFF2-40B4-BE49-F238E27FC236}">
                    <a16:creationId xmlns:a16="http://schemas.microsoft.com/office/drawing/2014/main" id="{D412B474-FC4A-4686-8E80-B764BCB85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54">
                <a:extLst>
                  <a:ext uri="{FF2B5EF4-FFF2-40B4-BE49-F238E27FC236}">
                    <a16:creationId xmlns:a16="http://schemas.microsoft.com/office/drawing/2014/main" id="{2E095E4D-2142-4DEF-A506-1BD00C63D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18D7D600-8C92-419A-A285-222C2AB7E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8E68B519-9969-4C2D-B11A-1ED95C86F1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047224-F63D-4280-99A4-21DD752A26CC}"/>
                </a:ext>
              </a:extLst>
            </p:cNvPr>
            <p:cNvSpPr txBox="1"/>
            <p:nvPr/>
          </p:nvSpPr>
          <p:spPr>
            <a:xfrm>
              <a:off x="1302273" y="9676134"/>
              <a:ext cx="30864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23726" y="2551186"/>
                <a:ext cx="89875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26" y="2551186"/>
                <a:ext cx="8987589" cy="707886"/>
              </a:xfrm>
              <a:prstGeom prst="rect">
                <a:avLst/>
              </a:prstGeom>
              <a:blipFill>
                <a:blip r:embed="rId9"/>
                <a:stretch>
                  <a:fillRect l="-2373" t="-16379" r="-1424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48175"/>
            <a:ext cx="59245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94" y="6619875"/>
            <a:ext cx="1828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5429250"/>
            <a:ext cx="27241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06" y="5435413"/>
            <a:ext cx="36099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2139" y="10427831"/>
                <a:ext cx="10103061" cy="232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altLang="en-US" sz="4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altLang="en-US" sz="4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altLang="en-US" sz="4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39" y="10427831"/>
                <a:ext cx="10103061" cy="2324162"/>
              </a:xfrm>
              <a:prstGeom prst="rect">
                <a:avLst/>
              </a:prstGeom>
              <a:blipFill>
                <a:blip r:embed="rId14"/>
                <a:stretch>
                  <a:fillRect l="-2474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5AA2B40-877F-4F1F-88CD-DE7C3D0F0FF6}"/>
                  </a:ext>
                </a:extLst>
              </p:cNvPr>
              <p:cNvSpPr txBox="1"/>
              <p:nvPr/>
            </p:nvSpPr>
            <p:spPr>
              <a:xfrm>
                <a:off x="13558373" y="10297064"/>
                <a:ext cx="10082264" cy="2462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alt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alt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alt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alt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alt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5AA2B40-877F-4F1F-88CD-DE7C3D0F0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8373" y="10297064"/>
                <a:ext cx="10082264" cy="2462213"/>
              </a:xfrm>
              <a:prstGeom prst="rect">
                <a:avLst/>
              </a:prstGeom>
              <a:blipFill>
                <a:blip r:embed="rId15"/>
                <a:stretch>
                  <a:fillRect l="-2418" b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Picture 2">
            <a:extLst>
              <a:ext uri="{FF2B5EF4-FFF2-40B4-BE49-F238E27FC236}">
                <a16:creationId xmlns:a16="http://schemas.microsoft.com/office/drawing/2014/main" id="{F4AD9F6B-BCAD-48C2-9BEC-08D4907E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175" y="4552950"/>
            <a:ext cx="59150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>
            <a:extLst>
              <a:ext uri="{FF2B5EF4-FFF2-40B4-BE49-F238E27FC236}">
                <a16:creationId xmlns:a16="http://schemas.microsoft.com/office/drawing/2014/main" id="{971CE1D0-2CA7-45A0-BFE5-10832D65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793" y="6696075"/>
            <a:ext cx="20288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">
            <a:extLst>
              <a:ext uri="{FF2B5EF4-FFF2-40B4-BE49-F238E27FC236}">
                <a16:creationId xmlns:a16="http://schemas.microsoft.com/office/drawing/2014/main" id="{781989BD-0543-47C0-B106-2EDCD658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87" y="5438775"/>
            <a:ext cx="37623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4B442282-D885-4818-8EF9-C3AB87C5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969" y="5438775"/>
            <a:ext cx="28289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7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247C1DD-B264-4F73-BF72-0E76E0BE1577}"/>
              </a:ext>
            </a:extLst>
          </p:cNvPr>
          <p:cNvGrpSpPr/>
          <p:nvPr/>
        </p:nvGrpSpPr>
        <p:grpSpPr>
          <a:xfrm>
            <a:off x="-152398" y="10188759"/>
            <a:ext cx="22558366" cy="2885494"/>
            <a:chOff x="1400771" y="4424635"/>
            <a:chExt cx="22943368" cy="2885494"/>
          </a:xfrm>
        </p:grpSpPr>
        <p:sp>
          <p:nvSpPr>
            <p:cNvPr id="50" name="Rounded Rectangle 38">
              <a:extLst>
                <a:ext uri="{FF2B5EF4-FFF2-40B4-BE49-F238E27FC236}">
                  <a16:creationId xmlns:a16="http://schemas.microsoft.com/office/drawing/2014/main" id="{0D22154B-29DA-4FEA-AE1F-3D488C7B0CB7}"/>
                </a:ext>
              </a:extLst>
            </p:cNvPr>
            <p:cNvSpPr/>
            <p:nvPr/>
          </p:nvSpPr>
          <p:spPr>
            <a:xfrm>
              <a:off x="2640777" y="4536772"/>
              <a:ext cx="21703362" cy="2773357"/>
            </a:xfrm>
            <a:prstGeom prst="roundRect">
              <a:avLst>
                <a:gd name="adj" fmla="val 411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3B28626-3AB8-4B64-B336-8C27F9032506}"/>
                </a:ext>
              </a:extLst>
            </p:cNvPr>
            <p:cNvGrpSpPr/>
            <p:nvPr/>
          </p:nvGrpSpPr>
          <p:grpSpPr>
            <a:xfrm>
              <a:off x="1400771" y="4424635"/>
              <a:ext cx="358351" cy="440502"/>
              <a:chOff x="217543" y="8657358"/>
              <a:chExt cx="401638" cy="493713"/>
            </a:xfrm>
          </p:grpSpPr>
          <p:sp>
            <p:nvSpPr>
              <p:cNvPr id="38" name="Freeform 45">
                <a:extLst>
                  <a:ext uri="{FF2B5EF4-FFF2-40B4-BE49-F238E27FC236}">
                    <a16:creationId xmlns:a16="http://schemas.microsoft.com/office/drawing/2014/main" id="{2FED1D46-F05B-4B39-9521-E4894A57F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Freeform 49">
                <a:extLst>
                  <a:ext uri="{FF2B5EF4-FFF2-40B4-BE49-F238E27FC236}">
                    <a16:creationId xmlns:a16="http://schemas.microsoft.com/office/drawing/2014/main" id="{35B191B4-DA79-4262-B16B-EC03208E7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B43E18-E223-4504-A8ED-FD9714C71EB5}"/>
                  </a:ext>
                </a:extLst>
              </p:cNvPr>
              <p:cNvSpPr txBox="1"/>
              <p:nvPr/>
            </p:nvSpPr>
            <p:spPr>
              <a:xfrm>
                <a:off x="1066800" y="11213698"/>
                <a:ext cx="211074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chặt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chẽ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B43E18-E223-4504-A8ED-FD9714C71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1213698"/>
                <a:ext cx="21107400" cy="830997"/>
              </a:xfrm>
              <a:prstGeom prst="rect">
                <a:avLst/>
              </a:prstGeom>
              <a:blipFill>
                <a:blip r:embed="rId2"/>
                <a:stretch>
                  <a:fillRect l="-491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039423"/>
            <a:ext cx="8534401" cy="694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6">
                <a:extLst>
                  <a:ext uri="{FF2B5EF4-FFF2-40B4-BE49-F238E27FC236}">
                    <a16:creationId xmlns:a16="http://schemas.microsoft.com/office/drawing/2014/main" id="{47CBBB9C-0C96-4D31-B7E9-4C9B2B8F4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799" y="2502302"/>
                <a:ext cx="4750735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4400" b="1" i="1" dirty="0" smtClean="0">
                          <a:latin typeface="Cambria Math"/>
                        </a:rPr>
                        <m:t>𝒚</m:t>
                      </m:r>
                      <m:r>
                        <a:rPr lang="en-US" altLang="en-US" sz="4400" b="1" i="1" dirty="0" smtClean="0">
                          <a:latin typeface="Cambria Math"/>
                        </a:rPr>
                        <m:t>=− </m:t>
                      </m:r>
                      <m:r>
                        <a:rPr lang="en-US" altLang="en-US" sz="4400" b="1" i="1" dirty="0">
                          <a:latin typeface="Cambria Math"/>
                        </a:rPr>
                        <m:t>𝒙</m:t>
                      </m:r>
                      <m:r>
                        <a:rPr lang="en-US" altLang="en-US" sz="4400" b="1" i="1" dirty="0">
                          <a:latin typeface="Cambria Math"/>
                        </a:rPr>
                        <m:t> (</m:t>
                      </m:r>
                      <m:r>
                        <a:rPr lang="en-US" altLang="en-US" sz="4400" b="1" i="1" dirty="0">
                          <a:latin typeface="Cambria Math"/>
                        </a:rPr>
                        <m:t>𝒙</m:t>
                      </m:r>
                      <m:r>
                        <a:rPr lang="en-US" altLang="en-US" sz="4400" b="1" i="1" dirty="0">
                          <a:latin typeface="Cambria Math"/>
                        </a:rPr>
                        <m:t> &lt; </m:t>
                      </m:r>
                      <m:r>
                        <a:rPr lang="en-US" altLang="en-US" sz="4400" b="1" i="1" dirty="0">
                          <a:latin typeface="Cambria Math"/>
                        </a:rPr>
                        <m:t>𝟎</m:t>
                      </m:r>
                      <m:r>
                        <a:rPr lang="en-US" altLang="en-US" sz="44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en-US" sz="4400" b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 Box 6">
                <a:extLst>
                  <a:ext uri="{FF2B5EF4-FFF2-40B4-BE49-F238E27FC236}">
                    <a16:creationId xmlns="" xmlns:a16="http://schemas.microsoft.com/office/drawing/2014/main" id="{47CBBB9C-0C96-4D31-B7E9-4C9B2B8F4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799" y="2502302"/>
                <a:ext cx="4750735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214" y="2887023"/>
            <a:ext cx="8709586" cy="708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6">
                <a:extLst>
                  <a:ext uri="{FF2B5EF4-FFF2-40B4-BE49-F238E27FC236}">
                    <a16:creationId xmlns:a16="http://schemas.microsoft.com/office/drawing/2014/main" id="{47CBBB9C-0C96-4D31-B7E9-4C9B2B8F4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20800" y="2502302"/>
                <a:ext cx="4750735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4400" b="1" i="1" dirty="0" smtClean="0">
                          <a:latin typeface="Cambria Math"/>
                        </a:rPr>
                        <m:t>𝒚</m:t>
                      </m:r>
                      <m:r>
                        <a:rPr lang="en-US" altLang="en-US" sz="4400" b="1" i="1" dirty="0" smtClean="0">
                          <a:latin typeface="Cambria Math"/>
                        </a:rPr>
                        <m:t>= </m:t>
                      </m:r>
                      <m:r>
                        <a:rPr lang="en-US" altLang="en-US" sz="4400" b="1" i="1" dirty="0">
                          <a:latin typeface="Cambria Math"/>
                        </a:rPr>
                        <m:t>𝒙</m:t>
                      </m:r>
                      <m:r>
                        <a:rPr lang="en-US" altLang="en-US" sz="4400" b="1" i="1" dirty="0">
                          <a:latin typeface="Cambria Math"/>
                        </a:rPr>
                        <m:t> (</m:t>
                      </m:r>
                      <m:r>
                        <a:rPr lang="en-US" altLang="en-US" sz="4400" b="1" i="1" dirty="0" smtClean="0">
                          <a:latin typeface="Cambria Math"/>
                        </a:rPr>
                        <m:t>𝒙</m:t>
                      </m:r>
                      <m:r>
                        <a:rPr lang="en-US" altLang="en-US" sz="4400" b="1" i="1" dirty="0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en-US" sz="4400" b="1" i="1" dirty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altLang="en-US" sz="4400" b="1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en-US" sz="4400" b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 Box 6">
                <a:extLst>
                  <a:ext uri="{FF2B5EF4-FFF2-40B4-BE49-F238E27FC236}">
                    <a16:creationId xmlns="" xmlns:a16="http://schemas.microsoft.com/office/drawing/2014/main" id="{47CBBB9C-0C96-4D31-B7E9-4C9B2B8F4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20800" y="2502302"/>
                <a:ext cx="475073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0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2280</TotalTime>
  <Words>2814</Words>
  <Application>Microsoft Office PowerPoint</Application>
  <PresentationFormat>Custom</PresentationFormat>
  <Paragraphs>452</Paragraphs>
  <Slides>36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Minh Trieu</cp:lastModifiedBy>
  <cp:revision>164</cp:revision>
  <dcterms:created xsi:type="dcterms:W3CDTF">2013-08-31T11:42:51Z</dcterms:created>
  <dcterms:modified xsi:type="dcterms:W3CDTF">2021-08-26T23:14:58Z</dcterms:modified>
</cp:coreProperties>
</file>