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71" r:id="rId2"/>
    <p:sldId id="306" r:id="rId3"/>
    <p:sldId id="278" r:id="rId4"/>
    <p:sldId id="302" r:id="rId5"/>
    <p:sldId id="279" r:id="rId6"/>
    <p:sldId id="270" r:id="rId7"/>
    <p:sldId id="283" r:id="rId8"/>
    <p:sldId id="284" r:id="rId9"/>
    <p:sldId id="268" r:id="rId10"/>
    <p:sldId id="274" r:id="rId11"/>
    <p:sldId id="272" r:id="rId12"/>
    <p:sldId id="269" r:id="rId13"/>
    <p:sldId id="273" r:id="rId14"/>
    <p:sldId id="275" r:id="rId15"/>
    <p:sldId id="304" r:id="rId16"/>
    <p:sldId id="280" r:id="rId17"/>
    <p:sldId id="281" r:id="rId18"/>
    <p:sldId id="282" r:id="rId19"/>
    <p:sldId id="277" r:id="rId20"/>
    <p:sldId id="294" r:id="rId21"/>
    <p:sldId id="285" r:id="rId22"/>
    <p:sldId id="276" r:id="rId23"/>
    <p:sldId id="291" r:id="rId24"/>
    <p:sldId id="300" r:id="rId25"/>
    <p:sldId id="301" r:id="rId26"/>
    <p:sldId id="303" r:id="rId27"/>
    <p:sldId id="288" r:id="rId28"/>
    <p:sldId id="293" r:id="rId29"/>
    <p:sldId id="297" r:id="rId30"/>
    <p:sldId id="298" r:id="rId31"/>
    <p:sldId id="305" r:id="rId32"/>
    <p:sldId id="308" r:id="rId33"/>
    <p:sldId id="287" r:id="rId34"/>
    <p:sldId id="292" r:id="rId35"/>
    <p:sldId id="295" r:id="rId36"/>
    <p:sldId id="296" r:id="rId37"/>
    <p:sldId id="286" r:id="rId38"/>
    <p:sldId id="290" r:id="rId39"/>
    <p:sldId id="289" r:id="rId40"/>
    <p:sldId id="299" r:id="rId41"/>
    <p:sldId id="307" r:id="rId42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6363"/>
    <a:srgbClr val="372D3B"/>
    <a:srgbClr val="312834"/>
    <a:srgbClr val="FF66CC"/>
    <a:srgbClr val="333E4B"/>
    <a:srgbClr val="425166"/>
    <a:srgbClr val="F7F7F7"/>
    <a:srgbClr val="F5F5F5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2" autoAdjust="0"/>
    <p:restoredTop sz="96323" autoAdjust="0"/>
  </p:normalViewPr>
  <p:slideViewPr>
    <p:cSldViewPr snapToGrid="0">
      <p:cViewPr varScale="1">
        <p:scale>
          <a:sx n="53" d="100"/>
          <a:sy n="53" d="100"/>
        </p:scale>
        <p:origin x="120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3" d="100"/>
        <a:sy n="63" d="100"/>
      </p:scale>
      <p:origin x="0" y="-11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pPr>
            <a:r>
              <a:rPr lang="tr-TR"/>
              <a:t>CHART TITLE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7636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281664"/>
        <c:axId val="242782880"/>
      </c:barChart>
      <c:catAx>
        <c:axId val="162281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2782880"/>
        <c:crosses val="autoZero"/>
        <c:auto val="1"/>
        <c:lblAlgn val="ctr"/>
        <c:lblOffset val="100"/>
        <c:noMultiLvlLbl val="0"/>
      </c:catAx>
      <c:valAx>
        <c:axId val="242782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22816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16691-65DC-493A-ABB6-3EE7A46508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8F36E4A-5E82-4D13-BBDE-382C2F8BECCC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1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2CAEC10A-0A23-4FA0-AC85-6F2F725C56DD}" type="parTrans" cxnId="{9A52AE1D-F764-40D5-A293-70DF885ED730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9A4DC3D7-D2F4-436A-A5AD-78D4D5B4615F}" type="sibTrans" cxnId="{9A52AE1D-F764-40D5-A293-70DF885ED730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D4C96E1C-3FCE-41AB-AC2B-AA87836BA796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2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F6977C8B-B4B6-4113-A6BE-D6DB4FC7470C}" type="parTrans" cxnId="{FA734A42-D5B1-4E07-A5A7-DB11079CB3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6938A8AF-D912-4F12-9272-218431F1A978}" type="sibTrans" cxnId="{FA734A42-D5B1-4E07-A5A7-DB11079CB3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24ADAAD6-C94D-49A4-8D11-34A140C78690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3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7C2D6EAC-C73A-459D-8AB6-C52221219A5C}" type="parTrans" cxnId="{E467EC65-68C2-4219-AA09-24E9550D8E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5E006546-57B8-4E77-B44C-FB9D594338AE}" type="sibTrans" cxnId="{E467EC65-68C2-4219-AA09-24E9550D8E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19538FED-1F7C-49B5-8E18-D2B7405AD374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4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09DD7980-201D-4737-ACB0-077E68E5024B}" type="parTrans" cxnId="{3E5776E1-4700-4ADA-96E7-76FE14B21AA1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795F4C5B-9B49-4CA5-87E8-8C1D7C17F583}" type="sibTrans" cxnId="{3E5776E1-4700-4ADA-96E7-76FE14B21AA1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A60637A1-0639-45AB-867B-940CFBBBFB54}" type="pres">
      <dgm:prSet presAssocID="{18A16691-65DC-493A-ABB6-3EE7A46508A5}" presName="Name0" presStyleCnt="0">
        <dgm:presLayoutVars>
          <dgm:dir/>
          <dgm:animLvl val="lvl"/>
          <dgm:resizeHandles val="exact"/>
        </dgm:presLayoutVars>
      </dgm:prSet>
      <dgm:spPr/>
    </dgm:pt>
    <dgm:pt modelId="{67E630B0-BD49-4C78-A2CD-3F4FC04D779F}" type="pres">
      <dgm:prSet presAssocID="{98F36E4A-5E82-4D13-BBDE-382C2F8BECC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4AEAE-887C-43CD-97DA-D6B4FC7E5143}" type="pres">
      <dgm:prSet presAssocID="{9A4DC3D7-D2F4-436A-A5AD-78D4D5B4615F}" presName="parTxOnlySpace" presStyleCnt="0"/>
      <dgm:spPr/>
    </dgm:pt>
    <dgm:pt modelId="{305E53A3-C41F-4D04-AFD3-DD91BD4F4194}" type="pres">
      <dgm:prSet presAssocID="{D4C96E1C-3FCE-41AB-AC2B-AA87836BA79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697D1-EF91-434B-8CF6-E01552627EA9}" type="pres">
      <dgm:prSet presAssocID="{6938A8AF-D912-4F12-9272-218431F1A978}" presName="parTxOnlySpace" presStyleCnt="0"/>
      <dgm:spPr/>
    </dgm:pt>
    <dgm:pt modelId="{B6D15D61-3E45-4A41-AD63-18029AAE834B}" type="pres">
      <dgm:prSet presAssocID="{24ADAAD6-C94D-49A4-8D11-34A140C7869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D52FD-C934-4BCD-BA75-FA7289B7B5B4}" type="pres">
      <dgm:prSet presAssocID="{5E006546-57B8-4E77-B44C-FB9D594338AE}" presName="parTxOnlySpace" presStyleCnt="0"/>
      <dgm:spPr/>
    </dgm:pt>
    <dgm:pt modelId="{8D2A8624-358A-4401-8662-A9BAEE64728A}" type="pres">
      <dgm:prSet presAssocID="{19538FED-1F7C-49B5-8E18-D2B7405AD37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734A42-D5B1-4E07-A5A7-DB11079CB366}" srcId="{18A16691-65DC-493A-ABB6-3EE7A46508A5}" destId="{D4C96E1C-3FCE-41AB-AC2B-AA87836BA796}" srcOrd="1" destOrd="0" parTransId="{F6977C8B-B4B6-4113-A6BE-D6DB4FC7470C}" sibTransId="{6938A8AF-D912-4F12-9272-218431F1A978}"/>
    <dgm:cxn modelId="{3E5776E1-4700-4ADA-96E7-76FE14B21AA1}" srcId="{18A16691-65DC-493A-ABB6-3EE7A46508A5}" destId="{19538FED-1F7C-49B5-8E18-D2B7405AD374}" srcOrd="3" destOrd="0" parTransId="{09DD7980-201D-4737-ACB0-077E68E5024B}" sibTransId="{795F4C5B-9B49-4CA5-87E8-8C1D7C17F583}"/>
    <dgm:cxn modelId="{DF551263-0521-427E-83D8-19F3C96D003C}" type="presOf" srcId="{18A16691-65DC-493A-ABB6-3EE7A46508A5}" destId="{A60637A1-0639-45AB-867B-940CFBBBFB54}" srcOrd="0" destOrd="0" presId="urn:microsoft.com/office/officeart/2005/8/layout/chevron1"/>
    <dgm:cxn modelId="{5249645C-335F-4DFE-9B43-058953CD4B36}" type="presOf" srcId="{19538FED-1F7C-49B5-8E18-D2B7405AD374}" destId="{8D2A8624-358A-4401-8662-A9BAEE64728A}" srcOrd="0" destOrd="0" presId="urn:microsoft.com/office/officeart/2005/8/layout/chevron1"/>
    <dgm:cxn modelId="{E8ED8A21-6303-4B81-A7A4-A3D54A0B786E}" type="presOf" srcId="{98F36E4A-5E82-4D13-BBDE-382C2F8BECCC}" destId="{67E630B0-BD49-4C78-A2CD-3F4FC04D779F}" srcOrd="0" destOrd="0" presId="urn:microsoft.com/office/officeart/2005/8/layout/chevron1"/>
    <dgm:cxn modelId="{F116C6DE-DB36-40D1-9DEB-C714C522311D}" type="presOf" srcId="{D4C96E1C-3FCE-41AB-AC2B-AA87836BA796}" destId="{305E53A3-C41F-4D04-AFD3-DD91BD4F4194}" srcOrd="0" destOrd="0" presId="urn:microsoft.com/office/officeart/2005/8/layout/chevron1"/>
    <dgm:cxn modelId="{54DFD91D-12C0-46C4-9CBB-5A3B3A436B19}" type="presOf" srcId="{24ADAAD6-C94D-49A4-8D11-34A140C78690}" destId="{B6D15D61-3E45-4A41-AD63-18029AAE834B}" srcOrd="0" destOrd="0" presId="urn:microsoft.com/office/officeart/2005/8/layout/chevron1"/>
    <dgm:cxn modelId="{E467EC65-68C2-4219-AA09-24E9550D8E66}" srcId="{18A16691-65DC-493A-ABB6-3EE7A46508A5}" destId="{24ADAAD6-C94D-49A4-8D11-34A140C78690}" srcOrd="2" destOrd="0" parTransId="{7C2D6EAC-C73A-459D-8AB6-C52221219A5C}" sibTransId="{5E006546-57B8-4E77-B44C-FB9D594338AE}"/>
    <dgm:cxn modelId="{9A52AE1D-F764-40D5-A293-70DF885ED730}" srcId="{18A16691-65DC-493A-ABB6-3EE7A46508A5}" destId="{98F36E4A-5E82-4D13-BBDE-382C2F8BECCC}" srcOrd="0" destOrd="0" parTransId="{2CAEC10A-0A23-4FA0-AC85-6F2F725C56DD}" sibTransId="{9A4DC3D7-D2F4-436A-A5AD-78D4D5B4615F}"/>
    <dgm:cxn modelId="{CEAFE520-FBCE-4CFE-93CA-1AAAA83F9FAB}" type="presParOf" srcId="{A60637A1-0639-45AB-867B-940CFBBBFB54}" destId="{67E630B0-BD49-4C78-A2CD-3F4FC04D779F}" srcOrd="0" destOrd="0" presId="urn:microsoft.com/office/officeart/2005/8/layout/chevron1"/>
    <dgm:cxn modelId="{153D883A-6CD5-4444-ADF8-DBEDAECA9B74}" type="presParOf" srcId="{A60637A1-0639-45AB-867B-940CFBBBFB54}" destId="{A734AEAE-887C-43CD-97DA-D6B4FC7E5143}" srcOrd="1" destOrd="0" presId="urn:microsoft.com/office/officeart/2005/8/layout/chevron1"/>
    <dgm:cxn modelId="{289E1812-A1EA-40B6-95EE-F7127CFE37D4}" type="presParOf" srcId="{A60637A1-0639-45AB-867B-940CFBBBFB54}" destId="{305E53A3-C41F-4D04-AFD3-DD91BD4F4194}" srcOrd="2" destOrd="0" presId="urn:microsoft.com/office/officeart/2005/8/layout/chevron1"/>
    <dgm:cxn modelId="{1E8DA2AD-78F8-47B3-9D39-86905741063F}" type="presParOf" srcId="{A60637A1-0639-45AB-867B-940CFBBBFB54}" destId="{2F9697D1-EF91-434B-8CF6-E01552627EA9}" srcOrd="3" destOrd="0" presId="urn:microsoft.com/office/officeart/2005/8/layout/chevron1"/>
    <dgm:cxn modelId="{8E0E5350-FE0A-468D-957C-A8A9834FA1EC}" type="presParOf" srcId="{A60637A1-0639-45AB-867B-940CFBBBFB54}" destId="{B6D15D61-3E45-4A41-AD63-18029AAE834B}" srcOrd="4" destOrd="0" presId="urn:microsoft.com/office/officeart/2005/8/layout/chevron1"/>
    <dgm:cxn modelId="{54FFC8C3-5D41-4240-93D2-5CA8BC922591}" type="presParOf" srcId="{A60637A1-0639-45AB-867B-940CFBBBFB54}" destId="{FEFD52FD-C934-4BCD-BA75-FA7289B7B5B4}" srcOrd="5" destOrd="0" presId="urn:microsoft.com/office/officeart/2005/8/layout/chevron1"/>
    <dgm:cxn modelId="{1A69E267-64CC-4EA6-B601-3E0202B0F85F}" type="presParOf" srcId="{A60637A1-0639-45AB-867B-940CFBBBFB54}" destId="{8D2A8624-358A-4401-8662-A9BAEE64728A}" srcOrd="6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8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8.jpg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18" Type="http://schemas.openxmlformats.org/officeDocument/2006/relationships/image" Target="../media/image41.emf"/><Relationship Id="rId26" Type="http://schemas.openxmlformats.org/officeDocument/2006/relationships/image" Target="../media/image48.emf"/><Relationship Id="rId3" Type="http://schemas.openxmlformats.org/officeDocument/2006/relationships/image" Target="../media/image27.emf"/><Relationship Id="rId21" Type="http://schemas.openxmlformats.org/officeDocument/2006/relationships/image" Target="../media/image43.emf"/><Relationship Id="rId7" Type="http://schemas.openxmlformats.org/officeDocument/2006/relationships/image" Target="../media/image20.emf"/><Relationship Id="rId12" Type="http://schemas.openxmlformats.org/officeDocument/2006/relationships/image" Target="../media/image35.emf"/><Relationship Id="rId17" Type="http://schemas.openxmlformats.org/officeDocument/2006/relationships/image" Target="../media/image40.emf"/><Relationship Id="rId25" Type="http://schemas.openxmlformats.org/officeDocument/2006/relationships/image" Target="../media/image47.emf"/><Relationship Id="rId2" Type="http://schemas.openxmlformats.org/officeDocument/2006/relationships/image" Target="../media/image26.emf"/><Relationship Id="rId16" Type="http://schemas.openxmlformats.org/officeDocument/2006/relationships/image" Target="../media/image39.emf"/><Relationship Id="rId20" Type="http://schemas.openxmlformats.org/officeDocument/2006/relationships/image" Target="../media/image4.emf"/><Relationship Id="rId29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11" Type="http://schemas.openxmlformats.org/officeDocument/2006/relationships/image" Target="../media/image34.emf"/><Relationship Id="rId24" Type="http://schemas.openxmlformats.org/officeDocument/2006/relationships/image" Target="../media/image46.emf"/><Relationship Id="rId5" Type="http://schemas.openxmlformats.org/officeDocument/2006/relationships/image" Target="../media/image29.emf"/><Relationship Id="rId15" Type="http://schemas.openxmlformats.org/officeDocument/2006/relationships/image" Target="../media/image38.emf"/><Relationship Id="rId23" Type="http://schemas.openxmlformats.org/officeDocument/2006/relationships/image" Target="../media/image45.emf"/><Relationship Id="rId28" Type="http://schemas.openxmlformats.org/officeDocument/2006/relationships/image" Target="../media/image50.emf"/><Relationship Id="rId10" Type="http://schemas.openxmlformats.org/officeDocument/2006/relationships/image" Target="../media/image33.emf"/><Relationship Id="rId19" Type="http://schemas.openxmlformats.org/officeDocument/2006/relationships/image" Target="../media/image42.emf"/><Relationship Id="rId4" Type="http://schemas.openxmlformats.org/officeDocument/2006/relationships/image" Target="../media/image28.emf"/><Relationship Id="rId9" Type="http://schemas.openxmlformats.org/officeDocument/2006/relationships/image" Target="../media/image32.emf"/><Relationship Id="rId14" Type="http://schemas.openxmlformats.org/officeDocument/2006/relationships/image" Target="../media/image37.emf"/><Relationship Id="rId22" Type="http://schemas.openxmlformats.org/officeDocument/2006/relationships/image" Target="../media/image44.emf"/><Relationship Id="rId27" Type="http://schemas.openxmlformats.org/officeDocument/2006/relationships/image" Target="../media/image4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5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84000" cy="1371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7824" y="877824"/>
            <a:ext cx="65288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CHROMA</a:t>
            </a:r>
            <a:endParaRPr lang="en-US" sz="55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77824" y="1920240"/>
            <a:ext cx="4425696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7824" y="2157533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MINIMAL PRESENTATION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400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9875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69696" y="2273962"/>
            <a:ext cx="9875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7824" y="6742068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400" y="6742068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7824" y="8138206"/>
            <a:ext cx="987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69696" y="8138206"/>
            <a:ext cx="987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64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ROW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22731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7824" y="6070757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ROW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7824" y="7466895"/>
            <a:ext cx="227319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7234" y="6423857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INTERMISSION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1615895" y="5366176"/>
            <a:ext cx="1091250" cy="832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400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83328" y="2273962"/>
            <a:ext cx="5961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97112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1744" y="2273962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7824" y="6565392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400" y="6565392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7824" y="7961530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483328" y="7961530"/>
            <a:ext cx="5961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97112" y="6565392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1744" y="7961530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02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MEET THE TEAM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1880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40294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68709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97123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25537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4552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AUSTIN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2966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JEAN GRAY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41381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MIKE HANSON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69796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JEREMY KEWL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717" y="6296388"/>
            <a:ext cx="3015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KYLIE MANOQUE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84552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WIZARD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12965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COUNSELOR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41378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DESIGNATED DRIVER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369796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SMILING HOBO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98209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 SIREN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1880" y="7572952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40668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87373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615786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71862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7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MEET THE TEAM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07530" y="3691960"/>
            <a:ext cx="3210767" cy="3210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48773" y="3588146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AUSTIN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10389" y="3645021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WIZARD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02290" y="4397436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PHOTOSHOP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26306" y="4533658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926306" y="4533658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02290" y="4933768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ILLUSTRATOR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926306" y="5069990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2926306" y="5069990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02290" y="5470100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INDESIGN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926306" y="5606322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926306" y="5606322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02290" y="6004384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POWERPOINT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926306" y="6140606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926306" y="6140606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702290" y="6540716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EFFECTS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926306" y="6676938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2926306" y="6676938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31330" y="7345626"/>
            <a:ext cx="10726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9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094075" y="36152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12210299" y="3742267"/>
            <a:ext cx="21553" cy="9973733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099983" y="354375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702257" y="3072083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9464401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094075" y="58504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2094075" y="80856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2094075" y="103208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99983" y="801415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1940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702257" y="7542483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702257" y="5762023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51172" y="5341149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702257" y="10232423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1950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1172" y="9811549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094075" y="19388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12202212" y="0"/>
            <a:ext cx="29641" cy="13716001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099983" y="186735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1960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702257" y="1395682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9464401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094075" y="41740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2094075" y="64092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2094075" y="86444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99983" y="633775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1980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702257" y="5866082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702257" y="4085622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1970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51172" y="3664748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702257" y="8556022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1990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1172" y="8135148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094075" y="10820399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99983" y="10740418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2000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702257" y="10268745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77307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094075" y="19388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12202213" y="1"/>
            <a:ext cx="23931" cy="11074398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094075" y="41740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2094075" y="64092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2094075" y="86444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99983" y="4080580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702257" y="3608907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094075" y="10820399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02257" y="1850422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2010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1172" y="1429548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99983" y="8557824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2040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702257" y="8086151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702257" y="63276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51172" y="5906792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702257" y="10720250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2050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51172" y="10299376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205096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1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SLIDE WITH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7824" y="2438400"/>
            <a:ext cx="10111909" cy="8915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7824" y="10515600"/>
            <a:ext cx="10111909" cy="8382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9774" y="10703867"/>
            <a:ext cx="742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CAPTION FOR YOUR PHOTO GOES HERE</a:t>
            </a:r>
            <a:endParaRPr lang="en-US" sz="2800" dirty="0">
              <a:solidFill>
                <a:srgbClr val="372D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39344" y="2273962"/>
            <a:ext cx="10405872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7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250" y="477469"/>
            <a:ext cx="6534150" cy="2913431"/>
          </a:xfrm>
          <a:prstGeom prst="rect">
            <a:avLst/>
          </a:prstGeom>
          <a:solidFill>
            <a:srgbClr val="372D3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7824" y="877824"/>
            <a:ext cx="65288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CHROMA</a:t>
            </a:r>
            <a:endParaRPr lang="en-US" sz="55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920240"/>
            <a:ext cx="4425696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7824" y="2157533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MINIMAL PRESENTATION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SEMI PHOTO SEPERATOR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26957" y="4261104"/>
            <a:ext cx="12457042" cy="46634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19098"/>
            <a:ext cx="22731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9305450"/>
            <a:ext cx="22731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tr-TR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261104"/>
            <a:ext cx="11926957" cy="4663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5718" y="4806648"/>
            <a:ext cx="987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1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PPT GRAPH WITH TEXT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8350843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577650015"/>
              </p:ext>
            </p:extLst>
          </p:nvPr>
        </p:nvGraphicFramePr>
        <p:xfrm>
          <a:off x="9775953" y="877824"/>
          <a:ext cx="13344144" cy="1083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LARGE PHOTO SLIDE WITH CAPTION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7824" y="2438400"/>
            <a:ext cx="22567392" cy="8915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7824" y="10515600"/>
            <a:ext cx="22567392" cy="8382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9774" y="10703867"/>
            <a:ext cx="742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CAPTION FOR YOUR PHOTO GOES HERE</a:t>
            </a:r>
            <a:endParaRPr lang="en-US" sz="2800" dirty="0">
              <a:solidFill>
                <a:srgbClr val="372D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5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PPT SMART OBJECT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7119860"/>
              </p:ext>
            </p:extLst>
          </p:nvPr>
        </p:nvGraphicFramePr>
        <p:xfrm>
          <a:off x="4100576" y="1700784"/>
          <a:ext cx="16180232" cy="722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40903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9633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88401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31995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2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GALLERY WITH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844508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56341" y="2273963"/>
            <a:ext cx="2795653" cy="279565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320748" y="227396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485155" y="2273963"/>
            <a:ext cx="2795653" cy="279565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649563" y="2273963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156341" y="5442847"/>
            <a:ext cx="2795653" cy="27956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320748" y="5442847"/>
            <a:ext cx="2795653" cy="279565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485155" y="5442847"/>
            <a:ext cx="2795653" cy="279565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649563" y="5442847"/>
            <a:ext cx="2795653" cy="279565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156341" y="8554834"/>
            <a:ext cx="2795653" cy="279565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320748" y="8554834"/>
            <a:ext cx="2795653" cy="279565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485155" y="8554834"/>
            <a:ext cx="2795653" cy="279565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649563" y="8554834"/>
            <a:ext cx="2795653" cy="279565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25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GALLERY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98537" y="2273963"/>
            <a:ext cx="2795653" cy="279565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082212" y="227396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365887" y="2273963"/>
            <a:ext cx="2795653" cy="279565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649563" y="2273963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98537" y="5442847"/>
            <a:ext cx="2795653" cy="27956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82212" y="5442847"/>
            <a:ext cx="2795653" cy="279565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365887" y="5442847"/>
            <a:ext cx="2795653" cy="279565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649563" y="5442847"/>
            <a:ext cx="2795653" cy="279565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98537" y="8554834"/>
            <a:ext cx="2795653" cy="279565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082212" y="8554834"/>
            <a:ext cx="2795653" cy="279565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65887" y="8554834"/>
            <a:ext cx="2795653" cy="279565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649563" y="8554834"/>
            <a:ext cx="2795653" cy="279565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07754" y="227396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94983" y="2273963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91429" y="5442847"/>
            <a:ext cx="2795653" cy="279565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94983" y="5442847"/>
            <a:ext cx="2795653" cy="279565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494983" y="8554834"/>
            <a:ext cx="2795653" cy="279565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07754" y="5471951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91429" y="2273962"/>
            <a:ext cx="2795653" cy="279565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91428" y="855483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7753" y="8554832"/>
            <a:ext cx="2795653" cy="279565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48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07755" y="2394432"/>
            <a:ext cx="4163726" cy="41637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7755" y="7007858"/>
            <a:ext cx="4163726" cy="41637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01189" y="2394432"/>
            <a:ext cx="4163726" cy="416372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01189" y="7007858"/>
            <a:ext cx="4163726" cy="416372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094622" y="2394432"/>
            <a:ext cx="4163726" cy="416372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094622" y="7007858"/>
            <a:ext cx="4163726" cy="416372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688057" y="2394432"/>
            <a:ext cx="4163726" cy="416372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688057" y="7007858"/>
            <a:ext cx="4163726" cy="416372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281490" y="2394432"/>
            <a:ext cx="4163726" cy="4163726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281490" y="7007858"/>
            <a:ext cx="4163726" cy="4163726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GALLERY LARGER THUMBS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7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3" y="877824"/>
            <a:ext cx="10636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 FULL WIDTH GRAPH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8808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4019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9230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44441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9652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14863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50074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85285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20496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55707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90918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126129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61340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396551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531762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666973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02184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937395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072606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38808" y="5358384"/>
            <a:ext cx="459909" cy="5072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74019" y="3913632"/>
            <a:ext cx="459909" cy="6517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09230" y="8028432"/>
            <a:ext cx="459909" cy="2402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44441" y="5577840"/>
            <a:ext cx="459909" cy="4853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79652" y="4498848"/>
            <a:ext cx="459909" cy="5932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14863" y="6053328"/>
            <a:ext cx="459909" cy="4377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50074" y="4059936"/>
            <a:ext cx="459909" cy="637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585285" y="5102352"/>
            <a:ext cx="459909" cy="5328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720496" y="3657600"/>
            <a:ext cx="459909" cy="6773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55707" y="6547104"/>
            <a:ext cx="459909" cy="388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990918" y="5358384"/>
            <a:ext cx="459909" cy="5072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126129" y="7424928"/>
            <a:ext cx="459909" cy="3006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261340" y="6912864"/>
            <a:ext cx="459909" cy="3518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396551" y="4498848"/>
            <a:ext cx="459909" cy="5932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7531762" y="4498848"/>
            <a:ext cx="459909" cy="5932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666973" y="8375904"/>
            <a:ext cx="459909" cy="20550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9802184" y="6547104"/>
            <a:ext cx="459909" cy="388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0937395" y="5358384"/>
            <a:ext cx="459909" cy="5072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072606" y="7790688"/>
            <a:ext cx="459909" cy="26402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79503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4714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68213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66848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20347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55558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72481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325980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461191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614690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49901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866824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020323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155534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272457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425956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9561167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696378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1831589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3" y="877824"/>
            <a:ext cx="10636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 BARS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7048" y="4141189"/>
            <a:ext cx="21268944" cy="16459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527048" y="4154905"/>
            <a:ext cx="7197852" cy="15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527048" y="5091403"/>
            <a:ext cx="21268944" cy="45719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7048" y="5091403"/>
            <a:ext cx="12316968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527048" y="5946677"/>
            <a:ext cx="21268944" cy="45719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527048" y="5946677"/>
            <a:ext cx="17206722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663432" y="5898611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527048" y="3204691"/>
            <a:ext cx="21268944" cy="16459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527048" y="3218407"/>
            <a:ext cx="14994782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6349461" y="2560710"/>
            <a:ext cx="344738" cy="510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7048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159905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792762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517060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149917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9782774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1415631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3048488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4681345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6405643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8038500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9671357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344709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527048" y="7673068"/>
            <a:ext cx="21268944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527048" y="7673068"/>
            <a:ext cx="7197852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527048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869824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212600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555376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898152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8240928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9583704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0926480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2259921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3602697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4945473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6288249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7631025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8973801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0316577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1659353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527048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907918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288791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669661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1050531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3431402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5812274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8193144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20573418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4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372D3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3" y="877824"/>
            <a:ext cx="10636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DARK PURPLE PHOTO FILTER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541137" y="5334506"/>
            <a:ext cx="5301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tr-TR" sz="3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 change the background of the slide and the background photo will have a white filter. Great for quotes and callout text</a:t>
            </a:r>
            <a:endParaRPr lang="tr-TR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3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7396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0" y="3202619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0" y="412062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0" y="5016621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0" y="5946234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0" y="6840953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0" y="773695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0" y="8671284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0" y="958361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0" y="10496896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TABLE OF CONTENTS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703290" y="227396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77824" y="27356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STUFF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703290" y="27356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TWO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77824" y="320261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THINGS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703290" y="320261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THREE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77824" y="36642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 THINGS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703290" y="36642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THREE TO SEVEN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77824" y="41259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IMPORTANT THINGS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703290" y="41259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EIGHT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77824" y="455863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INTERMISSION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8703290" y="455863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NINE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77824" y="502029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GRAPHS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8703290" y="502029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TEN TO THIRTEEN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77824" y="548729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8703290" y="548729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FOURTEEN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77824" y="5948955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INFOGRAPHICS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8703290" y="5948955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FIFTEEN TO TWENTY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77824" y="641062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703290" y="641062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TWENTY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77824" y="685107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8703290" y="685107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TWENTY TWO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77824" y="731274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 GOES 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703290" y="731274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TWENTY TWO TO FIFTY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77824" y="77454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INTERMISSION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703290" y="77454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77824" y="820709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GRAPHS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8703290" y="820709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TWO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77824" y="86740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MORE GRAPHS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8703290" y="86740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FIFTY-SOMETHING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77824" y="91357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 AND ANSWERS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703290" y="91357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EIGHT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77824" y="959741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CLOSING SPEECH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8703290" y="959741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NINE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77824" y="10045356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CLOSING SPEECH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703290" y="10045356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SIXTY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77824" y="10507021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CLOSING SPEECH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8703290" y="10507021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SIXTY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E4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rgbClr val="372D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rgbClr val="372D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rgbClr val="372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rgbClr val="372D3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LIGHT PHOTO FILTER</a:t>
            </a:r>
            <a:endParaRPr lang="en-US" sz="3800" dirty="0">
              <a:solidFill>
                <a:srgbClr val="372D3B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rgbClr val="372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E4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41137" y="5334506"/>
            <a:ext cx="5301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tr-TR" sz="3200" dirty="0" smtClean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 change the background of the slide and the background photo will have a white filter. Great for quotes and callout text</a:t>
            </a:r>
            <a:endParaRPr lang="tr-TR" sz="3200" dirty="0">
              <a:solidFill>
                <a:srgbClr val="372D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70012" y="12801599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rgbClr val="333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GALLERY WITH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2903375"/>
            <a:ext cx="4073723" cy="407372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977098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59139" y="2903375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59139" y="6977098"/>
            <a:ext cx="4073723" cy="40737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18277" y="2903375"/>
            <a:ext cx="4073723" cy="407372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18277" y="6977098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77416" y="2903375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77416" y="6977098"/>
            <a:ext cx="4073723" cy="407372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251139" y="2903375"/>
            <a:ext cx="4073723" cy="407372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251139" y="6977098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310277" y="2903375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310277" y="6977098"/>
            <a:ext cx="4073723" cy="407372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64975" y="3592128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372D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783252" y="3592128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372D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916114" y="3592128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372D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842391" y="7730210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372D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09530" y="7730210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372D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5838" y="7730210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372D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06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HALF PAGE WITH DIFF. COLOR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743700"/>
            <a:ext cx="24383999" cy="6972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rgbClr val="372D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rgbClr val="372D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rgbClr val="372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77824" y="2419821"/>
            <a:ext cx="22731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7824" y="7875759"/>
            <a:ext cx="22731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372D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rgbClr val="372D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rgbClr val="372D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4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GALLERY WITH DESCRIPTIONS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4757" y="2438400"/>
            <a:ext cx="5274477" cy="496146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40573" y="2438400"/>
            <a:ext cx="5274477" cy="49614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86389" y="2438400"/>
            <a:ext cx="5274477" cy="496146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132206" y="2438400"/>
            <a:ext cx="5274477" cy="496146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9536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5353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68101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15274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7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3934746" y="4139734"/>
            <a:ext cx="1046250" cy="9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525961" y="8272220"/>
            <a:ext cx="900000" cy="888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144968" y="8339720"/>
            <a:ext cx="956250" cy="7537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8837100" y="8266595"/>
            <a:ext cx="900000" cy="9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7371732" y="8305970"/>
            <a:ext cx="686250" cy="8212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5719137" y="8266595"/>
            <a:ext cx="607500" cy="90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4120371" y="8227220"/>
            <a:ext cx="675000" cy="9787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19286694" y="6252571"/>
            <a:ext cx="1057500" cy="9112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17585370" y="6291946"/>
            <a:ext cx="978750" cy="8325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16130190" y="6297571"/>
            <a:ext cx="832500" cy="8212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14372322" y="6297571"/>
            <a:ext cx="1057500" cy="821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biLevel thresh="25000"/>
          </a:blip>
          <a:stretch>
            <a:fillRect/>
          </a:stretch>
        </p:blipFill>
        <p:spPr>
          <a:xfrm>
            <a:off x="13058829" y="6291946"/>
            <a:ext cx="832500" cy="832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11408898" y="6325696"/>
            <a:ext cx="922500" cy="765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10369968" y="6218821"/>
            <a:ext cx="506250" cy="9787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8718975" y="6291946"/>
            <a:ext cx="1125000" cy="8325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7186107" y="6291946"/>
            <a:ext cx="1057500" cy="832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4007871" y="6275071"/>
            <a:ext cx="900000" cy="8662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5838864" y="6218821"/>
            <a:ext cx="528750" cy="9787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19286694" y="4173484"/>
            <a:ext cx="1091250" cy="8325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17691036" y="4111609"/>
            <a:ext cx="967500" cy="9562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16023315" y="4066609"/>
            <a:ext cx="1046250" cy="10462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14518572" y="4060984"/>
            <a:ext cx="911250" cy="10575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13025079" y="4139734"/>
            <a:ext cx="900000" cy="900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11520336" y="4139734"/>
            <a:ext cx="911250" cy="900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10319343" y="4156609"/>
            <a:ext cx="607500" cy="8662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8837100" y="4145359"/>
            <a:ext cx="888750" cy="8887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8">
            <a:biLevel thresh="25000"/>
          </a:blip>
          <a:stretch>
            <a:fillRect/>
          </a:stretch>
        </p:blipFill>
        <p:spPr>
          <a:xfrm>
            <a:off x="7186107" y="4173484"/>
            <a:ext cx="1057500" cy="8325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9">
            <a:biLevel thresh="25000"/>
          </a:blip>
          <a:stretch>
            <a:fillRect/>
          </a:stretch>
        </p:blipFill>
        <p:spPr>
          <a:xfrm>
            <a:off x="5613864" y="4139734"/>
            <a:ext cx="978750" cy="90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ICONS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4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3073635" y="4369640"/>
            <a:ext cx="1125000" cy="8325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685651" y="4409396"/>
            <a:ext cx="1057500" cy="8325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4618334" y="4375646"/>
            <a:ext cx="978750" cy="90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FEATURES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7982635" y="4395143"/>
            <a:ext cx="686250" cy="82125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663116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AWARD WINNING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90821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77307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FRIENDLY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05012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278443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ON CLOUD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506148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971086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SECURE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198791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06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FEATURES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90041" y="9307979"/>
            <a:ext cx="338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BUDGET FRIENDLY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2700000">
            <a:off x="11308904" y="6946235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2700000">
            <a:off x="11308905" y="4076118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2700000">
            <a:off x="12799773" y="5511177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2700000">
            <a:off x="9847308" y="5511177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395795" y="5980905"/>
            <a:ext cx="648009" cy="7754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699504" y="7500008"/>
            <a:ext cx="924210" cy="7861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192857" y="6001549"/>
            <a:ext cx="998571" cy="7754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648283" y="4481222"/>
            <a:ext cx="913586" cy="9029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140214" y="5693005"/>
            <a:ext cx="463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ENVIRONMENT FRIENDLY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70163" y="3021828"/>
            <a:ext cx="338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FAST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13983" y="5795453"/>
            <a:ext cx="1784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SECURE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140214" y="6232904"/>
            <a:ext cx="5827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6554" y="6232904"/>
            <a:ext cx="5831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34887" y="1818759"/>
            <a:ext cx="6740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11206" y="9807741"/>
            <a:ext cx="6740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SEPERATOR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261104"/>
            <a:ext cx="24384000" cy="46634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19098"/>
            <a:ext cx="22731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9305450"/>
            <a:ext cx="22731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tr-TR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7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971092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HALF PAGE PHOTO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97734" y="0"/>
            <a:ext cx="12886266" cy="13716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7824" y="2273962"/>
            <a:ext cx="8350843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0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BACKGROUND SLIDE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7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LOCATION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44" y="1870789"/>
            <a:ext cx="17170822" cy="96162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flipV="1">
            <a:off x="6082749" y="4313583"/>
            <a:ext cx="198782" cy="198782"/>
          </a:xfrm>
          <a:prstGeom prst="ellipse">
            <a:avLst/>
          </a:prstGeom>
          <a:solidFill>
            <a:srgbClr val="372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 flipV="1">
            <a:off x="8209723" y="10157792"/>
            <a:ext cx="198782" cy="198782"/>
          </a:xfrm>
          <a:prstGeom prst="ellipse">
            <a:avLst/>
          </a:prstGeom>
          <a:solidFill>
            <a:srgbClr val="372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 flipV="1">
            <a:off x="18447027" y="9780105"/>
            <a:ext cx="198782" cy="198782"/>
          </a:xfrm>
          <a:prstGeom prst="ellipse">
            <a:avLst/>
          </a:prstGeom>
          <a:solidFill>
            <a:srgbClr val="372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 flipV="1">
            <a:off x="13576853" y="6480141"/>
            <a:ext cx="198782" cy="198782"/>
          </a:xfrm>
          <a:prstGeom prst="ellipse">
            <a:avLst/>
          </a:prstGeom>
          <a:solidFill>
            <a:srgbClr val="372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 flipV="1">
            <a:off x="18347636" y="3677306"/>
            <a:ext cx="198782" cy="198782"/>
          </a:xfrm>
          <a:prstGeom prst="ellipse">
            <a:avLst/>
          </a:prstGeom>
          <a:solidFill>
            <a:srgbClr val="372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 flipV="1">
            <a:off x="11111949" y="6778316"/>
            <a:ext cx="198782" cy="198782"/>
          </a:xfrm>
          <a:prstGeom prst="ellipse">
            <a:avLst/>
          </a:prstGeom>
          <a:solidFill>
            <a:srgbClr val="372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 flipV="1">
            <a:off x="9780106" y="2981740"/>
            <a:ext cx="198782" cy="198782"/>
          </a:xfrm>
          <a:prstGeom prst="ellipse">
            <a:avLst/>
          </a:prstGeom>
          <a:solidFill>
            <a:srgbClr val="372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41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PRICING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46714" y="5407537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46714" y="6364079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46714" y="732062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46714" y="8243952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380684" y="3517934"/>
            <a:ext cx="528750" cy="9787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646714" y="4753821"/>
            <a:ext cx="399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ECONOMY PACK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46714" y="5454090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6714" y="5926107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46714" y="641093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46714" y="6882956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46714" y="7368355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6714" y="7840372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46714" y="8285504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180614" y="5407538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180614" y="6364079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180614" y="732062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180614" y="8243952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180614" y="4753821"/>
            <a:ext cx="399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STANDART PACK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80614" y="545408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180614" y="5926107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180614" y="641093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180614" y="6882956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180614" y="7368355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180614" y="7840372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180614" y="8285504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180614" y="916050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180614" y="8756921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180614" y="9202053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714514" y="5407537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714514" y="6364079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714514" y="732062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714514" y="8243952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714514" y="4753821"/>
            <a:ext cx="399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PREMIUM PACK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714514" y="5454090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714514" y="5926107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714514" y="641093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714514" y="6882956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714514" y="7368355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714514" y="7840372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714514" y="8285504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689584" y="3532697"/>
            <a:ext cx="978750" cy="900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6229109" y="3559395"/>
            <a:ext cx="967500" cy="956250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29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CONTACT US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0023659" y="3804274"/>
            <a:ext cx="637381" cy="6373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989206" y="8750441"/>
            <a:ext cx="706287" cy="5857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148551" y="7449654"/>
            <a:ext cx="387596" cy="749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9937526" y="6260839"/>
            <a:ext cx="809646" cy="6373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9997819" y="4984049"/>
            <a:ext cx="689060" cy="6632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101178" y="3784410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0-555-55-55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01178" y="5023271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Linkedin/link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01178" y="6287141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mail@mail.com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01178" y="7499501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Facebook/link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01178" y="8715709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Twitter/link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55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14130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994397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8974664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1954931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14935198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7915465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20895732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3141130" y="6206063"/>
            <a:ext cx="17881602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39279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39279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19546" y="654119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91887" y="3376408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92242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92242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672509" y="654119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644850" y="3376408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652775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652775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633042" y="654119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6605383" y="3376408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9633854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9633854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33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FULL PAGE TEXT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2269540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gravida magna mi a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in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In ac dui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0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BULLET POINTS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310769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" name="Oval 1"/>
          <p:cNvSpPr/>
          <p:nvPr/>
        </p:nvSpPr>
        <p:spPr>
          <a:xfrm>
            <a:off x="877824" y="2573868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482102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2" name="Oval 11"/>
          <p:cNvSpPr/>
          <p:nvPr/>
        </p:nvSpPr>
        <p:spPr>
          <a:xfrm>
            <a:off x="877824" y="3745201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77824" y="4916534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77824" y="6087867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77824" y="72592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77824" y="8430533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7824" y="9599401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400" y="4640023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6400" y="5811356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76400" y="7016555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8174476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76400" y="9345809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2" name="Oval 31"/>
          <p:cNvSpPr/>
          <p:nvPr/>
        </p:nvSpPr>
        <p:spPr>
          <a:xfrm>
            <a:off x="877824" y="10768269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6400" y="10517142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52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NUMBERED PARAGRAPHS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7824" y="2537290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198624" y="2418757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74359" y="2679786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7824" y="5614018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198624" y="5495485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74359" y="5756514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7824" y="8690746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198624" y="8572213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774359" y="8833242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384107" y="2537290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4704907" y="2418757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280642" y="2679786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384107" y="5614018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4704907" y="5495485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280642" y="5756514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384107" y="8690746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4704907" y="8572213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280642" y="8833242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09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COLUMN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400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COLUMN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10588752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gravida magna mi a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in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39344" y="2273962"/>
            <a:ext cx="10405872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75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8184</TotalTime>
  <Words>7450</Words>
  <Application>Microsoft Office PowerPoint</Application>
  <PresentationFormat>Custom</PresentationFormat>
  <Paragraphs>388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Open Sans</vt:lpstr>
      <vt:lpstr>Open Sans Light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433</cp:revision>
  <dcterms:created xsi:type="dcterms:W3CDTF">2014-09-26T10:57:37Z</dcterms:created>
  <dcterms:modified xsi:type="dcterms:W3CDTF">2015-04-15T01:01:07Z</dcterms:modified>
</cp:coreProperties>
</file>