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m4a" ContentType="audio/unknown"/>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70" r:id="rId2"/>
    <p:sldMasterId id="2147483782" r:id="rId3"/>
    <p:sldMasterId id="2147483794" r:id="rId4"/>
    <p:sldMasterId id="2147485233" r:id="rId5"/>
    <p:sldMasterId id="2147485246" r:id="rId6"/>
    <p:sldMasterId id="2147485259" r:id="rId7"/>
    <p:sldMasterId id="2147485272" r:id="rId8"/>
    <p:sldMasterId id="2147485312" r:id="rId9"/>
  </p:sldMasterIdLst>
  <p:notesMasterIdLst>
    <p:notesMasterId r:id="rId31"/>
  </p:notesMasterIdLst>
  <p:sldIdLst>
    <p:sldId id="362" r:id="rId10"/>
    <p:sldId id="368" r:id="rId11"/>
    <p:sldId id="404" r:id="rId12"/>
    <p:sldId id="365" r:id="rId13"/>
    <p:sldId id="364" r:id="rId14"/>
    <p:sldId id="369" r:id="rId15"/>
    <p:sldId id="386" r:id="rId16"/>
    <p:sldId id="405" r:id="rId17"/>
    <p:sldId id="407" r:id="rId18"/>
    <p:sldId id="408" r:id="rId19"/>
    <p:sldId id="409" r:id="rId20"/>
    <p:sldId id="410" r:id="rId21"/>
    <p:sldId id="391" r:id="rId22"/>
    <p:sldId id="412" r:id="rId23"/>
    <p:sldId id="388" r:id="rId24"/>
    <p:sldId id="413" r:id="rId25"/>
    <p:sldId id="414" r:id="rId26"/>
    <p:sldId id="416" r:id="rId27"/>
    <p:sldId id="418" r:id="rId28"/>
    <p:sldId id="371" r:id="rId29"/>
    <p:sldId id="372" r:id="rId30"/>
  </p:sldIdLst>
  <p:sldSz cx="9144000" cy="5143500" type="screen16x9"/>
  <p:notesSz cx="9144000" cy="6858000"/>
  <p:custDataLst>
    <p:tags r:id="rId32"/>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198438" indent="252413" algn="l" rtl="0" fontAlgn="base">
      <a:spcBef>
        <a:spcPct val="0"/>
      </a:spcBef>
      <a:spcAft>
        <a:spcPct val="0"/>
      </a:spcAft>
      <a:defRPr kern="1200">
        <a:solidFill>
          <a:schemeClr val="tx1"/>
        </a:solidFill>
        <a:latin typeface="Arial" pitchFamily="34" charset="0"/>
        <a:ea typeface="+mn-ea"/>
        <a:cs typeface="Arial" pitchFamily="34" charset="0"/>
      </a:defRPr>
    </a:lvl2pPr>
    <a:lvl3pPr marL="401638" indent="506413" algn="l" rtl="0" fontAlgn="base">
      <a:spcBef>
        <a:spcPct val="0"/>
      </a:spcBef>
      <a:spcAft>
        <a:spcPct val="0"/>
      </a:spcAft>
      <a:defRPr kern="1200">
        <a:solidFill>
          <a:schemeClr val="tx1"/>
        </a:solidFill>
        <a:latin typeface="Arial" pitchFamily="34" charset="0"/>
        <a:ea typeface="+mn-ea"/>
        <a:cs typeface="Arial" pitchFamily="34" charset="0"/>
      </a:defRPr>
    </a:lvl3pPr>
    <a:lvl4pPr marL="603250" indent="762000" algn="l" rtl="0" fontAlgn="base">
      <a:spcBef>
        <a:spcPct val="0"/>
      </a:spcBef>
      <a:spcAft>
        <a:spcPct val="0"/>
      </a:spcAft>
      <a:defRPr kern="1200">
        <a:solidFill>
          <a:schemeClr val="tx1"/>
        </a:solidFill>
        <a:latin typeface="Arial" pitchFamily="34" charset="0"/>
        <a:ea typeface="+mn-ea"/>
        <a:cs typeface="Arial" pitchFamily="34" charset="0"/>
      </a:defRPr>
    </a:lvl4pPr>
    <a:lvl5pPr marL="806450" indent="10160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D21"/>
    <a:srgbClr val="0000FF"/>
    <a:srgbClr val="FF0000"/>
    <a:srgbClr val="FF6600"/>
    <a:srgbClr val="FF00FF"/>
    <a:srgbClr val="0000CC"/>
    <a:srgbClr val="FADAF3"/>
    <a:srgbClr val="FF0066"/>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70" d="100"/>
          <a:sy n="70" d="100"/>
        </p:scale>
        <p:origin x="-1386" y="-43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0" hangingPunct="0">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5693FA04-1675-4981-9CAE-BFF1B94D74D5}" type="datetimeFigureOut">
              <a:rPr lang="en-US"/>
              <a:pPr>
                <a:defRPr/>
              </a:pPr>
              <a:t>8/7/2022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0" hangingPunct="0">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eaLnBrk="0" hangingPunct="0">
              <a:defRPr sz="1200">
                <a:latin typeface="Arial" charset="0"/>
                <a:cs typeface="+mn-cs"/>
              </a:defRPr>
            </a:lvl1pPr>
          </a:lstStyle>
          <a:p>
            <a:pPr>
              <a:defRPr/>
            </a:pPr>
            <a:fld id="{DBC92438-4FAC-4539-A6A5-734A8ACDC5AC}" type="slidenum">
              <a:rPr lang="en-US"/>
              <a:pPr>
                <a:defRPr/>
              </a:pPr>
              <a:t>‹#›</a:t>
            </a:fld>
            <a:endParaRPr lang="en-US"/>
          </a:p>
        </p:txBody>
      </p:sp>
    </p:spTree>
    <p:extLst>
      <p:ext uri="{BB962C8B-B14F-4D97-AF65-F5344CB8AC3E}">
        <p14:creationId xmlns:p14="http://schemas.microsoft.com/office/powerpoint/2010/main" val="3043466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00" kern="1200">
        <a:solidFill>
          <a:schemeClr val="tx1"/>
        </a:solidFill>
        <a:latin typeface="+mn-lt"/>
        <a:ea typeface="+mn-ea"/>
        <a:cs typeface="+mn-cs"/>
      </a:defRPr>
    </a:lvl1pPr>
    <a:lvl2pPr marL="198438" algn="l" rtl="0" eaLnBrk="0" fontAlgn="base" hangingPunct="0">
      <a:spcBef>
        <a:spcPct val="30000"/>
      </a:spcBef>
      <a:spcAft>
        <a:spcPct val="0"/>
      </a:spcAft>
      <a:defRPr sz="500" kern="1200">
        <a:solidFill>
          <a:schemeClr val="tx1"/>
        </a:solidFill>
        <a:latin typeface="+mn-lt"/>
        <a:ea typeface="+mn-ea"/>
        <a:cs typeface="+mn-cs"/>
      </a:defRPr>
    </a:lvl2pPr>
    <a:lvl3pPr marL="401638" algn="l" rtl="0" eaLnBrk="0" fontAlgn="base" hangingPunct="0">
      <a:spcBef>
        <a:spcPct val="30000"/>
      </a:spcBef>
      <a:spcAft>
        <a:spcPct val="0"/>
      </a:spcAft>
      <a:defRPr sz="500" kern="1200">
        <a:solidFill>
          <a:schemeClr val="tx1"/>
        </a:solidFill>
        <a:latin typeface="+mn-lt"/>
        <a:ea typeface="+mn-ea"/>
        <a:cs typeface="+mn-cs"/>
      </a:defRPr>
    </a:lvl3pPr>
    <a:lvl4pPr marL="603250" algn="l" rtl="0" eaLnBrk="0" fontAlgn="base" hangingPunct="0">
      <a:spcBef>
        <a:spcPct val="30000"/>
      </a:spcBef>
      <a:spcAft>
        <a:spcPct val="0"/>
      </a:spcAft>
      <a:defRPr sz="500" kern="1200">
        <a:solidFill>
          <a:schemeClr val="tx1"/>
        </a:solidFill>
        <a:latin typeface="+mn-lt"/>
        <a:ea typeface="+mn-ea"/>
        <a:cs typeface="+mn-cs"/>
      </a:defRPr>
    </a:lvl4pPr>
    <a:lvl5pPr marL="806450" algn="l" rtl="0" eaLnBrk="0" fontAlgn="base" hangingPunct="0">
      <a:spcBef>
        <a:spcPct val="30000"/>
      </a:spcBef>
      <a:spcAft>
        <a:spcPct val="0"/>
      </a:spcAft>
      <a:defRPr sz="500" kern="1200">
        <a:solidFill>
          <a:schemeClr val="tx1"/>
        </a:solidFill>
        <a:latin typeface="+mn-lt"/>
        <a:ea typeface="+mn-ea"/>
        <a:cs typeface="+mn-cs"/>
      </a:defRPr>
    </a:lvl5pPr>
    <a:lvl6pPr marL="1009777" algn="l" defTabSz="403914" rtl="0" eaLnBrk="1" latinLnBrk="0" hangingPunct="1">
      <a:defRPr sz="500" kern="1200">
        <a:solidFill>
          <a:schemeClr val="tx1"/>
        </a:solidFill>
        <a:latin typeface="+mn-lt"/>
        <a:ea typeface="+mn-ea"/>
        <a:cs typeface="+mn-cs"/>
      </a:defRPr>
    </a:lvl6pPr>
    <a:lvl7pPr marL="1211739" algn="l" defTabSz="403914" rtl="0" eaLnBrk="1" latinLnBrk="0" hangingPunct="1">
      <a:defRPr sz="500" kern="1200">
        <a:solidFill>
          <a:schemeClr val="tx1"/>
        </a:solidFill>
        <a:latin typeface="+mn-lt"/>
        <a:ea typeface="+mn-ea"/>
        <a:cs typeface="+mn-cs"/>
      </a:defRPr>
    </a:lvl7pPr>
    <a:lvl8pPr marL="1413672" algn="l" defTabSz="403914" rtl="0" eaLnBrk="1" latinLnBrk="0" hangingPunct="1">
      <a:defRPr sz="500" kern="1200">
        <a:solidFill>
          <a:schemeClr val="tx1"/>
        </a:solidFill>
        <a:latin typeface="+mn-lt"/>
        <a:ea typeface="+mn-ea"/>
        <a:cs typeface="+mn-cs"/>
      </a:defRPr>
    </a:lvl8pPr>
    <a:lvl9pPr marL="1615643" algn="l" defTabSz="403914"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p:txBody>
          <a:bodyPr/>
          <a:lstStyle>
            <a:lvl1pPr>
              <a:defRPr sz="1200">
                <a:solidFill>
                  <a:schemeClr val="tx1"/>
                </a:solidFill>
                <a:latin typeface="Arial" pitchFamily="34" charset="0"/>
                <a:ea typeface="SimSun" pitchFamily="2" charset="-122"/>
              </a:defRPr>
            </a:lvl1pPr>
            <a:lvl2pPr marL="742950" indent="-285750">
              <a:defRPr sz="1200">
                <a:solidFill>
                  <a:schemeClr val="tx1"/>
                </a:solidFill>
                <a:latin typeface="Arial" pitchFamily="34" charset="0"/>
                <a:ea typeface="SimSun" pitchFamily="2" charset="-122"/>
              </a:defRPr>
            </a:lvl2pPr>
            <a:lvl3pPr marL="1143000" indent="-228600">
              <a:defRPr sz="1200">
                <a:solidFill>
                  <a:schemeClr val="tx1"/>
                </a:solidFill>
                <a:latin typeface="Arial" pitchFamily="34" charset="0"/>
                <a:ea typeface="SimSun" pitchFamily="2" charset="-122"/>
              </a:defRPr>
            </a:lvl3pPr>
            <a:lvl4pPr marL="1600200" indent="-228600">
              <a:defRPr sz="1200">
                <a:solidFill>
                  <a:schemeClr val="tx1"/>
                </a:solidFill>
                <a:latin typeface="Arial" pitchFamily="34" charset="0"/>
                <a:ea typeface="SimSun" pitchFamily="2" charset="-122"/>
              </a:defRPr>
            </a:lvl4pPr>
            <a:lvl5pPr marL="2057400" indent="-228600">
              <a:defRPr sz="1200">
                <a:solidFill>
                  <a:schemeClr val="tx1"/>
                </a:solidFill>
                <a:latin typeface="Arial" pitchFamily="34" charset="0"/>
                <a:ea typeface="SimSun"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SimSun" pitchFamily="2" charset="-122"/>
              </a:defRPr>
            </a:lvl9pPr>
          </a:lstStyle>
          <a:p>
            <a:pPr>
              <a:defRPr/>
            </a:pPr>
            <a:fld id="{B25DED9C-522A-4D9D-974F-94119BE59F11}" type="slidenum">
              <a:rPr lang="en-US" altLang="zh-CN">
                <a:solidFill>
                  <a:prstClr val="black"/>
                </a:solidFill>
              </a:rPr>
              <a:pPr>
                <a:defRPr/>
              </a:pPr>
              <a:t>1</a:t>
            </a:fld>
            <a:endParaRPr lang="en-US" altLang="zh-CN">
              <a:solidFill>
                <a:prstClr val="black"/>
              </a:solidFill>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a:defRPr sz="1200">
                <a:solidFill>
                  <a:schemeClr val="tx1"/>
                </a:solidFill>
                <a:latin typeface="Arial" pitchFamily="34" charset="0"/>
                <a:ea typeface="SimSun" pitchFamily="2" charset="-122"/>
              </a:defRPr>
            </a:lvl1pPr>
            <a:lvl2pPr marL="742950" indent="-285750">
              <a:defRPr sz="1200">
                <a:solidFill>
                  <a:schemeClr val="tx1"/>
                </a:solidFill>
                <a:latin typeface="Arial" pitchFamily="34" charset="0"/>
                <a:ea typeface="SimSun" pitchFamily="2" charset="-122"/>
              </a:defRPr>
            </a:lvl2pPr>
            <a:lvl3pPr marL="1143000" indent="-228600">
              <a:defRPr sz="1200">
                <a:solidFill>
                  <a:schemeClr val="tx1"/>
                </a:solidFill>
                <a:latin typeface="Arial" pitchFamily="34" charset="0"/>
                <a:ea typeface="SimSun" pitchFamily="2" charset="-122"/>
              </a:defRPr>
            </a:lvl3pPr>
            <a:lvl4pPr marL="1600200" indent="-228600">
              <a:defRPr sz="1200">
                <a:solidFill>
                  <a:schemeClr val="tx1"/>
                </a:solidFill>
                <a:latin typeface="Arial" pitchFamily="34" charset="0"/>
                <a:ea typeface="SimSun" pitchFamily="2" charset="-122"/>
              </a:defRPr>
            </a:lvl4pPr>
            <a:lvl5pPr marL="2057400" indent="-228600">
              <a:defRPr sz="1200">
                <a:solidFill>
                  <a:schemeClr val="tx1"/>
                </a:solidFill>
                <a:latin typeface="Arial" pitchFamily="34" charset="0"/>
                <a:ea typeface="SimSun"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SimSun" pitchFamily="2" charset="-122"/>
              </a:defRPr>
            </a:lvl9pPr>
          </a:lstStyle>
          <a:p>
            <a:pPr>
              <a:defRPr/>
            </a:pPr>
            <a:fld id="{43AF09F7-D803-446C-BA82-71CF73374D1A}" type="slidenum">
              <a:rPr lang="en-US" altLang="zh-CN">
                <a:solidFill>
                  <a:prstClr val="black"/>
                </a:solidFill>
              </a:rPr>
              <a:pPr>
                <a:defRPr/>
              </a:pPr>
              <a:t>11</a:t>
            </a:fld>
            <a:endParaRPr lang="en-US" altLang="zh-CN">
              <a:solidFill>
                <a:prstClr val="black"/>
              </a:solidFill>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p:txBody>
          <a:bodyPr/>
          <a:lstStyle>
            <a:lvl1pPr>
              <a:defRPr sz="1200">
                <a:solidFill>
                  <a:schemeClr val="tx1"/>
                </a:solidFill>
                <a:latin typeface="Arial" pitchFamily="34" charset="0"/>
                <a:ea typeface="SimSun" pitchFamily="2" charset="-122"/>
              </a:defRPr>
            </a:lvl1pPr>
            <a:lvl2pPr marL="742950" indent="-285750">
              <a:defRPr sz="1200">
                <a:solidFill>
                  <a:schemeClr val="tx1"/>
                </a:solidFill>
                <a:latin typeface="Arial" pitchFamily="34" charset="0"/>
                <a:ea typeface="SimSun" pitchFamily="2" charset="-122"/>
              </a:defRPr>
            </a:lvl2pPr>
            <a:lvl3pPr marL="1143000" indent="-228600">
              <a:defRPr sz="1200">
                <a:solidFill>
                  <a:schemeClr val="tx1"/>
                </a:solidFill>
                <a:latin typeface="Arial" pitchFamily="34" charset="0"/>
                <a:ea typeface="SimSun" pitchFamily="2" charset="-122"/>
              </a:defRPr>
            </a:lvl3pPr>
            <a:lvl4pPr marL="1600200" indent="-228600">
              <a:defRPr sz="1200">
                <a:solidFill>
                  <a:schemeClr val="tx1"/>
                </a:solidFill>
                <a:latin typeface="Arial" pitchFamily="34" charset="0"/>
                <a:ea typeface="SimSun" pitchFamily="2" charset="-122"/>
              </a:defRPr>
            </a:lvl4pPr>
            <a:lvl5pPr marL="2057400" indent="-228600">
              <a:defRPr sz="1200">
                <a:solidFill>
                  <a:schemeClr val="tx1"/>
                </a:solidFill>
                <a:latin typeface="Arial" pitchFamily="34" charset="0"/>
                <a:ea typeface="SimSun"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SimSun" pitchFamily="2" charset="-122"/>
              </a:defRPr>
            </a:lvl9pPr>
          </a:lstStyle>
          <a:p>
            <a:pPr>
              <a:defRPr/>
            </a:pPr>
            <a:fld id="{D1CACB47-DEEA-467F-929E-3617EC2B0855}" type="slidenum">
              <a:rPr lang="en-US" altLang="zh-CN"/>
              <a:pPr>
                <a:defRPr/>
              </a:pPr>
              <a:t>12</a:t>
            </a:fld>
            <a:endParaRPr lang="en-US" altLang="zh-CN"/>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lvl1pPr>
              <a:defRPr sz="1200">
                <a:solidFill>
                  <a:schemeClr val="tx1"/>
                </a:solidFill>
                <a:latin typeface="Arial" pitchFamily="34" charset="0"/>
                <a:ea typeface="SimSun" pitchFamily="2" charset="-122"/>
              </a:defRPr>
            </a:lvl1pPr>
            <a:lvl2pPr marL="742950" indent="-285750">
              <a:defRPr sz="1200">
                <a:solidFill>
                  <a:schemeClr val="tx1"/>
                </a:solidFill>
                <a:latin typeface="Arial" pitchFamily="34" charset="0"/>
                <a:ea typeface="SimSun" pitchFamily="2" charset="-122"/>
              </a:defRPr>
            </a:lvl2pPr>
            <a:lvl3pPr marL="1143000" indent="-228600">
              <a:defRPr sz="1200">
                <a:solidFill>
                  <a:schemeClr val="tx1"/>
                </a:solidFill>
                <a:latin typeface="Arial" pitchFamily="34" charset="0"/>
                <a:ea typeface="SimSun" pitchFamily="2" charset="-122"/>
              </a:defRPr>
            </a:lvl3pPr>
            <a:lvl4pPr marL="1600200" indent="-228600">
              <a:defRPr sz="1200">
                <a:solidFill>
                  <a:schemeClr val="tx1"/>
                </a:solidFill>
                <a:latin typeface="Arial" pitchFamily="34" charset="0"/>
                <a:ea typeface="SimSun" pitchFamily="2" charset="-122"/>
              </a:defRPr>
            </a:lvl4pPr>
            <a:lvl5pPr marL="2057400" indent="-228600">
              <a:defRPr sz="1200">
                <a:solidFill>
                  <a:schemeClr val="tx1"/>
                </a:solidFill>
                <a:latin typeface="Arial" pitchFamily="34" charset="0"/>
                <a:ea typeface="SimSun"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SimSun" pitchFamily="2" charset="-122"/>
              </a:defRPr>
            </a:lvl9pPr>
          </a:lstStyle>
          <a:p>
            <a:pPr>
              <a:defRPr/>
            </a:pPr>
            <a:fld id="{FB22B531-DB9E-426E-8D51-E3E6C4EE8E63}" type="slidenum">
              <a:rPr lang="en-US" altLang="zh-CN"/>
              <a:pPr>
                <a:defRPr/>
              </a:pPr>
              <a:t>13</a:t>
            </a:fld>
            <a:endParaRPr lang="en-US" altLang="zh-CN"/>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lvl1pPr>
              <a:defRPr sz="1200">
                <a:solidFill>
                  <a:schemeClr val="tx1"/>
                </a:solidFill>
                <a:latin typeface="Arial" pitchFamily="34" charset="0"/>
                <a:ea typeface="SimSun" pitchFamily="2" charset="-122"/>
              </a:defRPr>
            </a:lvl1pPr>
            <a:lvl2pPr marL="742950" indent="-285750">
              <a:defRPr sz="1200">
                <a:solidFill>
                  <a:schemeClr val="tx1"/>
                </a:solidFill>
                <a:latin typeface="Arial" pitchFamily="34" charset="0"/>
                <a:ea typeface="SimSun" pitchFamily="2" charset="-122"/>
              </a:defRPr>
            </a:lvl2pPr>
            <a:lvl3pPr marL="1143000" indent="-228600">
              <a:defRPr sz="1200">
                <a:solidFill>
                  <a:schemeClr val="tx1"/>
                </a:solidFill>
                <a:latin typeface="Arial" pitchFamily="34" charset="0"/>
                <a:ea typeface="SimSun" pitchFamily="2" charset="-122"/>
              </a:defRPr>
            </a:lvl3pPr>
            <a:lvl4pPr marL="1600200" indent="-228600">
              <a:defRPr sz="1200">
                <a:solidFill>
                  <a:schemeClr val="tx1"/>
                </a:solidFill>
                <a:latin typeface="Arial" pitchFamily="34" charset="0"/>
                <a:ea typeface="SimSun" pitchFamily="2" charset="-122"/>
              </a:defRPr>
            </a:lvl4pPr>
            <a:lvl5pPr marL="2057400" indent="-228600">
              <a:defRPr sz="1200">
                <a:solidFill>
                  <a:schemeClr val="tx1"/>
                </a:solidFill>
                <a:latin typeface="Arial" pitchFamily="34" charset="0"/>
                <a:ea typeface="SimSun"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SimSun" pitchFamily="2" charset="-122"/>
              </a:defRPr>
            </a:lvl9pPr>
          </a:lstStyle>
          <a:p>
            <a:pPr>
              <a:defRPr/>
            </a:pPr>
            <a:fld id="{0CE1A77D-19BB-4B44-A246-DDA795CA22D0}" type="slidenum">
              <a:rPr lang="en-US" altLang="zh-CN"/>
              <a:pPr>
                <a:defRPr/>
              </a:pPr>
              <a:t>14</a:t>
            </a:fld>
            <a:endParaRPr lang="en-US" altLang="zh-CN"/>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a:defRPr sz="1200">
                <a:solidFill>
                  <a:schemeClr val="tx1"/>
                </a:solidFill>
                <a:latin typeface="Arial" pitchFamily="34" charset="0"/>
                <a:ea typeface="SimSun" pitchFamily="2" charset="-122"/>
              </a:defRPr>
            </a:lvl1pPr>
            <a:lvl2pPr marL="742950" indent="-285750">
              <a:defRPr sz="1200">
                <a:solidFill>
                  <a:schemeClr val="tx1"/>
                </a:solidFill>
                <a:latin typeface="Arial" pitchFamily="34" charset="0"/>
                <a:ea typeface="SimSun" pitchFamily="2" charset="-122"/>
              </a:defRPr>
            </a:lvl2pPr>
            <a:lvl3pPr marL="1143000" indent="-228600">
              <a:defRPr sz="1200">
                <a:solidFill>
                  <a:schemeClr val="tx1"/>
                </a:solidFill>
                <a:latin typeface="Arial" pitchFamily="34" charset="0"/>
                <a:ea typeface="SimSun" pitchFamily="2" charset="-122"/>
              </a:defRPr>
            </a:lvl3pPr>
            <a:lvl4pPr marL="1600200" indent="-228600">
              <a:defRPr sz="1200">
                <a:solidFill>
                  <a:schemeClr val="tx1"/>
                </a:solidFill>
                <a:latin typeface="Arial" pitchFamily="34" charset="0"/>
                <a:ea typeface="SimSun" pitchFamily="2" charset="-122"/>
              </a:defRPr>
            </a:lvl4pPr>
            <a:lvl5pPr marL="2057400" indent="-228600">
              <a:defRPr sz="1200">
                <a:solidFill>
                  <a:schemeClr val="tx1"/>
                </a:solidFill>
                <a:latin typeface="Arial" pitchFamily="34" charset="0"/>
                <a:ea typeface="SimSun"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SimSun" pitchFamily="2" charset="-122"/>
              </a:defRPr>
            </a:lvl9pPr>
          </a:lstStyle>
          <a:p>
            <a:pPr>
              <a:defRPr/>
            </a:pPr>
            <a:fld id="{43AF09F7-D803-446C-BA82-71CF73374D1A}" type="slidenum">
              <a:rPr lang="en-US" altLang="zh-CN"/>
              <a:pPr>
                <a:defRPr/>
              </a:pPr>
              <a:t>15</a:t>
            </a:fld>
            <a:endParaRPr lang="en-US" altLang="zh-CN"/>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p:txBody>
          <a:bodyPr/>
          <a:lstStyle>
            <a:lvl1pPr>
              <a:defRPr sz="1200">
                <a:solidFill>
                  <a:schemeClr val="tx1"/>
                </a:solidFill>
                <a:latin typeface="Arial" pitchFamily="34" charset="0"/>
                <a:ea typeface="SimSun" pitchFamily="2" charset="-122"/>
              </a:defRPr>
            </a:lvl1pPr>
            <a:lvl2pPr marL="742950" indent="-285750">
              <a:defRPr sz="1200">
                <a:solidFill>
                  <a:schemeClr val="tx1"/>
                </a:solidFill>
                <a:latin typeface="Arial" pitchFamily="34" charset="0"/>
                <a:ea typeface="SimSun" pitchFamily="2" charset="-122"/>
              </a:defRPr>
            </a:lvl2pPr>
            <a:lvl3pPr marL="1143000" indent="-228600">
              <a:defRPr sz="1200">
                <a:solidFill>
                  <a:schemeClr val="tx1"/>
                </a:solidFill>
                <a:latin typeface="Arial" pitchFamily="34" charset="0"/>
                <a:ea typeface="SimSun" pitchFamily="2" charset="-122"/>
              </a:defRPr>
            </a:lvl3pPr>
            <a:lvl4pPr marL="1600200" indent="-228600">
              <a:defRPr sz="1200">
                <a:solidFill>
                  <a:schemeClr val="tx1"/>
                </a:solidFill>
                <a:latin typeface="Arial" pitchFamily="34" charset="0"/>
                <a:ea typeface="SimSun" pitchFamily="2" charset="-122"/>
              </a:defRPr>
            </a:lvl4pPr>
            <a:lvl5pPr marL="2057400" indent="-228600">
              <a:defRPr sz="1200">
                <a:solidFill>
                  <a:schemeClr val="tx1"/>
                </a:solidFill>
                <a:latin typeface="Arial" pitchFamily="34" charset="0"/>
                <a:ea typeface="SimSun"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SimSun" pitchFamily="2" charset="-122"/>
              </a:defRPr>
            </a:lvl9pPr>
          </a:lstStyle>
          <a:p>
            <a:pPr>
              <a:defRPr/>
            </a:pPr>
            <a:fld id="{D1CACB47-DEEA-467F-929E-3617EC2B0855}" type="slidenum">
              <a:rPr lang="en-US" altLang="zh-CN">
                <a:solidFill>
                  <a:prstClr val="black"/>
                </a:solidFill>
              </a:rPr>
              <a:pPr>
                <a:defRPr/>
              </a:pPr>
              <a:t>18</a:t>
            </a:fld>
            <a:endParaRPr lang="en-US" altLang="zh-CN">
              <a:solidFill>
                <a:prstClr val="black"/>
              </a:solidFill>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p:cNvSpPr>
            <a:spLocks noGrp="1"/>
          </p:cNvSpPr>
          <p:nvPr>
            <p:ph type="sldNum" sz="quarter" idx="5"/>
          </p:nvPr>
        </p:nvSpPr>
        <p:spPr/>
        <p:txBody>
          <a:bodyPr/>
          <a:lstStyle/>
          <a:p>
            <a:pPr>
              <a:defRPr/>
            </a:pPr>
            <a:fld id="{2F32F177-1B16-43E5-9A28-35A8B87DCD8F}" type="slidenum">
              <a:rPr lang="zh-CN" altLang="en-US" smtClean="0"/>
              <a:pPr>
                <a:defRPr/>
              </a:pPr>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幻灯片图像占位符 7065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文本占位符 7065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 name="灯片编号占位符 1"/>
          <p:cNvSpPr>
            <a:spLocks noGrp="1"/>
          </p:cNvSpPr>
          <p:nvPr>
            <p:ph type="sldNum" sz="quarter" idx="5"/>
          </p:nvPr>
        </p:nvSpPr>
        <p:spPr/>
        <p:txBody>
          <a:bodyPr/>
          <a:lstStyle/>
          <a:p>
            <a:pPr>
              <a:defRPr/>
            </a:pPr>
            <a:fld id="{7BE336B5-8B82-419B-933D-3E0882FE9229}" type="slidenum">
              <a:rPr lang="en-US" altLang="zh-CN" dirty="0"/>
              <a:pPr>
                <a:defRPr/>
              </a:pPr>
              <a:t>21</a:t>
            </a:fld>
            <a:endParaRPr 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lvl1pPr>
              <a:defRPr sz="1200">
                <a:solidFill>
                  <a:schemeClr val="tx1"/>
                </a:solidFill>
                <a:latin typeface="Arial" pitchFamily="34" charset="0"/>
                <a:ea typeface="SimSun" pitchFamily="2" charset="-122"/>
              </a:defRPr>
            </a:lvl1pPr>
            <a:lvl2pPr marL="742950" indent="-285750">
              <a:defRPr sz="1200">
                <a:solidFill>
                  <a:schemeClr val="tx1"/>
                </a:solidFill>
                <a:latin typeface="Arial" pitchFamily="34" charset="0"/>
                <a:ea typeface="SimSun" pitchFamily="2" charset="-122"/>
              </a:defRPr>
            </a:lvl2pPr>
            <a:lvl3pPr marL="1143000" indent="-228600">
              <a:defRPr sz="1200">
                <a:solidFill>
                  <a:schemeClr val="tx1"/>
                </a:solidFill>
                <a:latin typeface="Arial" pitchFamily="34" charset="0"/>
                <a:ea typeface="SimSun" pitchFamily="2" charset="-122"/>
              </a:defRPr>
            </a:lvl3pPr>
            <a:lvl4pPr marL="1600200" indent="-228600">
              <a:defRPr sz="1200">
                <a:solidFill>
                  <a:schemeClr val="tx1"/>
                </a:solidFill>
                <a:latin typeface="Arial" pitchFamily="34" charset="0"/>
                <a:ea typeface="SimSun" pitchFamily="2" charset="-122"/>
              </a:defRPr>
            </a:lvl4pPr>
            <a:lvl5pPr marL="2057400" indent="-228600">
              <a:defRPr sz="1200">
                <a:solidFill>
                  <a:schemeClr val="tx1"/>
                </a:solidFill>
                <a:latin typeface="Arial" pitchFamily="34" charset="0"/>
                <a:ea typeface="SimSun"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SimSun" pitchFamily="2" charset="-122"/>
              </a:defRPr>
            </a:lvl9pPr>
          </a:lstStyle>
          <a:p>
            <a:pPr>
              <a:defRPr/>
            </a:pPr>
            <a:fld id="{A574E311-0C12-47DA-B68C-E315006B6547}" type="slidenum">
              <a:rPr lang="en-US" altLang="zh-CN">
                <a:solidFill>
                  <a:prstClr val="black"/>
                </a:solidFill>
              </a:rPr>
              <a:pPr>
                <a:defRPr/>
              </a:pPr>
              <a:t>2</a:t>
            </a:fld>
            <a:endParaRPr lang="en-US" altLang="zh-CN">
              <a:solidFill>
                <a:prstClr val="black"/>
              </a:solidFill>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lvl1pPr>
              <a:defRPr sz="1200">
                <a:solidFill>
                  <a:schemeClr val="tx1"/>
                </a:solidFill>
                <a:latin typeface="Arial" pitchFamily="34" charset="0"/>
                <a:ea typeface="SimSun" pitchFamily="2" charset="-122"/>
              </a:defRPr>
            </a:lvl1pPr>
            <a:lvl2pPr marL="742950" indent="-285750">
              <a:defRPr sz="1200">
                <a:solidFill>
                  <a:schemeClr val="tx1"/>
                </a:solidFill>
                <a:latin typeface="Arial" pitchFamily="34" charset="0"/>
                <a:ea typeface="SimSun" pitchFamily="2" charset="-122"/>
              </a:defRPr>
            </a:lvl2pPr>
            <a:lvl3pPr marL="1143000" indent="-228600">
              <a:defRPr sz="1200">
                <a:solidFill>
                  <a:schemeClr val="tx1"/>
                </a:solidFill>
                <a:latin typeface="Arial" pitchFamily="34" charset="0"/>
                <a:ea typeface="SimSun" pitchFamily="2" charset="-122"/>
              </a:defRPr>
            </a:lvl3pPr>
            <a:lvl4pPr marL="1600200" indent="-228600">
              <a:defRPr sz="1200">
                <a:solidFill>
                  <a:schemeClr val="tx1"/>
                </a:solidFill>
                <a:latin typeface="Arial" pitchFamily="34" charset="0"/>
                <a:ea typeface="SimSun" pitchFamily="2" charset="-122"/>
              </a:defRPr>
            </a:lvl4pPr>
            <a:lvl5pPr marL="2057400" indent="-228600">
              <a:defRPr sz="1200">
                <a:solidFill>
                  <a:schemeClr val="tx1"/>
                </a:solidFill>
                <a:latin typeface="Arial" pitchFamily="34" charset="0"/>
                <a:ea typeface="SimSun"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SimSun" pitchFamily="2" charset="-122"/>
              </a:defRPr>
            </a:lvl9pPr>
          </a:lstStyle>
          <a:p>
            <a:pPr>
              <a:defRPr/>
            </a:pPr>
            <a:fld id="{A574E311-0C12-47DA-B68C-E315006B6547}" type="slidenum">
              <a:rPr lang="en-US" altLang="zh-CN">
                <a:solidFill>
                  <a:prstClr val="black"/>
                </a:solidFill>
              </a:rPr>
              <a:pPr>
                <a:defRPr/>
              </a:pPr>
              <a:t>3</a:t>
            </a:fld>
            <a:endParaRPr lang="en-US" altLang="zh-CN">
              <a:solidFill>
                <a:prstClr val="black"/>
              </a:solidFill>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p:txBody>
          <a:bodyPr/>
          <a:lstStyle>
            <a:lvl1pPr>
              <a:defRPr sz="1200">
                <a:solidFill>
                  <a:schemeClr val="tx1"/>
                </a:solidFill>
                <a:latin typeface="Arial" pitchFamily="34" charset="0"/>
                <a:ea typeface="SimSun" pitchFamily="2" charset="-122"/>
              </a:defRPr>
            </a:lvl1pPr>
            <a:lvl2pPr marL="742950" indent="-285750">
              <a:defRPr sz="1200">
                <a:solidFill>
                  <a:schemeClr val="tx1"/>
                </a:solidFill>
                <a:latin typeface="Arial" pitchFamily="34" charset="0"/>
                <a:ea typeface="SimSun" pitchFamily="2" charset="-122"/>
              </a:defRPr>
            </a:lvl2pPr>
            <a:lvl3pPr marL="1143000" indent="-228600">
              <a:defRPr sz="1200">
                <a:solidFill>
                  <a:schemeClr val="tx1"/>
                </a:solidFill>
                <a:latin typeface="Arial" pitchFamily="34" charset="0"/>
                <a:ea typeface="SimSun" pitchFamily="2" charset="-122"/>
              </a:defRPr>
            </a:lvl3pPr>
            <a:lvl4pPr marL="1600200" indent="-228600">
              <a:defRPr sz="1200">
                <a:solidFill>
                  <a:schemeClr val="tx1"/>
                </a:solidFill>
                <a:latin typeface="Arial" pitchFamily="34" charset="0"/>
                <a:ea typeface="SimSun" pitchFamily="2" charset="-122"/>
              </a:defRPr>
            </a:lvl4pPr>
            <a:lvl5pPr marL="2057400" indent="-228600">
              <a:defRPr sz="1200">
                <a:solidFill>
                  <a:schemeClr val="tx1"/>
                </a:solidFill>
                <a:latin typeface="Arial" pitchFamily="34" charset="0"/>
                <a:ea typeface="SimSun"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SimSun" pitchFamily="2" charset="-122"/>
              </a:defRPr>
            </a:lvl9pPr>
          </a:lstStyle>
          <a:p>
            <a:pPr>
              <a:defRPr/>
            </a:pPr>
            <a:fld id="{868D36B1-2148-42B2-8F05-9C7039F8D912}" type="slidenum">
              <a:rPr lang="en-US" altLang="zh-CN">
                <a:solidFill>
                  <a:prstClr val="black"/>
                </a:solidFill>
              </a:rPr>
              <a:pPr>
                <a:defRPr/>
              </a:pPr>
              <a:t>4</a:t>
            </a:fld>
            <a:endParaRPr lang="en-US" altLang="zh-CN">
              <a:solidFill>
                <a:prstClr val="black"/>
              </a:solidFill>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lvl1pPr>
              <a:defRPr sz="1200">
                <a:solidFill>
                  <a:schemeClr val="tx1"/>
                </a:solidFill>
                <a:latin typeface="Arial" pitchFamily="34" charset="0"/>
                <a:ea typeface="SimSun" pitchFamily="2" charset="-122"/>
              </a:defRPr>
            </a:lvl1pPr>
            <a:lvl2pPr marL="742950" indent="-285750">
              <a:defRPr sz="1200">
                <a:solidFill>
                  <a:schemeClr val="tx1"/>
                </a:solidFill>
                <a:latin typeface="Arial" pitchFamily="34" charset="0"/>
                <a:ea typeface="SimSun" pitchFamily="2" charset="-122"/>
              </a:defRPr>
            </a:lvl2pPr>
            <a:lvl3pPr marL="1143000" indent="-228600">
              <a:defRPr sz="1200">
                <a:solidFill>
                  <a:schemeClr val="tx1"/>
                </a:solidFill>
                <a:latin typeface="Arial" pitchFamily="34" charset="0"/>
                <a:ea typeface="SimSun" pitchFamily="2" charset="-122"/>
              </a:defRPr>
            </a:lvl3pPr>
            <a:lvl4pPr marL="1600200" indent="-228600">
              <a:defRPr sz="1200">
                <a:solidFill>
                  <a:schemeClr val="tx1"/>
                </a:solidFill>
                <a:latin typeface="Arial" pitchFamily="34" charset="0"/>
                <a:ea typeface="SimSun" pitchFamily="2" charset="-122"/>
              </a:defRPr>
            </a:lvl4pPr>
            <a:lvl5pPr marL="2057400" indent="-228600">
              <a:defRPr sz="1200">
                <a:solidFill>
                  <a:schemeClr val="tx1"/>
                </a:solidFill>
                <a:latin typeface="Arial" pitchFamily="34" charset="0"/>
                <a:ea typeface="SimSun"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SimSun" pitchFamily="2" charset="-122"/>
              </a:defRPr>
            </a:lvl9pPr>
          </a:lstStyle>
          <a:p>
            <a:pPr>
              <a:defRPr/>
            </a:pPr>
            <a:fld id="{7B54AA07-36C2-45A6-ACF9-01F58E9C62E6}" type="slidenum">
              <a:rPr lang="en-US" altLang="zh-CN">
                <a:solidFill>
                  <a:prstClr val="black"/>
                </a:solidFill>
              </a:rPr>
              <a:pPr>
                <a:defRPr/>
              </a:pPr>
              <a:t>5</a:t>
            </a:fld>
            <a:endParaRPr lang="en-US" altLang="zh-CN">
              <a:solidFill>
                <a:prstClr val="black"/>
              </a:solidFill>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p:txBody>
          <a:bodyPr/>
          <a:lstStyle>
            <a:lvl1pPr>
              <a:defRPr sz="1200">
                <a:solidFill>
                  <a:schemeClr val="tx1"/>
                </a:solidFill>
                <a:latin typeface="Arial" pitchFamily="34" charset="0"/>
                <a:ea typeface="SimSun" pitchFamily="2" charset="-122"/>
              </a:defRPr>
            </a:lvl1pPr>
            <a:lvl2pPr marL="742950" indent="-285750">
              <a:defRPr sz="1200">
                <a:solidFill>
                  <a:schemeClr val="tx1"/>
                </a:solidFill>
                <a:latin typeface="Arial" pitchFamily="34" charset="0"/>
                <a:ea typeface="SimSun" pitchFamily="2" charset="-122"/>
              </a:defRPr>
            </a:lvl2pPr>
            <a:lvl3pPr marL="1143000" indent="-228600">
              <a:defRPr sz="1200">
                <a:solidFill>
                  <a:schemeClr val="tx1"/>
                </a:solidFill>
                <a:latin typeface="Arial" pitchFamily="34" charset="0"/>
                <a:ea typeface="SimSun" pitchFamily="2" charset="-122"/>
              </a:defRPr>
            </a:lvl3pPr>
            <a:lvl4pPr marL="1600200" indent="-228600">
              <a:defRPr sz="1200">
                <a:solidFill>
                  <a:schemeClr val="tx1"/>
                </a:solidFill>
                <a:latin typeface="Arial" pitchFamily="34" charset="0"/>
                <a:ea typeface="SimSun" pitchFamily="2" charset="-122"/>
              </a:defRPr>
            </a:lvl4pPr>
            <a:lvl5pPr marL="2057400" indent="-228600">
              <a:defRPr sz="1200">
                <a:solidFill>
                  <a:schemeClr val="tx1"/>
                </a:solidFill>
                <a:latin typeface="Arial" pitchFamily="34" charset="0"/>
                <a:ea typeface="SimSun"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SimSun" pitchFamily="2" charset="-122"/>
              </a:defRPr>
            </a:lvl9pPr>
          </a:lstStyle>
          <a:p>
            <a:pPr>
              <a:defRPr/>
            </a:pPr>
            <a:fld id="{D1CACB47-DEEA-467F-929E-3617EC2B0855}" type="slidenum">
              <a:rPr lang="en-US" altLang="zh-CN"/>
              <a:pPr>
                <a:defRPr/>
              </a:pPr>
              <a:t>6</a:t>
            </a:fld>
            <a:endParaRPr lang="en-US" altLang="zh-CN"/>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24577"/>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文本占位符 2457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 name="灯片编号占位符 1"/>
          <p:cNvSpPr>
            <a:spLocks noGrp="1"/>
          </p:cNvSpPr>
          <p:nvPr>
            <p:ph type="sldNum" sz="quarter" idx="5"/>
          </p:nvPr>
        </p:nvSpPr>
        <p:spPr/>
        <p:txBody>
          <a:bodyPr/>
          <a:lstStyle/>
          <a:p>
            <a:pPr>
              <a:defRPr/>
            </a:pPr>
            <a:fld id="{C67DD311-FB14-4756-8342-71829EDFBB90}" type="slidenum">
              <a:rPr lang="en-US" altLang="zh-CN" dirty="0">
                <a:solidFill>
                  <a:prstClr val="black"/>
                </a:solidFill>
              </a:rPr>
              <a:pPr>
                <a:defRPr/>
              </a:pPr>
              <a:t>7</a:t>
            </a:fld>
            <a:endParaRPr lang="zh-CN"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lvl1pPr>
              <a:defRPr sz="1200">
                <a:solidFill>
                  <a:schemeClr val="tx1"/>
                </a:solidFill>
                <a:latin typeface="Arial" pitchFamily="34" charset="0"/>
                <a:ea typeface="SimSun" pitchFamily="2" charset="-122"/>
              </a:defRPr>
            </a:lvl1pPr>
            <a:lvl2pPr marL="742950" indent="-285750">
              <a:defRPr sz="1200">
                <a:solidFill>
                  <a:schemeClr val="tx1"/>
                </a:solidFill>
                <a:latin typeface="Arial" pitchFamily="34" charset="0"/>
                <a:ea typeface="SimSun" pitchFamily="2" charset="-122"/>
              </a:defRPr>
            </a:lvl2pPr>
            <a:lvl3pPr marL="1143000" indent="-228600">
              <a:defRPr sz="1200">
                <a:solidFill>
                  <a:schemeClr val="tx1"/>
                </a:solidFill>
                <a:latin typeface="Arial" pitchFamily="34" charset="0"/>
                <a:ea typeface="SimSun" pitchFamily="2" charset="-122"/>
              </a:defRPr>
            </a:lvl3pPr>
            <a:lvl4pPr marL="1600200" indent="-228600">
              <a:defRPr sz="1200">
                <a:solidFill>
                  <a:schemeClr val="tx1"/>
                </a:solidFill>
                <a:latin typeface="Arial" pitchFamily="34" charset="0"/>
                <a:ea typeface="SimSun" pitchFamily="2" charset="-122"/>
              </a:defRPr>
            </a:lvl4pPr>
            <a:lvl5pPr marL="2057400" indent="-228600">
              <a:defRPr sz="1200">
                <a:solidFill>
                  <a:schemeClr val="tx1"/>
                </a:solidFill>
                <a:latin typeface="Arial" pitchFamily="34" charset="0"/>
                <a:ea typeface="SimSun"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SimSun" pitchFamily="2" charset="-122"/>
              </a:defRPr>
            </a:lvl9pPr>
          </a:lstStyle>
          <a:p>
            <a:pPr>
              <a:defRPr/>
            </a:pPr>
            <a:fld id="{451A4409-95EA-4311-8253-844010B11CCA}" type="slidenum">
              <a:rPr lang="en-US" altLang="zh-CN"/>
              <a:pPr>
                <a:defRPr/>
              </a:pPr>
              <a:t>9</a:t>
            </a:fld>
            <a:endParaRPr lang="en-US" altLang="zh-CN"/>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p:txBody>
          <a:bodyPr/>
          <a:lstStyle>
            <a:lvl1pPr>
              <a:defRPr sz="1200">
                <a:solidFill>
                  <a:schemeClr val="tx1"/>
                </a:solidFill>
                <a:latin typeface="Arial" pitchFamily="34" charset="0"/>
                <a:ea typeface="SimSun" pitchFamily="2" charset="-122"/>
              </a:defRPr>
            </a:lvl1pPr>
            <a:lvl2pPr marL="742950" indent="-285750">
              <a:defRPr sz="1200">
                <a:solidFill>
                  <a:schemeClr val="tx1"/>
                </a:solidFill>
                <a:latin typeface="Arial" pitchFamily="34" charset="0"/>
                <a:ea typeface="SimSun" pitchFamily="2" charset="-122"/>
              </a:defRPr>
            </a:lvl2pPr>
            <a:lvl3pPr marL="1143000" indent="-228600">
              <a:defRPr sz="1200">
                <a:solidFill>
                  <a:schemeClr val="tx1"/>
                </a:solidFill>
                <a:latin typeface="Arial" pitchFamily="34" charset="0"/>
                <a:ea typeface="SimSun" pitchFamily="2" charset="-122"/>
              </a:defRPr>
            </a:lvl3pPr>
            <a:lvl4pPr marL="1600200" indent="-228600">
              <a:defRPr sz="1200">
                <a:solidFill>
                  <a:schemeClr val="tx1"/>
                </a:solidFill>
                <a:latin typeface="Arial" pitchFamily="34" charset="0"/>
                <a:ea typeface="SimSun" pitchFamily="2" charset="-122"/>
              </a:defRPr>
            </a:lvl4pPr>
            <a:lvl5pPr marL="2057400" indent="-228600">
              <a:defRPr sz="1200">
                <a:solidFill>
                  <a:schemeClr val="tx1"/>
                </a:solidFill>
                <a:latin typeface="Arial" pitchFamily="34" charset="0"/>
                <a:ea typeface="SimSun" pitchFamily="2" charset="-122"/>
              </a:defRPr>
            </a:lvl5pPr>
            <a:lvl6pPr marL="2514600" indent="-228600" eaLnBrk="0" fontAlgn="base" hangingPunct="0">
              <a:spcBef>
                <a:spcPct val="30000"/>
              </a:spcBef>
              <a:spcAft>
                <a:spcPct val="0"/>
              </a:spcAft>
              <a:defRPr sz="1200">
                <a:solidFill>
                  <a:schemeClr val="tx1"/>
                </a:solidFill>
                <a:latin typeface="Arial" pitchFamily="34" charset="0"/>
                <a:ea typeface="SimSun" pitchFamily="2" charset="-122"/>
              </a:defRPr>
            </a:lvl6pPr>
            <a:lvl7pPr marL="2971800" indent="-228600" eaLnBrk="0" fontAlgn="base" hangingPunct="0">
              <a:spcBef>
                <a:spcPct val="30000"/>
              </a:spcBef>
              <a:spcAft>
                <a:spcPct val="0"/>
              </a:spcAft>
              <a:defRPr sz="1200">
                <a:solidFill>
                  <a:schemeClr val="tx1"/>
                </a:solidFill>
                <a:latin typeface="Arial" pitchFamily="34" charset="0"/>
                <a:ea typeface="SimSun" pitchFamily="2" charset="-122"/>
              </a:defRPr>
            </a:lvl7pPr>
            <a:lvl8pPr marL="3429000" indent="-228600" eaLnBrk="0" fontAlgn="base" hangingPunct="0">
              <a:spcBef>
                <a:spcPct val="30000"/>
              </a:spcBef>
              <a:spcAft>
                <a:spcPct val="0"/>
              </a:spcAft>
              <a:defRPr sz="1200">
                <a:solidFill>
                  <a:schemeClr val="tx1"/>
                </a:solidFill>
                <a:latin typeface="Arial" pitchFamily="34" charset="0"/>
                <a:ea typeface="SimSun" pitchFamily="2" charset="-122"/>
              </a:defRPr>
            </a:lvl8pPr>
            <a:lvl9pPr marL="3886200" indent="-228600" eaLnBrk="0" fontAlgn="base" hangingPunct="0">
              <a:spcBef>
                <a:spcPct val="30000"/>
              </a:spcBef>
              <a:spcAft>
                <a:spcPct val="0"/>
              </a:spcAft>
              <a:defRPr sz="1200">
                <a:solidFill>
                  <a:schemeClr val="tx1"/>
                </a:solidFill>
                <a:latin typeface="Arial" pitchFamily="34" charset="0"/>
                <a:ea typeface="SimSun" pitchFamily="2" charset="-122"/>
              </a:defRPr>
            </a:lvl9pPr>
          </a:lstStyle>
          <a:p>
            <a:pPr>
              <a:defRPr/>
            </a:pPr>
            <a:fld id="{451A4409-95EA-4311-8253-844010B11CCA}" type="slidenum">
              <a:rPr lang="en-US" altLang="zh-CN"/>
              <a:pPr>
                <a:defRPr/>
              </a:pPr>
              <a:t>10</a:t>
            </a:fld>
            <a:endParaRPr lang="en-US" altLang="zh-CN"/>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zh-C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91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5705" indent="0" algn="ctr">
              <a:buNone/>
              <a:defRPr>
                <a:solidFill>
                  <a:schemeClr val="tx1">
                    <a:tint val="75000"/>
                  </a:schemeClr>
                </a:solidFill>
              </a:defRPr>
            </a:lvl2pPr>
            <a:lvl3pPr marL="911444" indent="0" algn="ctr">
              <a:buNone/>
              <a:defRPr>
                <a:solidFill>
                  <a:schemeClr val="tx1">
                    <a:tint val="75000"/>
                  </a:schemeClr>
                </a:solidFill>
              </a:defRPr>
            </a:lvl3pPr>
            <a:lvl4pPr marL="1367171" indent="0" algn="ctr">
              <a:buNone/>
              <a:defRPr>
                <a:solidFill>
                  <a:schemeClr val="tx1">
                    <a:tint val="75000"/>
                  </a:schemeClr>
                </a:solidFill>
              </a:defRPr>
            </a:lvl4pPr>
            <a:lvl5pPr marL="1822904" indent="0" algn="ctr">
              <a:buNone/>
              <a:defRPr>
                <a:solidFill>
                  <a:schemeClr val="tx1">
                    <a:tint val="75000"/>
                  </a:schemeClr>
                </a:solidFill>
              </a:defRPr>
            </a:lvl5pPr>
            <a:lvl6pPr marL="2278610" indent="0" algn="ctr">
              <a:buNone/>
              <a:defRPr>
                <a:solidFill>
                  <a:schemeClr val="tx1">
                    <a:tint val="75000"/>
                  </a:schemeClr>
                </a:solidFill>
              </a:defRPr>
            </a:lvl6pPr>
            <a:lvl7pPr marL="2734312" indent="0" algn="ctr">
              <a:buNone/>
              <a:defRPr>
                <a:solidFill>
                  <a:schemeClr val="tx1">
                    <a:tint val="75000"/>
                  </a:schemeClr>
                </a:solidFill>
              </a:defRPr>
            </a:lvl7pPr>
            <a:lvl8pPr marL="3190051" indent="0" algn="ctr">
              <a:buNone/>
              <a:defRPr>
                <a:solidFill>
                  <a:schemeClr val="tx1">
                    <a:tint val="75000"/>
                  </a:schemeClr>
                </a:solidFill>
              </a:defRPr>
            </a:lvl8pPr>
            <a:lvl9pPr marL="364577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1201EED6-E78F-4573-A63F-CEA2B29DE252}" type="datetimeFigureOut">
              <a:rPr lang="en-US"/>
              <a:pPr>
                <a:defRPr/>
              </a:pPr>
              <a:t>8/7/2022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7689B1B6-2678-45BB-B6BC-51EC6B8CFF33}" type="slidenum">
              <a:rPr lang="en-US"/>
              <a:pPr>
                <a:defRPr/>
              </a:pPr>
              <a:t>‹#›</a:t>
            </a:fld>
            <a:endParaRPr lang="en-US"/>
          </a:p>
        </p:txBody>
      </p:sp>
    </p:spTree>
    <p:extLst>
      <p:ext uri="{BB962C8B-B14F-4D97-AF65-F5344CB8AC3E}">
        <p14:creationId xmlns:p14="http://schemas.microsoft.com/office/powerpoint/2010/main" val="307881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87D3264C-7A0F-41F6-B44C-BDECC6BF839E}" type="datetimeFigureOut">
              <a:rPr lang="en-US"/>
              <a:pPr>
                <a:defRPr/>
              </a:pPr>
              <a:t>8/7/2022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EBE7B99-AC33-4CEC-A480-5BE65855FD1B}" type="slidenum">
              <a:rPr lang="en-US"/>
              <a:pPr>
                <a:defRPr/>
              </a:pPr>
              <a:t>‹#›</a:t>
            </a:fld>
            <a:endParaRPr lang="en-US"/>
          </a:p>
        </p:txBody>
      </p:sp>
    </p:spTree>
    <p:extLst>
      <p:ext uri="{BB962C8B-B14F-4D97-AF65-F5344CB8AC3E}">
        <p14:creationId xmlns:p14="http://schemas.microsoft.com/office/powerpoint/2010/main" val="289640915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4"/>
            <a:ext cx="4485050" cy="620425"/>
          </a:xfrm>
          <a:prstGeom prst="rect">
            <a:avLst/>
          </a:prstGeom>
        </p:spPr>
        <p:txBody>
          <a:bodyPr lIns="49749" tIns="24874" rIns="49749" bIns="24874"/>
          <a:lstStyle/>
          <a:p>
            <a:r>
              <a:rPr lang="zh-CN" altLang="en-US" smtClean="0"/>
              <a:t>单击此处编辑母版标题样式</a:t>
            </a:r>
            <a:endParaRPr lang="zh-CN" altLang="en-US"/>
          </a:p>
        </p:txBody>
      </p:sp>
    </p:spTree>
    <p:extLst>
      <p:ext uri="{BB962C8B-B14F-4D97-AF65-F5344CB8AC3E}">
        <p14:creationId xmlns:p14="http://schemas.microsoft.com/office/powerpoint/2010/main" val="1971176419"/>
      </p:ext>
    </p:extLst>
  </p:cSld>
  <p:clrMapOvr>
    <a:masterClrMapping/>
  </p:clrMapOvr>
  <p:transition advTm="3000"/>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6283620"/>
      </p:ext>
    </p:extLst>
  </p:cSld>
  <p:clrMapOvr>
    <a:masterClrMapping/>
  </p:clrMapOvr>
  <p:transition advTm="3000"/>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342912"/>
            <a:ext cx="2949233" cy="1200190"/>
          </a:xfrm>
          <a:prstGeom prst="rect">
            <a:avLst/>
          </a:prstGeom>
        </p:spPr>
        <p:txBody>
          <a:bodyPr lIns="49749" tIns="24874" rIns="49749" bIns="24874"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465" y="740595"/>
            <a:ext cx="4629238" cy="3655341"/>
          </a:xfrm>
          <a:prstGeom prst="rect">
            <a:avLst/>
          </a:prstGeom>
        </p:spPr>
        <p:txBody>
          <a:bodyPr lIns="49749" tIns="24874" rIns="49749" bIns="24874"/>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53" y="1543105"/>
            <a:ext cx="2949233" cy="2858787"/>
          </a:xfrm>
          <a:prstGeom prst="rect">
            <a:avLst/>
          </a:prstGeom>
        </p:spPr>
        <p:txBody>
          <a:bodyPr lIns="49749" tIns="24874" rIns="49749" bIns="24874"/>
          <a:lstStyle>
            <a:lvl1pPr marL="0" indent="0">
              <a:buNone/>
              <a:defRPr sz="1200"/>
            </a:lvl1pPr>
            <a:lvl2pPr marL="342380" indent="0">
              <a:buNone/>
              <a:defRPr sz="1000"/>
            </a:lvl2pPr>
            <a:lvl3pPr marL="684759" indent="0">
              <a:buNone/>
              <a:defRPr sz="900"/>
            </a:lvl3pPr>
            <a:lvl4pPr marL="1027137" indent="0">
              <a:buNone/>
              <a:defRPr sz="700"/>
            </a:lvl4pPr>
            <a:lvl5pPr marL="1369170" indent="0">
              <a:buNone/>
              <a:defRPr sz="700"/>
            </a:lvl5pPr>
            <a:lvl6pPr marL="1711548" indent="0">
              <a:buNone/>
              <a:defRPr sz="700"/>
            </a:lvl6pPr>
            <a:lvl7pPr marL="2053927" indent="0">
              <a:buNone/>
              <a:defRPr sz="700"/>
            </a:lvl7pPr>
            <a:lvl8pPr marL="2396307" indent="0">
              <a:buNone/>
              <a:defRPr sz="700"/>
            </a:lvl8pPr>
            <a:lvl9pPr marL="2738687" indent="0">
              <a:buNone/>
              <a:defRPr sz="700"/>
            </a:lvl9pPr>
          </a:lstStyle>
          <a:p>
            <a:pPr lvl="0"/>
            <a:r>
              <a:rPr lang="zh-CN" altLang="en-US" smtClean="0"/>
              <a:t>单击此处编辑母版文本样式</a:t>
            </a:r>
          </a:p>
        </p:txBody>
      </p:sp>
    </p:spTree>
    <p:extLst>
      <p:ext uri="{BB962C8B-B14F-4D97-AF65-F5344CB8AC3E}">
        <p14:creationId xmlns:p14="http://schemas.microsoft.com/office/powerpoint/2010/main" val="3438572856"/>
      </p:ext>
    </p:extLst>
  </p:cSld>
  <p:clrMapOvr>
    <a:masterClrMapping/>
  </p:clrMapOvr>
  <p:transition advTm="3000"/>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60" y="342912"/>
            <a:ext cx="3124071" cy="1200190"/>
          </a:xfrm>
          <a:prstGeom prst="rect">
            <a:avLst/>
          </a:prstGeom>
        </p:spPr>
        <p:txBody>
          <a:bodyPr lIns="49749" tIns="24874" rIns="49749" bIns="24874"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465" y="342912"/>
            <a:ext cx="4629238" cy="4053023"/>
          </a:xfrm>
          <a:prstGeom prst="rect">
            <a:avLst/>
          </a:prstGeom>
        </p:spPr>
        <p:txBody>
          <a:bodyPr lIns="49749" tIns="24874" rIns="49749" bIns="24874"/>
          <a:lstStyle>
            <a:lvl1pPr marL="0" indent="0">
              <a:buNone/>
              <a:defRPr sz="2400"/>
            </a:lvl1pPr>
            <a:lvl2pPr marL="342380" indent="0">
              <a:buNone/>
              <a:defRPr sz="2100"/>
            </a:lvl2pPr>
            <a:lvl3pPr marL="684759" indent="0">
              <a:buNone/>
              <a:defRPr sz="1800"/>
            </a:lvl3pPr>
            <a:lvl4pPr marL="1027137" indent="0">
              <a:buNone/>
              <a:defRPr sz="1500"/>
            </a:lvl4pPr>
            <a:lvl5pPr marL="1369170" indent="0">
              <a:buNone/>
              <a:defRPr sz="1500"/>
            </a:lvl5pPr>
            <a:lvl6pPr marL="1711548" indent="0">
              <a:buNone/>
              <a:defRPr sz="1500"/>
            </a:lvl6pPr>
            <a:lvl7pPr marL="2053927" indent="0">
              <a:buNone/>
              <a:defRPr sz="1500"/>
            </a:lvl7pPr>
            <a:lvl8pPr marL="2396307" indent="0">
              <a:buNone/>
              <a:defRPr sz="1500"/>
            </a:lvl8pPr>
            <a:lvl9pPr marL="2738687" indent="0">
              <a:buNone/>
              <a:defRPr sz="1500"/>
            </a:lvl9pPr>
          </a:lstStyle>
          <a:p>
            <a:pPr lvl="0"/>
            <a:endParaRPr lang="zh-CN" altLang="en-US" noProof="0"/>
          </a:p>
        </p:txBody>
      </p:sp>
      <p:sp>
        <p:nvSpPr>
          <p:cNvPr id="4" name="文本占位符 3"/>
          <p:cNvSpPr>
            <a:spLocks noGrp="1"/>
          </p:cNvSpPr>
          <p:nvPr>
            <p:ph type="body" sz="half" idx="2"/>
          </p:nvPr>
        </p:nvSpPr>
        <p:spPr>
          <a:xfrm>
            <a:off x="629860" y="1543105"/>
            <a:ext cx="3124071" cy="2858787"/>
          </a:xfrm>
          <a:prstGeom prst="rect">
            <a:avLst/>
          </a:prstGeom>
        </p:spPr>
        <p:txBody>
          <a:bodyPr lIns="49749" tIns="24874" rIns="49749" bIns="24874"/>
          <a:lstStyle>
            <a:lvl1pPr marL="0" indent="0">
              <a:buNone/>
              <a:defRPr sz="1500"/>
            </a:lvl1pPr>
            <a:lvl2pPr marL="342380" indent="0">
              <a:buNone/>
              <a:defRPr sz="1300"/>
            </a:lvl2pPr>
            <a:lvl3pPr marL="684759" indent="0">
              <a:buNone/>
              <a:defRPr sz="1200"/>
            </a:lvl3pPr>
            <a:lvl4pPr marL="1027137" indent="0">
              <a:buNone/>
              <a:defRPr sz="1000"/>
            </a:lvl4pPr>
            <a:lvl5pPr marL="1369170" indent="0">
              <a:buNone/>
              <a:defRPr sz="1000"/>
            </a:lvl5pPr>
            <a:lvl6pPr marL="1711548" indent="0">
              <a:buNone/>
              <a:defRPr sz="1000"/>
            </a:lvl6pPr>
            <a:lvl7pPr marL="2053927" indent="0">
              <a:buNone/>
              <a:defRPr sz="1000"/>
            </a:lvl7pPr>
            <a:lvl8pPr marL="2396307" indent="0">
              <a:buNone/>
              <a:defRPr sz="1000"/>
            </a:lvl8pPr>
            <a:lvl9pPr marL="2738687" indent="0">
              <a:buNone/>
              <a:defRPr sz="1000"/>
            </a:lvl9pPr>
          </a:lstStyle>
          <a:p>
            <a:pPr lvl="0"/>
            <a:r>
              <a:rPr lang="zh-CN" altLang="en-US" smtClean="0"/>
              <a:t>单击此处编辑母版文本样式</a:t>
            </a:r>
          </a:p>
        </p:txBody>
      </p:sp>
    </p:spTree>
    <p:extLst>
      <p:ext uri="{BB962C8B-B14F-4D97-AF65-F5344CB8AC3E}">
        <p14:creationId xmlns:p14="http://schemas.microsoft.com/office/powerpoint/2010/main" val="3686525270"/>
      </p:ext>
    </p:extLst>
  </p:cSld>
  <p:clrMapOvr>
    <a:masterClrMapping/>
  </p:clrMapOvr>
  <p:transition advTm="3000"/>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4"/>
            <a:ext cx="4485050" cy="620425"/>
          </a:xfrm>
          <a:prstGeom prst="rect">
            <a:avLst/>
          </a:prstGeom>
        </p:spPr>
        <p:txBody>
          <a:bodyPr lIns="49749" tIns="24874" rIns="49749" bIns="24874"/>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9170" y="868596"/>
            <a:ext cx="4485050" cy="2456885"/>
          </a:xfrm>
          <a:prstGeom prst="rect">
            <a:avLst/>
          </a:prstGeom>
        </p:spPr>
        <p:txBody>
          <a:bodyPr vert="eaVert" lIns="49749" tIns="24874" rIns="49749" bIns="2487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29553598"/>
      </p:ext>
    </p:extLst>
  </p:cSld>
  <p:clrMapOvr>
    <a:masterClrMapping/>
  </p:clrMapOvr>
  <p:transition advTm="3000"/>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273853"/>
            <a:ext cx="1971712" cy="4359024"/>
          </a:xfrm>
          <a:prstGeom prst="rect">
            <a:avLst/>
          </a:prstGeom>
        </p:spPr>
        <p:txBody>
          <a:bodyPr vert="eaVert" lIns="49749" tIns="24874" rIns="49749" bIns="24874"/>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62" y="273853"/>
            <a:ext cx="5800835" cy="4359024"/>
          </a:xfrm>
          <a:prstGeom prst="rect">
            <a:avLst/>
          </a:prstGeom>
        </p:spPr>
        <p:txBody>
          <a:bodyPr vert="eaVert" lIns="49749" tIns="24874" rIns="49749" bIns="2487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66543366"/>
      </p:ext>
    </p:extLst>
  </p:cSld>
  <p:clrMapOvr>
    <a:masterClrMapping/>
  </p:clrMapOvr>
  <p:transition advTm="3000"/>
</p:sldLayout>
</file>

<file path=ppt/slideLayouts/slideLayout10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lIns="49749" tIns="24874" rIns="49749" bIns="24874"/>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62" y="1369264"/>
            <a:ext cx="3886273" cy="3263613"/>
          </a:xfrm>
        </p:spPr>
        <p:txBody>
          <a:bodyPr lIns="49749" tIns="24874" rIns="49749" bIns="2487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29241" y="1369264"/>
            <a:ext cx="3886273" cy="1574059"/>
          </a:xfrm>
        </p:spPr>
        <p:txBody>
          <a:bodyPr lIns="49749" tIns="24874" rIns="49749" bIns="2487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29241" y="3057627"/>
            <a:ext cx="3886273" cy="1575250"/>
          </a:xfrm>
        </p:spPr>
        <p:txBody>
          <a:bodyPr lIns="49749" tIns="24874" rIns="49749" bIns="2487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264374624"/>
      </p:ext>
    </p:extLst>
  </p:cSld>
  <p:clrMapOvr>
    <a:masterClrMapping/>
  </p:clrMapOvr>
  <p:transition advTm="3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6"/>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6"/>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AA7EE952-7E86-40E5-BCA1-56853588162F}" type="datetimeFigureOut">
              <a:rPr lang="en-US"/>
              <a:pPr>
                <a:defRPr/>
              </a:pPr>
              <a:t>8/7/2022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D260EBA-ABDC-424B-A374-129E7B2F3622}" type="slidenum">
              <a:rPr lang="en-US"/>
              <a:pPr>
                <a:defRPr/>
              </a:pPr>
              <a:t>‹#›</a:t>
            </a:fld>
            <a:endParaRPr lang="en-US"/>
          </a:p>
        </p:txBody>
      </p:sp>
    </p:spTree>
    <p:extLst>
      <p:ext uri="{BB962C8B-B14F-4D97-AF65-F5344CB8AC3E}">
        <p14:creationId xmlns:p14="http://schemas.microsoft.com/office/powerpoint/2010/main" val="2826381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1" y="205986"/>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0E7EBC91-A423-4271-9A70-897B6022CE9A}" type="slidenum">
              <a:rPr lang="en-US"/>
              <a:pPr>
                <a:defRPr/>
              </a:pPr>
              <a:t>‹#›</a:t>
            </a:fld>
            <a:endParaRPr lang="en-US"/>
          </a:p>
        </p:txBody>
      </p:sp>
    </p:spTree>
    <p:extLst>
      <p:ext uri="{BB962C8B-B14F-4D97-AF65-F5344CB8AC3E}">
        <p14:creationId xmlns:p14="http://schemas.microsoft.com/office/powerpoint/2010/main" val="115679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908"/>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597538" indent="0" algn="ctr">
              <a:buNone/>
              <a:defRPr>
                <a:solidFill>
                  <a:schemeClr val="tx1">
                    <a:tint val="75000"/>
                  </a:schemeClr>
                </a:solidFill>
              </a:defRPr>
            </a:lvl2pPr>
            <a:lvl3pPr marL="1195057" indent="0" algn="ctr">
              <a:buNone/>
              <a:defRPr>
                <a:solidFill>
                  <a:schemeClr val="tx1">
                    <a:tint val="75000"/>
                  </a:schemeClr>
                </a:solidFill>
              </a:defRPr>
            </a:lvl3pPr>
            <a:lvl4pPr marL="1792600" indent="0" algn="ctr">
              <a:buNone/>
              <a:defRPr>
                <a:solidFill>
                  <a:schemeClr val="tx1">
                    <a:tint val="75000"/>
                  </a:schemeClr>
                </a:solidFill>
              </a:defRPr>
            </a:lvl4pPr>
            <a:lvl5pPr marL="2390120" indent="0" algn="ctr">
              <a:buNone/>
              <a:defRPr>
                <a:solidFill>
                  <a:schemeClr val="tx1">
                    <a:tint val="75000"/>
                  </a:schemeClr>
                </a:solidFill>
              </a:defRPr>
            </a:lvl5pPr>
            <a:lvl6pPr marL="2987667" indent="0" algn="ctr">
              <a:buNone/>
              <a:defRPr>
                <a:solidFill>
                  <a:schemeClr val="tx1">
                    <a:tint val="75000"/>
                  </a:schemeClr>
                </a:solidFill>
              </a:defRPr>
            </a:lvl6pPr>
            <a:lvl7pPr marL="3585179" indent="0" algn="ctr">
              <a:buNone/>
              <a:defRPr>
                <a:solidFill>
                  <a:schemeClr val="tx1">
                    <a:tint val="75000"/>
                  </a:schemeClr>
                </a:solidFill>
              </a:defRPr>
            </a:lvl7pPr>
            <a:lvl8pPr marL="4182726" indent="0" algn="ctr">
              <a:buNone/>
              <a:defRPr>
                <a:solidFill>
                  <a:schemeClr val="tx1">
                    <a:tint val="75000"/>
                  </a:schemeClr>
                </a:solidFill>
              </a:defRPr>
            </a:lvl8pPr>
            <a:lvl9pPr marL="478025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08955" eaLnBrk="1" hangingPunct="1">
              <a:defRPr>
                <a:latin typeface="Calibri" pitchFamily="34" charset="0"/>
                <a:cs typeface="Arial" pitchFamily="34" charset="0"/>
              </a:defRPr>
            </a:lvl1pPr>
          </a:lstStyle>
          <a:p>
            <a:pPr>
              <a:defRPr/>
            </a:pPr>
            <a:fld id="{4537471C-3314-4FF1-9487-A245875C258E}" type="slidenum">
              <a:rPr lang="en-US"/>
              <a:pPr>
                <a:defRPr/>
              </a:pPr>
              <a:t>‹#›</a:t>
            </a:fld>
            <a:endParaRPr lang="en-US"/>
          </a:p>
        </p:txBody>
      </p:sp>
    </p:spTree>
    <p:extLst>
      <p:ext uri="{BB962C8B-B14F-4D97-AF65-F5344CB8AC3E}">
        <p14:creationId xmlns:p14="http://schemas.microsoft.com/office/powerpoint/2010/main" val="314717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08955" eaLnBrk="1" hangingPunct="1">
              <a:defRPr>
                <a:latin typeface="Calibri" pitchFamily="34" charset="0"/>
                <a:cs typeface="Arial" pitchFamily="34" charset="0"/>
              </a:defRPr>
            </a:lvl1pPr>
          </a:lstStyle>
          <a:p>
            <a:pPr>
              <a:defRPr/>
            </a:pPr>
            <a:fld id="{C7CC55E5-D8CF-420D-A4E7-88CC42D8FF5D}" type="slidenum">
              <a:rPr lang="en-US"/>
              <a:pPr>
                <a:defRPr/>
              </a:pPr>
              <a:t>‹#›</a:t>
            </a:fld>
            <a:endParaRPr lang="en-US"/>
          </a:p>
        </p:txBody>
      </p:sp>
    </p:spTree>
    <p:extLst>
      <p:ext uri="{BB962C8B-B14F-4D97-AF65-F5344CB8AC3E}">
        <p14:creationId xmlns:p14="http://schemas.microsoft.com/office/powerpoint/2010/main" val="2323741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2"/>
            <a:ext cx="7772400" cy="1021556"/>
          </a:xfrm>
        </p:spPr>
        <p:txBody>
          <a:bodyPr anchor="t"/>
          <a:lstStyle>
            <a:lvl1pPr algn="l">
              <a:defRPr sz="5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600">
                <a:solidFill>
                  <a:schemeClr val="tx1">
                    <a:tint val="75000"/>
                  </a:schemeClr>
                </a:solidFill>
              </a:defRPr>
            </a:lvl1pPr>
            <a:lvl2pPr marL="597538" indent="0">
              <a:buNone/>
              <a:defRPr sz="2400">
                <a:solidFill>
                  <a:schemeClr val="tx1">
                    <a:tint val="75000"/>
                  </a:schemeClr>
                </a:solidFill>
              </a:defRPr>
            </a:lvl2pPr>
            <a:lvl3pPr marL="1195057" indent="0">
              <a:buNone/>
              <a:defRPr sz="2100">
                <a:solidFill>
                  <a:schemeClr val="tx1">
                    <a:tint val="75000"/>
                  </a:schemeClr>
                </a:solidFill>
              </a:defRPr>
            </a:lvl3pPr>
            <a:lvl4pPr marL="1792600" indent="0">
              <a:buNone/>
              <a:defRPr sz="1800">
                <a:solidFill>
                  <a:schemeClr val="tx1">
                    <a:tint val="75000"/>
                  </a:schemeClr>
                </a:solidFill>
              </a:defRPr>
            </a:lvl4pPr>
            <a:lvl5pPr marL="2390120" indent="0">
              <a:buNone/>
              <a:defRPr sz="1800">
                <a:solidFill>
                  <a:schemeClr val="tx1">
                    <a:tint val="75000"/>
                  </a:schemeClr>
                </a:solidFill>
              </a:defRPr>
            </a:lvl5pPr>
            <a:lvl6pPr marL="2987667" indent="0">
              <a:buNone/>
              <a:defRPr sz="1800">
                <a:solidFill>
                  <a:schemeClr val="tx1">
                    <a:tint val="75000"/>
                  </a:schemeClr>
                </a:solidFill>
              </a:defRPr>
            </a:lvl6pPr>
            <a:lvl7pPr marL="3585179" indent="0">
              <a:buNone/>
              <a:defRPr sz="1800">
                <a:solidFill>
                  <a:schemeClr val="tx1">
                    <a:tint val="75000"/>
                  </a:schemeClr>
                </a:solidFill>
              </a:defRPr>
            </a:lvl7pPr>
            <a:lvl8pPr marL="4182726" indent="0">
              <a:buNone/>
              <a:defRPr sz="1800">
                <a:solidFill>
                  <a:schemeClr val="tx1">
                    <a:tint val="75000"/>
                  </a:schemeClr>
                </a:solidFill>
              </a:defRPr>
            </a:lvl8pPr>
            <a:lvl9pPr marL="4780259"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08955" eaLnBrk="1" hangingPunct="1">
              <a:defRPr>
                <a:latin typeface="Calibri" pitchFamily="34" charset="0"/>
                <a:cs typeface="Arial" pitchFamily="34" charset="0"/>
              </a:defRPr>
            </a:lvl1pPr>
          </a:lstStyle>
          <a:p>
            <a:pPr>
              <a:defRPr/>
            </a:pPr>
            <a:fld id="{AAB2889B-0027-4F15-A49B-D1DBD82BDF18}" type="slidenum">
              <a:rPr lang="en-US"/>
              <a:pPr>
                <a:defRPr/>
              </a:pPr>
              <a:t>‹#›</a:t>
            </a:fld>
            <a:endParaRPr lang="en-US"/>
          </a:p>
        </p:txBody>
      </p:sp>
    </p:spTree>
    <p:extLst>
      <p:ext uri="{BB962C8B-B14F-4D97-AF65-F5344CB8AC3E}">
        <p14:creationId xmlns:p14="http://schemas.microsoft.com/office/powerpoint/2010/main" val="1532497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3700"/>
            </a:lvl1pPr>
            <a:lvl2pPr>
              <a:defRPr sz="3100"/>
            </a:lvl2pPr>
            <a:lvl3pPr>
              <a:defRPr sz="26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3700"/>
            </a:lvl1pPr>
            <a:lvl2pPr>
              <a:defRPr sz="3100"/>
            </a:lvl2pPr>
            <a:lvl3pPr>
              <a:defRPr sz="26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08955" eaLnBrk="1" hangingPunct="1">
              <a:defRPr>
                <a:latin typeface="Calibri" pitchFamily="34" charset="0"/>
                <a:cs typeface="Arial" pitchFamily="34" charset="0"/>
              </a:defRPr>
            </a:lvl1pPr>
          </a:lstStyle>
          <a:p>
            <a:pPr>
              <a:defRPr/>
            </a:pPr>
            <a:fld id="{FEE412AF-B460-4952-BBEF-16ECF4C542AD}" type="slidenum">
              <a:rPr lang="en-US"/>
              <a:pPr>
                <a:defRPr/>
              </a:pPr>
              <a:t>‹#›</a:t>
            </a:fld>
            <a:endParaRPr lang="en-US"/>
          </a:p>
        </p:txBody>
      </p:sp>
    </p:spTree>
    <p:extLst>
      <p:ext uri="{BB962C8B-B14F-4D97-AF65-F5344CB8AC3E}">
        <p14:creationId xmlns:p14="http://schemas.microsoft.com/office/powerpoint/2010/main" val="529821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188" cy="479822"/>
          </a:xfrm>
        </p:spPr>
        <p:txBody>
          <a:bodyPr anchor="b"/>
          <a:lstStyle>
            <a:lvl1pPr marL="0" indent="0">
              <a:buNone/>
              <a:defRPr sz="3100" b="1"/>
            </a:lvl1pPr>
            <a:lvl2pPr marL="597538" indent="0">
              <a:buNone/>
              <a:defRPr sz="2600" b="1"/>
            </a:lvl2pPr>
            <a:lvl3pPr marL="1195057" indent="0">
              <a:buNone/>
              <a:defRPr sz="2400" b="1"/>
            </a:lvl3pPr>
            <a:lvl4pPr marL="1792600" indent="0">
              <a:buNone/>
              <a:defRPr sz="2100" b="1"/>
            </a:lvl4pPr>
            <a:lvl5pPr marL="2390120" indent="0">
              <a:buNone/>
              <a:defRPr sz="2100" b="1"/>
            </a:lvl5pPr>
            <a:lvl6pPr marL="2987667" indent="0">
              <a:buNone/>
              <a:defRPr sz="2100" b="1"/>
            </a:lvl6pPr>
            <a:lvl7pPr marL="3585179" indent="0">
              <a:buNone/>
              <a:defRPr sz="2100" b="1"/>
            </a:lvl7pPr>
            <a:lvl8pPr marL="4182726" indent="0">
              <a:buNone/>
              <a:defRPr sz="2100" b="1"/>
            </a:lvl8pPr>
            <a:lvl9pPr marL="4780259"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31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9" y="1151338"/>
            <a:ext cx="4041775" cy="479822"/>
          </a:xfrm>
        </p:spPr>
        <p:txBody>
          <a:bodyPr anchor="b"/>
          <a:lstStyle>
            <a:lvl1pPr marL="0" indent="0">
              <a:buNone/>
              <a:defRPr sz="3100" b="1"/>
            </a:lvl1pPr>
            <a:lvl2pPr marL="597538" indent="0">
              <a:buNone/>
              <a:defRPr sz="2600" b="1"/>
            </a:lvl2pPr>
            <a:lvl3pPr marL="1195057" indent="0">
              <a:buNone/>
              <a:defRPr sz="2400" b="1"/>
            </a:lvl3pPr>
            <a:lvl4pPr marL="1792600" indent="0">
              <a:buNone/>
              <a:defRPr sz="2100" b="1"/>
            </a:lvl4pPr>
            <a:lvl5pPr marL="2390120" indent="0">
              <a:buNone/>
              <a:defRPr sz="2100" b="1"/>
            </a:lvl5pPr>
            <a:lvl6pPr marL="2987667" indent="0">
              <a:buNone/>
              <a:defRPr sz="2100" b="1"/>
            </a:lvl6pPr>
            <a:lvl7pPr marL="3585179" indent="0">
              <a:buNone/>
              <a:defRPr sz="2100" b="1"/>
            </a:lvl7pPr>
            <a:lvl8pPr marL="4182726" indent="0">
              <a:buNone/>
              <a:defRPr sz="2100" b="1"/>
            </a:lvl8pPr>
            <a:lvl9pPr marL="4780259"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069" y="1631156"/>
            <a:ext cx="4041775" cy="2963466"/>
          </a:xfrm>
        </p:spPr>
        <p:txBody>
          <a:bodyPr/>
          <a:lstStyle>
            <a:lvl1pPr>
              <a:defRPr sz="31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08955" eaLnBrk="1" hangingPunct="1">
              <a:defRPr>
                <a:latin typeface="Calibri" pitchFamily="34" charset="0"/>
                <a:cs typeface="Arial" pitchFamily="34" charset="0"/>
              </a:defRPr>
            </a:lvl1pPr>
          </a:lstStyle>
          <a:p>
            <a:pPr>
              <a:defRPr/>
            </a:pPr>
            <a:fld id="{438EA6BD-BFDD-4388-9891-AF7A380C84FA}" type="slidenum">
              <a:rPr lang="en-US"/>
              <a:pPr>
                <a:defRPr/>
              </a:pPr>
              <a:t>‹#›</a:t>
            </a:fld>
            <a:endParaRPr lang="en-US"/>
          </a:p>
        </p:txBody>
      </p:sp>
    </p:spTree>
    <p:extLst>
      <p:ext uri="{BB962C8B-B14F-4D97-AF65-F5344CB8AC3E}">
        <p14:creationId xmlns:p14="http://schemas.microsoft.com/office/powerpoint/2010/main" val="2130735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08955" eaLnBrk="1" hangingPunct="1">
              <a:defRPr>
                <a:latin typeface="Calibri" pitchFamily="34" charset="0"/>
                <a:cs typeface="Arial" pitchFamily="34" charset="0"/>
              </a:defRPr>
            </a:lvl1pPr>
          </a:lstStyle>
          <a:p>
            <a:pPr>
              <a:defRPr/>
            </a:pPr>
            <a:fld id="{3CAAD890-F68F-447E-AC56-B80B47C7B633}" type="slidenum">
              <a:rPr lang="en-US"/>
              <a:pPr>
                <a:defRPr/>
              </a:pPr>
              <a:t>‹#›</a:t>
            </a:fld>
            <a:endParaRPr lang="en-US"/>
          </a:p>
        </p:txBody>
      </p:sp>
    </p:spTree>
    <p:extLst>
      <p:ext uri="{BB962C8B-B14F-4D97-AF65-F5344CB8AC3E}">
        <p14:creationId xmlns:p14="http://schemas.microsoft.com/office/powerpoint/2010/main" val="1497573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08955" eaLnBrk="1" hangingPunct="1">
              <a:defRPr>
                <a:latin typeface="Calibri" pitchFamily="34" charset="0"/>
                <a:cs typeface="Arial" pitchFamily="34" charset="0"/>
              </a:defRPr>
            </a:lvl1pPr>
          </a:lstStyle>
          <a:p>
            <a:pPr>
              <a:defRPr/>
            </a:pPr>
            <a:fld id="{C94C4605-F178-4CDE-BC70-B45A2CC0BE62}" type="slidenum">
              <a:rPr lang="en-US"/>
              <a:pPr>
                <a:defRPr/>
              </a:pPr>
              <a:t>‹#›</a:t>
            </a:fld>
            <a:endParaRPr lang="en-US"/>
          </a:p>
        </p:txBody>
      </p:sp>
    </p:spTree>
    <p:extLst>
      <p:ext uri="{BB962C8B-B14F-4D97-AF65-F5344CB8AC3E}">
        <p14:creationId xmlns:p14="http://schemas.microsoft.com/office/powerpoint/2010/main" val="214028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F9E8D98E-DCC2-40D8-9FCE-083B8B2A3CD8}" type="datetimeFigureOut">
              <a:rPr lang="en-US"/>
              <a:pPr>
                <a:defRPr/>
              </a:pPr>
              <a:t>8/7/2022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4DBA6826-2142-4DF9-BA65-0EB3A333736D}" type="slidenum">
              <a:rPr lang="en-US"/>
              <a:pPr>
                <a:defRPr/>
              </a:pPr>
              <a:t>‹#›</a:t>
            </a:fld>
            <a:endParaRPr lang="en-US"/>
          </a:p>
        </p:txBody>
      </p:sp>
    </p:spTree>
    <p:extLst>
      <p:ext uri="{BB962C8B-B14F-4D97-AF65-F5344CB8AC3E}">
        <p14:creationId xmlns:p14="http://schemas.microsoft.com/office/powerpoint/2010/main" val="3860071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73" y="204790"/>
            <a:ext cx="3008313" cy="871538"/>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3575051" y="204876"/>
            <a:ext cx="5111750" cy="4389835"/>
          </a:xfrm>
        </p:spPr>
        <p:txBody>
          <a:bodyPr/>
          <a:lstStyle>
            <a:lvl1pPr>
              <a:defRPr sz="4200"/>
            </a:lvl1pPr>
            <a:lvl2pPr>
              <a:defRPr sz="37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73" y="1076328"/>
            <a:ext cx="3008313" cy="3518297"/>
          </a:xfrm>
        </p:spPr>
        <p:txBody>
          <a:bodyPr/>
          <a:lstStyle>
            <a:lvl1pPr marL="0" indent="0">
              <a:buNone/>
              <a:defRPr sz="1800"/>
            </a:lvl1pPr>
            <a:lvl2pPr marL="597538" indent="0">
              <a:buNone/>
              <a:defRPr sz="1600"/>
            </a:lvl2pPr>
            <a:lvl3pPr marL="1195057" indent="0">
              <a:buNone/>
              <a:defRPr sz="1300"/>
            </a:lvl3pPr>
            <a:lvl4pPr marL="1792600" indent="0">
              <a:buNone/>
              <a:defRPr sz="1200"/>
            </a:lvl4pPr>
            <a:lvl5pPr marL="2390120" indent="0">
              <a:buNone/>
              <a:defRPr sz="1200"/>
            </a:lvl5pPr>
            <a:lvl6pPr marL="2987667" indent="0">
              <a:buNone/>
              <a:defRPr sz="1200"/>
            </a:lvl6pPr>
            <a:lvl7pPr marL="3585179" indent="0">
              <a:buNone/>
              <a:defRPr sz="1200"/>
            </a:lvl7pPr>
            <a:lvl8pPr marL="4182726" indent="0">
              <a:buNone/>
              <a:defRPr sz="1200"/>
            </a:lvl8pPr>
            <a:lvl9pPr marL="4780259"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08955" eaLnBrk="1" hangingPunct="1">
              <a:defRPr>
                <a:latin typeface="Calibri" pitchFamily="34" charset="0"/>
                <a:cs typeface="Arial" pitchFamily="34" charset="0"/>
              </a:defRPr>
            </a:lvl1pPr>
          </a:lstStyle>
          <a:p>
            <a:pPr>
              <a:defRPr/>
            </a:pPr>
            <a:fld id="{6DCEAA03-9B14-424D-A70B-F303CD6D3D11}" type="slidenum">
              <a:rPr lang="en-US"/>
              <a:pPr>
                <a:defRPr/>
              </a:pPr>
              <a:t>‹#›</a:t>
            </a:fld>
            <a:endParaRPr lang="en-US"/>
          </a:p>
        </p:txBody>
      </p:sp>
    </p:spTree>
    <p:extLst>
      <p:ext uri="{BB962C8B-B14F-4D97-AF65-F5344CB8AC3E}">
        <p14:creationId xmlns:p14="http://schemas.microsoft.com/office/powerpoint/2010/main" val="415867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4"/>
            <a:ext cx="5486400" cy="425054"/>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4200"/>
            </a:lvl1pPr>
            <a:lvl2pPr marL="597538" indent="0">
              <a:buNone/>
              <a:defRPr sz="3700"/>
            </a:lvl2pPr>
            <a:lvl3pPr marL="1195057" indent="0">
              <a:buNone/>
              <a:defRPr sz="3100"/>
            </a:lvl3pPr>
            <a:lvl4pPr marL="1792600" indent="0">
              <a:buNone/>
              <a:defRPr sz="2600"/>
            </a:lvl4pPr>
            <a:lvl5pPr marL="2390120" indent="0">
              <a:buNone/>
              <a:defRPr sz="2600"/>
            </a:lvl5pPr>
            <a:lvl6pPr marL="2987667" indent="0">
              <a:buNone/>
              <a:defRPr sz="2600"/>
            </a:lvl6pPr>
            <a:lvl7pPr marL="3585179" indent="0">
              <a:buNone/>
              <a:defRPr sz="2600"/>
            </a:lvl7pPr>
            <a:lvl8pPr marL="4182726" indent="0">
              <a:buNone/>
              <a:defRPr sz="2600"/>
            </a:lvl8pPr>
            <a:lvl9pPr marL="4780259" indent="0">
              <a:buNone/>
              <a:defRPr sz="2600"/>
            </a:lvl9pPr>
          </a:lstStyle>
          <a:p>
            <a:pPr lvl="0"/>
            <a:endParaRPr lang="en-US" noProof="0"/>
          </a:p>
        </p:txBody>
      </p:sp>
      <p:sp>
        <p:nvSpPr>
          <p:cNvPr id="4" name="Text Placeholder 3"/>
          <p:cNvSpPr>
            <a:spLocks noGrp="1"/>
          </p:cNvSpPr>
          <p:nvPr>
            <p:ph type="body" sz="half" idx="2"/>
          </p:nvPr>
        </p:nvSpPr>
        <p:spPr>
          <a:xfrm>
            <a:off x="1792288" y="4025590"/>
            <a:ext cx="5486400" cy="603647"/>
          </a:xfrm>
        </p:spPr>
        <p:txBody>
          <a:bodyPr/>
          <a:lstStyle>
            <a:lvl1pPr marL="0" indent="0">
              <a:buNone/>
              <a:defRPr sz="1800"/>
            </a:lvl1pPr>
            <a:lvl2pPr marL="597538" indent="0">
              <a:buNone/>
              <a:defRPr sz="1600"/>
            </a:lvl2pPr>
            <a:lvl3pPr marL="1195057" indent="0">
              <a:buNone/>
              <a:defRPr sz="1300"/>
            </a:lvl3pPr>
            <a:lvl4pPr marL="1792600" indent="0">
              <a:buNone/>
              <a:defRPr sz="1200"/>
            </a:lvl4pPr>
            <a:lvl5pPr marL="2390120" indent="0">
              <a:buNone/>
              <a:defRPr sz="1200"/>
            </a:lvl5pPr>
            <a:lvl6pPr marL="2987667" indent="0">
              <a:buNone/>
              <a:defRPr sz="1200"/>
            </a:lvl6pPr>
            <a:lvl7pPr marL="3585179" indent="0">
              <a:buNone/>
              <a:defRPr sz="1200"/>
            </a:lvl7pPr>
            <a:lvl8pPr marL="4182726" indent="0">
              <a:buNone/>
              <a:defRPr sz="1200"/>
            </a:lvl8pPr>
            <a:lvl9pPr marL="4780259"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08955" eaLnBrk="1" hangingPunct="1">
              <a:defRPr>
                <a:latin typeface="Calibri" pitchFamily="34" charset="0"/>
                <a:cs typeface="Arial" pitchFamily="34" charset="0"/>
              </a:defRPr>
            </a:lvl1pPr>
          </a:lstStyle>
          <a:p>
            <a:pPr>
              <a:defRPr/>
            </a:pPr>
            <a:fld id="{EABD19DF-6370-4128-A0B9-80976E9AB35D}" type="slidenum">
              <a:rPr lang="en-US"/>
              <a:pPr>
                <a:defRPr/>
              </a:pPr>
              <a:t>‹#›</a:t>
            </a:fld>
            <a:endParaRPr lang="en-US"/>
          </a:p>
        </p:txBody>
      </p:sp>
    </p:spTree>
    <p:extLst>
      <p:ext uri="{BB962C8B-B14F-4D97-AF65-F5344CB8AC3E}">
        <p14:creationId xmlns:p14="http://schemas.microsoft.com/office/powerpoint/2010/main" val="3362022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08955" eaLnBrk="1" hangingPunct="1">
              <a:defRPr>
                <a:latin typeface="Calibri" pitchFamily="34" charset="0"/>
                <a:cs typeface="Arial" pitchFamily="34" charset="0"/>
              </a:defRPr>
            </a:lvl1pPr>
          </a:lstStyle>
          <a:p>
            <a:pPr>
              <a:defRPr/>
            </a:pPr>
            <a:fld id="{ACB13BE3-2430-4675-96D4-FC1C90159599}" type="slidenum">
              <a:rPr lang="en-US"/>
              <a:pPr>
                <a:defRPr/>
              </a:pPr>
              <a:t>‹#›</a:t>
            </a:fld>
            <a:endParaRPr lang="en-US"/>
          </a:p>
        </p:txBody>
      </p:sp>
    </p:spTree>
    <p:extLst>
      <p:ext uri="{BB962C8B-B14F-4D97-AF65-F5344CB8AC3E}">
        <p14:creationId xmlns:p14="http://schemas.microsoft.com/office/powerpoint/2010/main" val="40545033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defTabSz="908955" eaLnBrk="1" hangingPunct="1">
              <a:defRPr>
                <a:latin typeface="Calibri"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08955" eaLnBrk="1" hangingPunct="1">
              <a:defRPr>
                <a:latin typeface="Calibri" pitchFamily="34" charset="0"/>
                <a:cs typeface="Arial" pitchFamily="34" charset="0"/>
              </a:defRPr>
            </a:lvl1pPr>
          </a:lstStyle>
          <a:p>
            <a:pPr>
              <a:defRPr/>
            </a:pPr>
            <a:fld id="{F16638C9-A264-4002-A808-C61585643402}" type="slidenum">
              <a:rPr lang="en-US"/>
              <a:pPr>
                <a:defRPr/>
              </a:pPr>
              <a:t>‹#›</a:t>
            </a:fld>
            <a:endParaRPr lang="en-US"/>
          </a:p>
        </p:txBody>
      </p:sp>
    </p:spTree>
    <p:extLst>
      <p:ext uri="{BB962C8B-B14F-4D97-AF65-F5344CB8AC3E}">
        <p14:creationId xmlns:p14="http://schemas.microsoft.com/office/powerpoint/2010/main" val="3452898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90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5705" indent="0" algn="ctr">
              <a:buNone/>
              <a:defRPr>
                <a:solidFill>
                  <a:schemeClr val="tx1">
                    <a:tint val="75000"/>
                  </a:schemeClr>
                </a:solidFill>
              </a:defRPr>
            </a:lvl2pPr>
            <a:lvl3pPr marL="911444" indent="0" algn="ctr">
              <a:buNone/>
              <a:defRPr>
                <a:solidFill>
                  <a:schemeClr val="tx1">
                    <a:tint val="75000"/>
                  </a:schemeClr>
                </a:solidFill>
              </a:defRPr>
            </a:lvl3pPr>
            <a:lvl4pPr marL="1367171" indent="0" algn="ctr">
              <a:buNone/>
              <a:defRPr>
                <a:solidFill>
                  <a:schemeClr val="tx1">
                    <a:tint val="75000"/>
                  </a:schemeClr>
                </a:solidFill>
              </a:defRPr>
            </a:lvl4pPr>
            <a:lvl5pPr marL="1822904" indent="0" algn="ctr">
              <a:buNone/>
              <a:defRPr>
                <a:solidFill>
                  <a:schemeClr val="tx1">
                    <a:tint val="75000"/>
                  </a:schemeClr>
                </a:solidFill>
              </a:defRPr>
            </a:lvl5pPr>
            <a:lvl6pPr marL="2278610" indent="0" algn="ctr">
              <a:buNone/>
              <a:defRPr>
                <a:solidFill>
                  <a:schemeClr val="tx1">
                    <a:tint val="75000"/>
                  </a:schemeClr>
                </a:solidFill>
              </a:defRPr>
            </a:lvl6pPr>
            <a:lvl7pPr marL="2734312" indent="0" algn="ctr">
              <a:buNone/>
              <a:defRPr>
                <a:solidFill>
                  <a:schemeClr val="tx1">
                    <a:tint val="75000"/>
                  </a:schemeClr>
                </a:solidFill>
              </a:defRPr>
            </a:lvl7pPr>
            <a:lvl8pPr marL="3190051" indent="0" algn="ctr">
              <a:buNone/>
              <a:defRPr>
                <a:solidFill>
                  <a:schemeClr val="tx1">
                    <a:tint val="75000"/>
                  </a:schemeClr>
                </a:solidFill>
              </a:defRPr>
            </a:lvl8pPr>
            <a:lvl9pPr marL="364577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4F746BF1-7CF7-437C-A1F2-87E6E48340E7}" type="datetimeFigureOut">
              <a:rPr lang="en-US"/>
              <a:pPr>
                <a:defRPr/>
              </a:pPr>
              <a:t>8/7/2022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CCC9872C-1002-4C72-B7F7-28430174C868}" type="slidenum">
              <a:rPr lang="en-US"/>
              <a:pPr>
                <a:defRPr/>
              </a:pPr>
              <a:t>‹#›</a:t>
            </a:fld>
            <a:endParaRPr lang="en-US"/>
          </a:p>
        </p:txBody>
      </p:sp>
    </p:spTree>
    <p:extLst>
      <p:ext uri="{BB962C8B-B14F-4D97-AF65-F5344CB8AC3E}">
        <p14:creationId xmlns:p14="http://schemas.microsoft.com/office/powerpoint/2010/main" val="4062195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E3E44A7D-F601-497B-913B-13F6C4F273DF}" type="datetimeFigureOut">
              <a:rPr lang="en-US"/>
              <a:pPr>
                <a:defRPr/>
              </a:pPr>
              <a:t>8/7/2022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31D6DF0F-E806-4170-ABEE-25A6E77CF0E0}" type="slidenum">
              <a:rPr lang="en-US"/>
              <a:pPr>
                <a:defRPr/>
              </a:pPr>
              <a:t>‹#›</a:t>
            </a:fld>
            <a:endParaRPr lang="en-US"/>
          </a:p>
        </p:txBody>
      </p:sp>
    </p:spTree>
    <p:extLst>
      <p:ext uri="{BB962C8B-B14F-4D97-AF65-F5344CB8AC3E}">
        <p14:creationId xmlns:p14="http://schemas.microsoft.com/office/powerpoint/2010/main" val="1474981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2"/>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5705" indent="0">
              <a:buNone/>
              <a:defRPr sz="1800">
                <a:solidFill>
                  <a:schemeClr val="tx1">
                    <a:tint val="75000"/>
                  </a:schemeClr>
                </a:solidFill>
              </a:defRPr>
            </a:lvl2pPr>
            <a:lvl3pPr marL="911444" indent="0">
              <a:buNone/>
              <a:defRPr sz="1600">
                <a:solidFill>
                  <a:schemeClr val="tx1">
                    <a:tint val="75000"/>
                  </a:schemeClr>
                </a:solidFill>
              </a:defRPr>
            </a:lvl3pPr>
            <a:lvl4pPr marL="1367171" indent="0">
              <a:buNone/>
              <a:defRPr sz="1400">
                <a:solidFill>
                  <a:schemeClr val="tx1">
                    <a:tint val="75000"/>
                  </a:schemeClr>
                </a:solidFill>
              </a:defRPr>
            </a:lvl4pPr>
            <a:lvl5pPr marL="1822904" indent="0">
              <a:buNone/>
              <a:defRPr sz="1400">
                <a:solidFill>
                  <a:schemeClr val="tx1">
                    <a:tint val="75000"/>
                  </a:schemeClr>
                </a:solidFill>
              </a:defRPr>
            </a:lvl5pPr>
            <a:lvl6pPr marL="2278610" indent="0">
              <a:buNone/>
              <a:defRPr sz="1400">
                <a:solidFill>
                  <a:schemeClr val="tx1">
                    <a:tint val="75000"/>
                  </a:schemeClr>
                </a:solidFill>
              </a:defRPr>
            </a:lvl6pPr>
            <a:lvl7pPr marL="2734312" indent="0">
              <a:buNone/>
              <a:defRPr sz="1400">
                <a:solidFill>
                  <a:schemeClr val="tx1">
                    <a:tint val="75000"/>
                  </a:schemeClr>
                </a:solidFill>
              </a:defRPr>
            </a:lvl7pPr>
            <a:lvl8pPr marL="3190051" indent="0">
              <a:buNone/>
              <a:defRPr sz="1400">
                <a:solidFill>
                  <a:schemeClr val="tx1">
                    <a:tint val="75000"/>
                  </a:schemeClr>
                </a:solidFill>
              </a:defRPr>
            </a:lvl8pPr>
            <a:lvl9pPr marL="364577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5DB78D8F-079D-4BB7-8A40-00029EC061B7}" type="datetimeFigureOut">
              <a:rPr lang="en-US"/>
              <a:pPr>
                <a:defRPr/>
              </a:pPr>
              <a:t>8/7/2022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6E97B018-774E-429E-B76A-27DE5E6A116C}" type="slidenum">
              <a:rPr lang="en-US"/>
              <a:pPr>
                <a:defRPr/>
              </a:pPr>
              <a:t>‹#›</a:t>
            </a:fld>
            <a:endParaRPr lang="en-US"/>
          </a:p>
        </p:txBody>
      </p:sp>
    </p:spTree>
    <p:extLst>
      <p:ext uri="{BB962C8B-B14F-4D97-AF65-F5344CB8AC3E}">
        <p14:creationId xmlns:p14="http://schemas.microsoft.com/office/powerpoint/2010/main" val="3414763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10F12A90-DDBE-47F2-9F45-D2930F9F6B54}" type="datetimeFigureOut">
              <a:rPr lang="en-US"/>
              <a:pPr>
                <a:defRPr/>
              </a:pPr>
              <a:t>8/7/2022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F3A4BEA2-207E-4834-9855-EBED4FB595FD}" type="slidenum">
              <a:rPr lang="en-US"/>
              <a:pPr>
                <a:defRPr/>
              </a:pPr>
              <a:t>‹#›</a:t>
            </a:fld>
            <a:endParaRPr lang="en-US"/>
          </a:p>
        </p:txBody>
      </p:sp>
    </p:spTree>
    <p:extLst>
      <p:ext uri="{BB962C8B-B14F-4D97-AF65-F5344CB8AC3E}">
        <p14:creationId xmlns:p14="http://schemas.microsoft.com/office/powerpoint/2010/main" val="3472656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5705" indent="0">
              <a:buNone/>
              <a:defRPr sz="2000" b="1"/>
            </a:lvl2pPr>
            <a:lvl3pPr marL="911444" indent="0">
              <a:buNone/>
              <a:defRPr sz="1800" b="1"/>
            </a:lvl3pPr>
            <a:lvl4pPr marL="1367171" indent="0">
              <a:buNone/>
              <a:defRPr sz="1600" b="1"/>
            </a:lvl4pPr>
            <a:lvl5pPr marL="1822904" indent="0">
              <a:buNone/>
              <a:defRPr sz="1600" b="1"/>
            </a:lvl5pPr>
            <a:lvl6pPr marL="2278610" indent="0">
              <a:buNone/>
              <a:defRPr sz="1600" b="1"/>
            </a:lvl6pPr>
            <a:lvl7pPr marL="2734312" indent="0">
              <a:buNone/>
              <a:defRPr sz="1600" b="1"/>
            </a:lvl7pPr>
            <a:lvl8pPr marL="3190051" indent="0">
              <a:buNone/>
              <a:defRPr sz="1600" b="1"/>
            </a:lvl8pPr>
            <a:lvl9pPr marL="36457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9" y="1151338"/>
            <a:ext cx="4041775" cy="479822"/>
          </a:xfrm>
        </p:spPr>
        <p:txBody>
          <a:bodyPr anchor="b"/>
          <a:lstStyle>
            <a:lvl1pPr marL="0" indent="0">
              <a:buNone/>
              <a:defRPr sz="2400" b="1"/>
            </a:lvl1pPr>
            <a:lvl2pPr marL="455705" indent="0">
              <a:buNone/>
              <a:defRPr sz="2000" b="1"/>
            </a:lvl2pPr>
            <a:lvl3pPr marL="911444" indent="0">
              <a:buNone/>
              <a:defRPr sz="1800" b="1"/>
            </a:lvl3pPr>
            <a:lvl4pPr marL="1367171" indent="0">
              <a:buNone/>
              <a:defRPr sz="1600" b="1"/>
            </a:lvl4pPr>
            <a:lvl5pPr marL="1822904" indent="0">
              <a:buNone/>
              <a:defRPr sz="1600" b="1"/>
            </a:lvl5pPr>
            <a:lvl6pPr marL="2278610" indent="0">
              <a:buNone/>
              <a:defRPr sz="1600" b="1"/>
            </a:lvl6pPr>
            <a:lvl7pPr marL="2734312" indent="0">
              <a:buNone/>
              <a:defRPr sz="1600" b="1"/>
            </a:lvl7pPr>
            <a:lvl8pPr marL="3190051" indent="0">
              <a:buNone/>
              <a:defRPr sz="1600" b="1"/>
            </a:lvl8pPr>
            <a:lvl9pPr marL="36457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5E6BD5F8-46B2-43CB-8260-8B2DD1F3E409}" type="datetimeFigureOut">
              <a:rPr lang="en-US"/>
              <a:pPr>
                <a:defRPr/>
              </a:pPr>
              <a:t>8/7/2022</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F1071E28-DD00-456A-9F1C-FBE9BD12512B}" type="slidenum">
              <a:rPr lang="en-US"/>
              <a:pPr>
                <a:defRPr/>
              </a:pPr>
              <a:t>‹#›</a:t>
            </a:fld>
            <a:endParaRPr lang="en-US"/>
          </a:p>
        </p:txBody>
      </p:sp>
    </p:spTree>
    <p:extLst>
      <p:ext uri="{BB962C8B-B14F-4D97-AF65-F5344CB8AC3E}">
        <p14:creationId xmlns:p14="http://schemas.microsoft.com/office/powerpoint/2010/main" val="139765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2511E743-CF12-48F7-A2DD-798C52AD8349}" type="datetimeFigureOut">
              <a:rPr lang="en-US"/>
              <a:pPr>
                <a:defRPr/>
              </a:pPr>
              <a:t>8/7/2022</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4C381E80-B867-49F2-9C97-78287DF5D0AD}" type="slidenum">
              <a:rPr lang="en-US"/>
              <a:pPr>
                <a:defRPr/>
              </a:pPr>
              <a:t>‹#›</a:t>
            </a:fld>
            <a:endParaRPr lang="en-US"/>
          </a:p>
        </p:txBody>
      </p:sp>
    </p:spTree>
    <p:extLst>
      <p:ext uri="{BB962C8B-B14F-4D97-AF65-F5344CB8AC3E}">
        <p14:creationId xmlns:p14="http://schemas.microsoft.com/office/powerpoint/2010/main" val="78214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2"/>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5705" indent="0">
              <a:buNone/>
              <a:defRPr sz="1800">
                <a:solidFill>
                  <a:schemeClr val="tx1">
                    <a:tint val="75000"/>
                  </a:schemeClr>
                </a:solidFill>
              </a:defRPr>
            </a:lvl2pPr>
            <a:lvl3pPr marL="911444" indent="0">
              <a:buNone/>
              <a:defRPr sz="1600">
                <a:solidFill>
                  <a:schemeClr val="tx1">
                    <a:tint val="75000"/>
                  </a:schemeClr>
                </a:solidFill>
              </a:defRPr>
            </a:lvl3pPr>
            <a:lvl4pPr marL="1367171" indent="0">
              <a:buNone/>
              <a:defRPr sz="1400">
                <a:solidFill>
                  <a:schemeClr val="tx1">
                    <a:tint val="75000"/>
                  </a:schemeClr>
                </a:solidFill>
              </a:defRPr>
            </a:lvl4pPr>
            <a:lvl5pPr marL="1822904" indent="0">
              <a:buNone/>
              <a:defRPr sz="1400">
                <a:solidFill>
                  <a:schemeClr val="tx1">
                    <a:tint val="75000"/>
                  </a:schemeClr>
                </a:solidFill>
              </a:defRPr>
            </a:lvl5pPr>
            <a:lvl6pPr marL="2278610" indent="0">
              <a:buNone/>
              <a:defRPr sz="1400">
                <a:solidFill>
                  <a:schemeClr val="tx1">
                    <a:tint val="75000"/>
                  </a:schemeClr>
                </a:solidFill>
              </a:defRPr>
            </a:lvl6pPr>
            <a:lvl7pPr marL="2734312" indent="0">
              <a:buNone/>
              <a:defRPr sz="1400">
                <a:solidFill>
                  <a:schemeClr val="tx1">
                    <a:tint val="75000"/>
                  </a:schemeClr>
                </a:solidFill>
              </a:defRPr>
            </a:lvl7pPr>
            <a:lvl8pPr marL="3190051" indent="0">
              <a:buNone/>
              <a:defRPr sz="1400">
                <a:solidFill>
                  <a:schemeClr val="tx1">
                    <a:tint val="75000"/>
                  </a:schemeClr>
                </a:solidFill>
              </a:defRPr>
            </a:lvl8pPr>
            <a:lvl9pPr marL="364577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80E4D4BB-7456-46E9-BC76-ADBC275A4564}" type="datetimeFigureOut">
              <a:rPr lang="en-US"/>
              <a:pPr>
                <a:defRPr/>
              </a:pPr>
              <a:t>8/7/2022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1D660C51-7933-4E7A-B689-2B0EA2E9E2CD}" type="slidenum">
              <a:rPr lang="en-US"/>
              <a:pPr>
                <a:defRPr/>
              </a:pPr>
              <a:t>‹#›</a:t>
            </a:fld>
            <a:endParaRPr lang="en-US"/>
          </a:p>
        </p:txBody>
      </p:sp>
    </p:spTree>
    <p:extLst>
      <p:ext uri="{BB962C8B-B14F-4D97-AF65-F5344CB8AC3E}">
        <p14:creationId xmlns:p14="http://schemas.microsoft.com/office/powerpoint/2010/main" val="4477210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858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88" y="204793"/>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0487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88" y="1076328"/>
            <a:ext cx="3008313" cy="3518297"/>
          </a:xfrm>
        </p:spPr>
        <p:txBody>
          <a:bodyPr/>
          <a:lstStyle>
            <a:lvl1pPr marL="0" indent="0">
              <a:buNone/>
              <a:defRPr sz="1400"/>
            </a:lvl1pPr>
            <a:lvl2pPr marL="455705" indent="0">
              <a:buNone/>
              <a:defRPr sz="1200"/>
            </a:lvl2pPr>
            <a:lvl3pPr marL="911444" indent="0">
              <a:buNone/>
              <a:defRPr sz="1000"/>
            </a:lvl3pPr>
            <a:lvl4pPr marL="1367171" indent="0">
              <a:buNone/>
              <a:defRPr sz="900"/>
            </a:lvl4pPr>
            <a:lvl5pPr marL="1822904" indent="0">
              <a:buNone/>
              <a:defRPr sz="900"/>
            </a:lvl5pPr>
            <a:lvl6pPr marL="2278610" indent="0">
              <a:buNone/>
              <a:defRPr sz="900"/>
            </a:lvl6pPr>
            <a:lvl7pPr marL="2734312" indent="0">
              <a:buNone/>
              <a:defRPr sz="900"/>
            </a:lvl7pPr>
            <a:lvl8pPr marL="3190051" indent="0">
              <a:buNone/>
              <a:defRPr sz="900"/>
            </a:lvl8pPr>
            <a:lvl9pPr marL="364577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7B238C09-30FB-4944-90C5-E17F40EEAC3B}" type="datetimeFigureOut">
              <a:rPr lang="en-US"/>
              <a:pPr>
                <a:defRPr/>
              </a:pPr>
              <a:t>8/7/2022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0C3A1509-C5C3-4A98-A75F-A0F1FAE56297}" type="slidenum">
              <a:rPr lang="en-US"/>
              <a:pPr>
                <a:defRPr/>
              </a:pPr>
              <a:t>‹#›</a:t>
            </a:fld>
            <a:endParaRPr lang="en-US"/>
          </a:p>
        </p:txBody>
      </p:sp>
    </p:spTree>
    <p:extLst>
      <p:ext uri="{BB962C8B-B14F-4D97-AF65-F5344CB8AC3E}">
        <p14:creationId xmlns:p14="http://schemas.microsoft.com/office/powerpoint/2010/main" val="3957209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7"/>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5705" indent="0">
              <a:buNone/>
              <a:defRPr sz="2800"/>
            </a:lvl2pPr>
            <a:lvl3pPr marL="911444" indent="0">
              <a:buNone/>
              <a:defRPr sz="2400"/>
            </a:lvl3pPr>
            <a:lvl4pPr marL="1367171" indent="0">
              <a:buNone/>
              <a:defRPr sz="2000"/>
            </a:lvl4pPr>
            <a:lvl5pPr marL="1822904" indent="0">
              <a:buNone/>
              <a:defRPr sz="2000"/>
            </a:lvl5pPr>
            <a:lvl6pPr marL="2278610" indent="0">
              <a:buNone/>
              <a:defRPr sz="2000"/>
            </a:lvl6pPr>
            <a:lvl7pPr marL="2734312" indent="0">
              <a:buNone/>
              <a:defRPr sz="2000"/>
            </a:lvl7pPr>
            <a:lvl8pPr marL="3190051" indent="0">
              <a:buNone/>
              <a:defRPr sz="2000"/>
            </a:lvl8pPr>
            <a:lvl9pPr marL="3645774" indent="0">
              <a:buNone/>
              <a:defRPr sz="2000"/>
            </a:lvl9pPr>
          </a:lstStyle>
          <a:p>
            <a:pPr lvl="0"/>
            <a:endParaRPr lang="en-US" noProof="0"/>
          </a:p>
        </p:txBody>
      </p:sp>
      <p:sp>
        <p:nvSpPr>
          <p:cNvPr id="4" name="Text Placeholder 3"/>
          <p:cNvSpPr>
            <a:spLocks noGrp="1"/>
          </p:cNvSpPr>
          <p:nvPr>
            <p:ph type="body" sz="half" idx="2"/>
          </p:nvPr>
        </p:nvSpPr>
        <p:spPr>
          <a:xfrm>
            <a:off x="1792288" y="4025593"/>
            <a:ext cx="5486400" cy="603647"/>
          </a:xfrm>
        </p:spPr>
        <p:txBody>
          <a:bodyPr/>
          <a:lstStyle>
            <a:lvl1pPr marL="0" indent="0">
              <a:buNone/>
              <a:defRPr sz="1400"/>
            </a:lvl1pPr>
            <a:lvl2pPr marL="455705" indent="0">
              <a:buNone/>
              <a:defRPr sz="1200"/>
            </a:lvl2pPr>
            <a:lvl3pPr marL="911444" indent="0">
              <a:buNone/>
              <a:defRPr sz="1000"/>
            </a:lvl3pPr>
            <a:lvl4pPr marL="1367171" indent="0">
              <a:buNone/>
              <a:defRPr sz="900"/>
            </a:lvl4pPr>
            <a:lvl5pPr marL="1822904" indent="0">
              <a:buNone/>
              <a:defRPr sz="900"/>
            </a:lvl5pPr>
            <a:lvl6pPr marL="2278610" indent="0">
              <a:buNone/>
              <a:defRPr sz="900"/>
            </a:lvl6pPr>
            <a:lvl7pPr marL="2734312" indent="0">
              <a:buNone/>
              <a:defRPr sz="900"/>
            </a:lvl7pPr>
            <a:lvl8pPr marL="3190051" indent="0">
              <a:buNone/>
              <a:defRPr sz="900"/>
            </a:lvl8pPr>
            <a:lvl9pPr marL="364577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8895DE4A-091D-4B60-A926-857B8FDF56C5}" type="datetimeFigureOut">
              <a:rPr lang="en-US"/>
              <a:pPr>
                <a:defRPr/>
              </a:pPr>
              <a:t>8/7/2022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9D816A1D-C72D-402F-B051-3D7D67FA537E}" type="slidenum">
              <a:rPr lang="en-US"/>
              <a:pPr>
                <a:defRPr/>
              </a:pPr>
              <a:t>‹#›</a:t>
            </a:fld>
            <a:endParaRPr lang="en-US"/>
          </a:p>
        </p:txBody>
      </p:sp>
    </p:spTree>
    <p:extLst>
      <p:ext uri="{BB962C8B-B14F-4D97-AF65-F5344CB8AC3E}">
        <p14:creationId xmlns:p14="http://schemas.microsoft.com/office/powerpoint/2010/main" val="1551416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DFE11BDB-BA13-46C9-8FB1-4030D41A2DD2}" type="datetimeFigureOut">
              <a:rPr lang="en-US"/>
              <a:pPr>
                <a:defRPr/>
              </a:pPr>
              <a:t>8/7/2022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D2B90557-84D9-46B3-AE41-45055B60B4F8}" type="slidenum">
              <a:rPr lang="en-US"/>
              <a:pPr>
                <a:defRPr/>
              </a:pPr>
              <a:t>‹#›</a:t>
            </a:fld>
            <a:endParaRPr lang="en-US"/>
          </a:p>
        </p:txBody>
      </p:sp>
    </p:spTree>
    <p:extLst>
      <p:ext uri="{BB962C8B-B14F-4D97-AF65-F5344CB8AC3E}">
        <p14:creationId xmlns:p14="http://schemas.microsoft.com/office/powerpoint/2010/main" val="20240340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6"/>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6"/>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68A130A9-4716-4125-B786-446CAA43E993}" type="datetimeFigureOut">
              <a:rPr lang="en-US"/>
              <a:pPr>
                <a:defRPr/>
              </a:pPr>
              <a:t>8/7/2022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57C158E-3D36-474C-9543-99FFF6D26264}" type="slidenum">
              <a:rPr lang="en-US"/>
              <a:pPr>
                <a:defRPr/>
              </a:pPr>
              <a:t>‹#›</a:t>
            </a:fld>
            <a:endParaRPr lang="en-US"/>
          </a:p>
        </p:txBody>
      </p:sp>
    </p:spTree>
    <p:extLst>
      <p:ext uri="{BB962C8B-B14F-4D97-AF65-F5344CB8AC3E}">
        <p14:creationId xmlns:p14="http://schemas.microsoft.com/office/powerpoint/2010/main" val="3346400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90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6990" indent="0" algn="ctr">
              <a:buNone/>
              <a:defRPr>
                <a:solidFill>
                  <a:schemeClr val="tx1">
                    <a:tint val="75000"/>
                  </a:schemeClr>
                </a:solidFill>
              </a:defRPr>
            </a:lvl2pPr>
            <a:lvl3pPr marL="693993" indent="0" algn="ctr">
              <a:buNone/>
              <a:defRPr>
                <a:solidFill>
                  <a:schemeClr val="tx1">
                    <a:tint val="75000"/>
                  </a:schemeClr>
                </a:solidFill>
              </a:defRPr>
            </a:lvl3pPr>
            <a:lvl4pPr marL="1040981" indent="0" algn="ctr">
              <a:buNone/>
              <a:defRPr>
                <a:solidFill>
                  <a:schemeClr val="tx1">
                    <a:tint val="75000"/>
                  </a:schemeClr>
                </a:solidFill>
              </a:defRPr>
            </a:lvl4pPr>
            <a:lvl5pPr marL="1387992" indent="0" algn="ctr">
              <a:buNone/>
              <a:defRPr>
                <a:solidFill>
                  <a:schemeClr val="tx1">
                    <a:tint val="75000"/>
                  </a:schemeClr>
                </a:solidFill>
              </a:defRPr>
            </a:lvl5pPr>
            <a:lvl6pPr marL="1734977" indent="0" algn="ctr">
              <a:buNone/>
              <a:defRPr>
                <a:solidFill>
                  <a:schemeClr val="tx1">
                    <a:tint val="75000"/>
                  </a:schemeClr>
                </a:solidFill>
              </a:defRPr>
            </a:lvl6pPr>
            <a:lvl7pPr marL="2081966" indent="0" algn="ctr">
              <a:buNone/>
              <a:defRPr>
                <a:solidFill>
                  <a:schemeClr val="tx1">
                    <a:tint val="75000"/>
                  </a:schemeClr>
                </a:solidFill>
              </a:defRPr>
            </a:lvl7pPr>
            <a:lvl8pPr marL="2428977" indent="0" algn="ctr">
              <a:buNone/>
              <a:defRPr>
                <a:solidFill>
                  <a:schemeClr val="tx1">
                    <a:tint val="75000"/>
                  </a:schemeClr>
                </a:solidFill>
              </a:defRPr>
            </a:lvl8pPr>
            <a:lvl9pPr marL="277597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067438E5-6D58-4B5D-81C3-A259AAEAB275}" type="datetimeFigureOut">
              <a:rPr lang="en-US"/>
              <a:pPr>
                <a:defRPr/>
              </a:pPr>
              <a:t>8/7/2022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70D6087-E2FB-4F88-83AA-ABA511015BB0}" type="slidenum">
              <a:rPr lang="en-US"/>
              <a:pPr>
                <a:defRPr/>
              </a:pPr>
              <a:t>‹#›</a:t>
            </a:fld>
            <a:endParaRPr lang="en-US"/>
          </a:p>
        </p:txBody>
      </p:sp>
    </p:spTree>
    <p:extLst>
      <p:ext uri="{BB962C8B-B14F-4D97-AF65-F5344CB8AC3E}">
        <p14:creationId xmlns:p14="http://schemas.microsoft.com/office/powerpoint/2010/main" val="24429857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D4C53A45-1595-4D6F-9045-62970B12CDEA}" type="datetimeFigureOut">
              <a:rPr lang="en-US"/>
              <a:pPr>
                <a:defRPr/>
              </a:pPr>
              <a:t>8/7/2022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28DED7CB-EB75-4B4F-B8DF-332CFC71EF67}" type="slidenum">
              <a:rPr lang="en-US"/>
              <a:pPr>
                <a:defRPr/>
              </a:pPr>
              <a:t>‹#›</a:t>
            </a:fld>
            <a:endParaRPr lang="en-US"/>
          </a:p>
        </p:txBody>
      </p:sp>
    </p:spTree>
    <p:extLst>
      <p:ext uri="{BB962C8B-B14F-4D97-AF65-F5344CB8AC3E}">
        <p14:creationId xmlns:p14="http://schemas.microsoft.com/office/powerpoint/2010/main" val="896770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80"/>
            <a:ext cx="7772400" cy="1021557"/>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6990" indent="0">
              <a:buNone/>
              <a:defRPr sz="1400">
                <a:solidFill>
                  <a:schemeClr val="tx1">
                    <a:tint val="75000"/>
                  </a:schemeClr>
                </a:solidFill>
              </a:defRPr>
            </a:lvl2pPr>
            <a:lvl3pPr marL="693993" indent="0">
              <a:buNone/>
              <a:defRPr sz="1200">
                <a:solidFill>
                  <a:schemeClr val="tx1">
                    <a:tint val="75000"/>
                  </a:schemeClr>
                </a:solidFill>
              </a:defRPr>
            </a:lvl3pPr>
            <a:lvl4pPr marL="1040981" indent="0">
              <a:buNone/>
              <a:defRPr sz="1100">
                <a:solidFill>
                  <a:schemeClr val="tx1">
                    <a:tint val="75000"/>
                  </a:schemeClr>
                </a:solidFill>
              </a:defRPr>
            </a:lvl4pPr>
            <a:lvl5pPr marL="1387992" indent="0">
              <a:buNone/>
              <a:defRPr sz="1100">
                <a:solidFill>
                  <a:schemeClr val="tx1">
                    <a:tint val="75000"/>
                  </a:schemeClr>
                </a:solidFill>
              </a:defRPr>
            </a:lvl5pPr>
            <a:lvl6pPr marL="1734977" indent="0">
              <a:buNone/>
              <a:defRPr sz="1100">
                <a:solidFill>
                  <a:schemeClr val="tx1">
                    <a:tint val="75000"/>
                  </a:schemeClr>
                </a:solidFill>
              </a:defRPr>
            </a:lvl6pPr>
            <a:lvl7pPr marL="2081966" indent="0">
              <a:buNone/>
              <a:defRPr sz="1100">
                <a:solidFill>
                  <a:schemeClr val="tx1">
                    <a:tint val="75000"/>
                  </a:schemeClr>
                </a:solidFill>
              </a:defRPr>
            </a:lvl7pPr>
            <a:lvl8pPr marL="2428977" indent="0">
              <a:buNone/>
              <a:defRPr sz="1100">
                <a:solidFill>
                  <a:schemeClr val="tx1">
                    <a:tint val="75000"/>
                  </a:schemeClr>
                </a:solidFill>
              </a:defRPr>
            </a:lvl8pPr>
            <a:lvl9pPr marL="2775973"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E58B86CE-0C87-4A42-856D-9B3E856B3A8E}" type="datetimeFigureOut">
              <a:rPr lang="en-US"/>
              <a:pPr>
                <a:defRPr/>
              </a:pPr>
              <a:t>8/7/2022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20B6432-7911-4D57-AE71-D028DA7B3FC3}" type="slidenum">
              <a:rPr lang="en-US"/>
              <a:pPr>
                <a:defRPr/>
              </a:pPr>
              <a:t>‹#›</a:t>
            </a:fld>
            <a:endParaRPr lang="en-US"/>
          </a:p>
        </p:txBody>
      </p:sp>
    </p:spTree>
    <p:extLst>
      <p:ext uri="{BB962C8B-B14F-4D97-AF65-F5344CB8AC3E}">
        <p14:creationId xmlns:p14="http://schemas.microsoft.com/office/powerpoint/2010/main" val="3909578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668F3EC0-4C87-4304-AD6C-BCEAAC96CB60}" type="datetimeFigureOut">
              <a:rPr lang="en-US"/>
              <a:pPr>
                <a:defRPr/>
              </a:pPr>
              <a:t>8/7/2022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883606CC-803F-4DF0-9B40-BD4FF681CC84}" type="slidenum">
              <a:rPr lang="en-US"/>
              <a:pPr>
                <a:defRPr/>
              </a:pPr>
              <a:t>‹#›</a:t>
            </a:fld>
            <a:endParaRPr lang="en-US"/>
          </a:p>
        </p:txBody>
      </p:sp>
    </p:spTree>
    <p:extLst>
      <p:ext uri="{BB962C8B-B14F-4D97-AF65-F5344CB8AC3E}">
        <p14:creationId xmlns:p14="http://schemas.microsoft.com/office/powerpoint/2010/main" val="2077712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6990" indent="0">
              <a:buNone/>
              <a:defRPr sz="1500" b="1"/>
            </a:lvl2pPr>
            <a:lvl3pPr marL="693993" indent="0">
              <a:buNone/>
              <a:defRPr sz="1400" b="1"/>
            </a:lvl3pPr>
            <a:lvl4pPr marL="1040981" indent="0">
              <a:buNone/>
              <a:defRPr sz="1200" b="1"/>
            </a:lvl4pPr>
            <a:lvl5pPr marL="1387992" indent="0">
              <a:buNone/>
              <a:defRPr sz="1200" b="1"/>
            </a:lvl5pPr>
            <a:lvl6pPr marL="1734977" indent="0">
              <a:buNone/>
              <a:defRPr sz="1200" b="1"/>
            </a:lvl6pPr>
            <a:lvl7pPr marL="2081966" indent="0">
              <a:buNone/>
              <a:defRPr sz="1200" b="1"/>
            </a:lvl7pPr>
            <a:lvl8pPr marL="2428977" indent="0">
              <a:buNone/>
              <a:defRPr sz="1200" b="1"/>
            </a:lvl8pPr>
            <a:lvl9pPr marL="2775973"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9" y="1151338"/>
            <a:ext cx="4041775" cy="479822"/>
          </a:xfrm>
        </p:spPr>
        <p:txBody>
          <a:bodyPr anchor="b"/>
          <a:lstStyle>
            <a:lvl1pPr marL="0" indent="0">
              <a:buNone/>
              <a:defRPr sz="1800" b="1"/>
            </a:lvl1pPr>
            <a:lvl2pPr marL="346990" indent="0">
              <a:buNone/>
              <a:defRPr sz="1500" b="1"/>
            </a:lvl2pPr>
            <a:lvl3pPr marL="693993" indent="0">
              <a:buNone/>
              <a:defRPr sz="1400" b="1"/>
            </a:lvl3pPr>
            <a:lvl4pPr marL="1040981" indent="0">
              <a:buNone/>
              <a:defRPr sz="1200" b="1"/>
            </a:lvl4pPr>
            <a:lvl5pPr marL="1387992" indent="0">
              <a:buNone/>
              <a:defRPr sz="1200" b="1"/>
            </a:lvl5pPr>
            <a:lvl6pPr marL="1734977" indent="0">
              <a:buNone/>
              <a:defRPr sz="1200" b="1"/>
            </a:lvl6pPr>
            <a:lvl7pPr marL="2081966" indent="0">
              <a:buNone/>
              <a:defRPr sz="1200" b="1"/>
            </a:lvl7pPr>
            <a:lvl8pPr marL="2428977" indent="0">
              <a:buNone/>
              <a:defRPr sz="1200" b="1"/>
            </a:lvl8pPr>
            <a:lvl9pPr marL="277597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69"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7FD3A781-FEB2-44D5-ACAB-3E82B75958D0}" type="datetimeFigureOut">
              <a:rPr lang="en-US"/>
              <a:pPr>
                <a:defRPr/>
              </a:pPr>
              <a:t>8/7/2022</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4520F3BE-1EB0-4007-8D14-9D5DFEB86883}" type="slidenum">
              <a:rPr lang="en-US"/>
              <a:pPr>
                <a:defRPr/>
              </a:pPr>
              <a:t>‹#›</a:t>
            </a:fld>
            <a:endParaRPr lang="en-US"/>
          </a:p>
        </p:txBody>
      </p:sp>
    </p:spTree>
    <p:extLst>
      <p:ext uri="{BB962C8B-B14F-4D97-AF65-F5344CB8AC3E}">
        <p14:creationId xmlns:p14="http://schemas.microsoft.com/office/powerpoint/2010/main" val="84439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eaLnBrk="0" hangingPunct="0">
              <a:defRPr/>
            </a:lvl1pPr>
          </a:lstStyle>
          <a:p>
            <a:pPr>
              <a:defRPr/>
            </a:pPr>
            <a:fld id="{63766AE8-8E3C-4D86-9415-B08ADD5E394A}" type="datetimeFigureOut">
              <a:rPr lang="en-US"/>
              <a:pPr>
                <a:defRPr/>
              </a:pPr>
              <a:t>8/7/2022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4142CA24-195F-47ED-A5FD-1E80FFB05371}" type="slidenum">
              <a:rPr lang="en-US"/>
              <a:pPr>
                <a:defRPr/>
              </a:pPr>
              <a:t>‹#›</a:t>
            </a:fld>
            <a:endParaRPr lang="en-US"/>
          </a:p>
        </p:txBody>
      </p:sp>
    </p:spTree>
    <p:extLst>
      <p:ext uri="{BB962C8B-B14F-4D97-AF65-F5344CB8AC3E}">
        <p14:creationId xmlns:p14="http://schemas.microsoft.com/office/powerpoint/2010/main" val="17234621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F74BE3DE-9262-408E-B8BB-96CA5606D079}" type="datetimeFigureOut">
              <a:rPr lang="en-US"/>
              <a:pPr>
                <a:defRPr/>
              </a:pPr>
              <a:t>8/7/2022</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AA3CC7C9-DB48-49B2-9602-6175D2F9F012}" type="slidenum">
              <a:rPr lang="en-US"/>
              <a:pPr>
                <a:defRPr/>
              </a:pPr>
              <a:t>‹#›</a:t>
            </a:fld>
            <a:endParaRPr lang="en-US"/>
          </a:p>
        </p:txBody>
      </p:sp>
    </p:spTree>
    <p:extLst>
      <p:ext uri="{BB962C8B-B14F-4D97-AF65-F5344CB8AC3E}">
        <p14:creationId xmlns:p14="http://schemas.microsoft.com/office/powerpoint/2010/main" val="3542459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99C94441-DD04-4E72-8657-1344FEDC201E}" type="datetimeFigureOut">
              <a:rPr lang="en-US"/>
              <a:pPr>
                <a:defRPr/>
              </a:pPr>
              <a:t>8/7/2022</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3E35B1DF-1351-457F-BB0A-7752F6D07398}" type="slidenum">
              <a:rPr lang="en-US"/>
              <a:pPr>
                <a:defRPr/>
              </a:pPr>
              <a:t>‹#›</a:t>
            </a:fld>
            <a:endParaRPr lang="en-US"/>
          </a:p>
        </p:txBody>
      </p:sp>
    </p:spTree>
    <p:extLst>
      <p:ext uri="{BB962C8B-B14F-4D97-AF65-F5344CB8AC3E}">
        <p14:creationId xmlns:p14="http://schemas.microsoft.com/office/powerpoint/2010/main" val="215171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73" y="204790"/>
            <a:ext cx="3008313" cy="871538"/>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1" y="20487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73" y="1076328"/>
            <a:ext cx="3008313" cy="3518297"/>
          </a:xfrm>
        </p:spPr>
        <p:txBody>
          <a:bodyPr/>
          <a:lstStyle>
            <a:lvl1pPr marL="0" indent="0">
              <a:buNone/>
              <a:defRPr sz="1100"/>
            </a:lvl1pPr>
            <a:lvl2pPr marL="346990" indent="0">
              <a:buNone/>
              <a:defRPr sz="1000"/>
            </a:lvl2pPr>
            <a:lvl3pPr marL="693993" indent="0">
              <a:buNone/>
              <a:defRPr sz="800"/>
            </a:lvl3pPr>
            <a:lvl4pPr marL="1040981" indent="0">
              <a:buNone/>
              <a:defRPr sz="700"/>
            </a:lvl4pPr>
            <a:lvl5pPr marL="1387992" indent="0">
              <a:buNone/>
              <a:defRPr sz="700"/>
            </a:lvl5pPr>
            <a:lvl6pPr marL="1734977" indent="0">
              <a:buNone/>
              <a:defRPr sz="700"/>
            </a:lvl6pPr>
            <a:lvl7pPr marL="2081966" indent="0">
              <a:buNone/>
              <a:defRPr sz="700"/>
            </a:lvl7pPr>
            <a:lvl8pPr marL="2428977" indent="0">
              <a:buNone/>
              <a:defRPr sz="700"/>
            </a:lvl8pPr>
            <a:lvl9pPr marL="2775973" indent="0">
              <a:buNone/>
              <a:defRPr sz="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2FD65649-08E8-4577-91AE-AAAAF2297DCD}" type="datetimeFigureOut">
              <a:rPr lang="en-US"/>
              <a:pPr>
                <a:defRPr/>
              </a:pPr>
              <a:t>8/7/2022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35D54F9E-DD8D-49F7-B768-24B22A60C190}" type="slidenum">
              <a:rPr lang="en-US"/>
              <a:pPr>
                <a:defRPr/>
              </a:pPr>
              <a:t>‹#›</a:t>
            </a:fld>
            <a:endParaRPr lang="en-US"/>
          </a:p>
        </p:txBody>
      </p:sp>
    </p:spTree>
    <p:extLst>
      <p:ext uri="{BB962C8B-B14F-4D97-AF65-F5344CB8AC3E}">
        <p14:creationId xmlns:p14="http://schemas.microsoft.com/office/powerpoint/2010/main" val="26485906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6990" indent="0">
              <a:buNone/>
              <a:defRPr sz="2100"/>
            </a:lvl2pPr>
            <a:lvl3pPr marL="693993" indent="0">
              <a:buNone/>
              <a:defRPr sz="1800"/>
            </a:lvl3pPr>
            <a:lvl4pPr marL="1040981" indent="0">
              <a:buNone/>
              <a:defRPr sz="1500"/>
            </a:lvl4pPr>
            <a:lvl5pPr marL="1387992" indent="0">
              <a:buNone/>
              <a:defRPr sz="1500"/>
            </a:lvl5pPr>
            <a:lvl6pPr marL="1734977" indent="0">
              <a:buNone/>
              <a:defRPr sz="1500"/>
            </a:lvl6pPr>
            <a:lvl7pPr marL="2081966" indent="0">
              <a:buNone/>
              <a:defRPr sz="1500"/>
            </a:lvl7pPr>
            <a:lvl8pPr marL="2428977" indent="0">
              <a:buNone/>
              <a:defRPr sz="1500"/>
            </a:lvl8pPr>
            <a:lvl9pPr marL="2775973" indent="0">
              <a:buNone/>
              <a:defRPr sz="1500"/>
            </a:lvl9pPr>
          </a:lstStyle>
          <a:p>
            <a:pPr lvl="0"/>
            <a:endParaRPr lang="en-US" noProof="0"/>
          </a:p>
        </p:txBody>
      </p:sp>
      <p:sp>
        <p:nvSpPr>
          <p:cNvPr id="4" name="Text Placeholder 3"/>
          <p:cNvSpPr>
            <a:spLocks noGrp="1"/>
          </p:cNvSpPr>
          <p:nvPr>
            <p:ph type="body" sz="half" idx="2"/>
          </p:nvPr>
        </p:nvSpPr>
        <p:spPr>
          <a:xfrm>
            <a:off x="1792288" y="4025587"/>
            <a:ext cx="5486400" cy="603647"/>
          </a:xfrm>
        </p:spPr>
        <p:txBody>
          <a:bodyPr/>
          <a:lstStyle>
            <a:lvl1pPr marL="0" indent="0">
              <a:buNone/>
              <a:defRPr sz="1100"/>
            </a:lvl1pPr>
            <a:lvl2pPr marL="346990" indent="0">
              <a:buNone/>
              <a:defRPr sz="1000"/>
            </a:lvl2pPr>
            <a:lvl3pPr marL="693993" indent="0">
              <a:buNone/>
              <a:defRPr sz="800"/>
            </a:lvl3pPr>
            <a:lvl4pPr marL="1040981" indent="0">
              <a:buNone/>
              <a:defRPr sz="700"/>
            </a:lvl4pPr>
            <a:lvl5pPr marL="1387992" indent="0">
              <a:buNone/>
              <a:defRPr sz="700"/>
            </a:lvl5pPr>
            <a:lvl6pPr marL="1734977" indent="0">
              <a:buNone/>
              <a:defRPr sz="700"/>
            </a:lvl6pPr>
            <a:lvl7pPr marL="2081966" indent="0">
              <a:buNone/>
              <a:defRPr sz="700"/>
            </a:lvl7pPr>
            <a:lvl8pPr marL="2428977" indent="0">
              <a:buNone/>
              <a:defRPr sz="700"/>
            </a:lvl8pPr>
            <a:lvl9pPr marL="2775973" indent="0">
              <a:buNone/>
              <a:defRPr sz="7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3024AF27-FFC8-4790-A0EF-F2644D13C78B}" type="datetimeFigureOut">
              <a:rPr lang="en-US"/>
              <a:pPr>
                <a:defRPr/>
              </a:pPr>
              <a:t>8/7/2022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275D0D91-0926-47C6-B86B-0754F3E93075}" type="slidenum">
              <a:rPr lang="en-US"/>
              <a:pPr>
                <a:defRPr/>
              </a:pPr>
              <a:t>‹#›</a:t>
            </a:fld>
            <a:endParaRPr lang="en-US"/>
          </a:p>
        </p:txBody>
      </p:sp>
    </p:spTree>
    <p:extLst>
      <p:ext uri="{BB962C8B-B14F-4D97-AF65-F5344CB8AC3E}">
        <p14:creationId xmlns:p14="http://schemas.microsoft.com/office/powerpoint/2010/main" val="25608639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A47D2CFA-01B9-4608-B89C-364EE1EF9329}" type="datetimeFigureOut">
              <a:rPr lang="en-US"/>
              <a:pPr>
                <a:defRPr/>
              </a:pPr>
              <a:t>8/7/2022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FF3668DD-740E-4CAC-B49D-F44797C9B50C}" type="slidenum">
              <a:rPr lang="en-US"/>
              <a:pPr>
                <a:defRPr/>
              </a:pPr>
              <a:t>‹#›</a:t>
            </a:fld>
            <a:endParaRPr lang="en-US"/>
          </a:p>
        </p:txBody>
      </p:sp>
    </p:spTree>
    <p:extLst>
      <p:ext uri="{BB962C8B-B14F-4D97-AF65-F5344CB8AC3E}">
        <p14:creationId xmlns:p14="http://schemas.microsoft.com/office/powerpoint/2010/main" val="21616247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3"/>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lvl1pPr>
          </a:lstStyle>
          <a:p>
            <a:pPr>
              <a:defRPr/>
            </a:pPr>
            <a:fld id="{B64DF61F-25F0-401A-AF65-7C8F1B3BB463}" type="datetimeFigureOut">
              <a:rPr lang="en-US"/>
              <a:pPr>
                <a:defRPr/>
              </a:pPr>
              <a:t>8/7/2022</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0BB13169-2024-46CF-982F-3462907F9D70}" type="slidenum">
              <a:rPr lang="en-US"/>
              <a:pPr>
                <a:defRPr/>
              </a:pPr>
              <a:t>‹#›</a:t>
            </a:fld>
            <a:endParaRPr lang="en-US"/>
          </a:p>
        </p:txBody>
      </p:sp>
    </p:spTree>
    <p:extLst>
      <p:ext uri="{BB962C8B-B14F-4D97-AF65-F5344CB8AC3E}">
        <p14:creationId xmlns:p14="http://schemas.microsoft.com/office/powerpoint/2010/main" val="12555099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667266"/>
      </p:ext>
    </p:extLst>
  </p:cSld>
  <p:clrMapOvr>
    <a:masterClrMapping/>
  </p:clrMapOvr>
  <p:transition advTm="300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6085" y="1597624"/>
            <a:ext cx="7771837" cy="1102979"/>
          </a:xfrm>
          <a:prstGeom prst="rect">
            <a:avLst/>
          </a:prstGeom>
        </p:spPr>
        <p:txBody>
          <a:bodyPr lIns="49714" tIns="24852" rIns="49714" bIns="24852"/>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301" y="2914277"/>
            <a:ext cx="6401405" cy="1314957"/>
          </a:xfrm>
          <a:prstGeom prst="rect">
            <a:avLst/>
          </a:prstGeom>
        </p:spPr>
        <p:txBody>
          <a:bodyPr lIns="49714" tIns="24852" rIns="49714" bIns="24852"/>
          <a:lstStyle>
            <a:lvl1pPr marL="0" indent="0" algn="ctr">
              <a:buNone/>
              <a:defRPr/>
            </a:lvl1pPr>
            <a:lvl2pPr marL="248576" indent="0" algn="ctr">
              <a:buNone/>
              <a:defRPr/>
            </a:lvl2pPr>
            <a:lvl3pPr marL="497152" indent="0" algn="ctr">
              <a:buNone/>
              <a:defRPr/>
            </a:lvl3pPr>
            <a:lvl4pPr marL="745729" indent="0" algn="ctr">
              <a:buNone/>
              <a:defRPr/>
            </a:lvl4pPr>
            <a:lvl5pPr marL="994299" indent="0" algn="ctr">
              <a:buNone/>
              <a:defRPr/>
            </a:lvl5pPr>
            <a:lvl6pPr marL="1242880" indent="0" algn="ctr">
              <a:buNone/>
              <a:defRPr/>
            </a:lvl6pPr>
            <a:lvl7pPr marL="1491435" indent="0" algn="ctr">
              <a:buNone/>
              <a:defRPr/>
            </a:lvl7pPr>
            <a:lvl8pPr marL="1740019" indent="0" algn="ctr">
              <a:buNone/>
              <a:defRPr/>
            </a:lvl8pPr>
            <a:lvl9pPr marL="1988591"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403872658"/>
      </p:ext>
    </p:extLst>
  </p:cSld>
  <p:clrMapOvr>
    <a:masterClrMapping/>
  </p:clrMapOvr>
  <p:transition spd="slow" advTm="1000">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6840" y="205976"/>
            <a:ext cx="8230379" cy="857393"/>
          </a:xfrm>
          <a:prstGeom prst="rect">
            <a:avLst/>
          </a:prstGeom>
        </p:spPr>
        <p:txBody>
          <a:bodyPr lIns="49714" tIns="24852" rIns="49714" bIns="24852"/>
          <a:lstStyle/>
          <a:p>
            <a:r>
              <a:rPr lang="zh-CN" altLang="en-US" smtClean="0"/>
              <a:t>单击此处编辑母版标题样式</a:t>
            </a:r>
            <a:endParaRPr lang="zh-CN" altLang="en-US"/>
          </a:p>
        </p:txBody>
      </p:sp>
      <p:sp>
        <p:nvSpPr>
          <p:cNvPr id="3" name="内容占位符 2"/>
          <p:cNvSpPr>
            <a:spLocks noGrp="1"/>
          </p:cNvSpPr>
          <p:nvPr>
            <p:ph idx="1"/>
          </p:nvPr>
        </p:nvSpPr>
        <p:spPr>
          <a:xfrm>
            <a:off x="456840" y="1200351"/>
            <a:ext cx="8230379" cy="3394244"/>
          </a:xfrm>
          <a:prstGeom prst="rect">
            <a:avLst/>
          </a:prstGeom>
        </p:spPr>
        <p:txBody>
          <a:bodyPr lIns="49714" tIns="24852" rIns="49714" bIns="24852"/>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5452185"/>
      </p:ext>
    </p:extLst>
  </p:cSld>
  <p:clrMapOvr>
    <a:masterClrMapping/>
  </p:clrMapOvr>
  <p:transition spd="slow" advTm="1000">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47" y="3305489"/>
            <a:ext cx="7772703" cy="1021117"/>
          </a:xfrm>
          <a:prstGeom prst="rect">
            <a:avLst/>
          </a:prstGeom>
        </p:spPr>
        <p:txBody>
          <a:bodyPr lIns="49714" tIns="24852" rIns="49714" bIns="24852" anchor="t"/>
          <a:lstStyle>
            <a:lvl1pPr algn="l">
              <a:defRPr sz="22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47" y="2180135"/>
            <a:ext cx="7772703" cy="1125383"/>
          </a:xfrm>
          <a:prstGeom prst="rect">
            <a:avLst/>
          </a:prstGeom>
        </p:spPr>
        <p:txBody>
          <a:bodyPr lIns="49714" tIns="24852" rIns="49714" bIns="24852" anchor="b"/>
          <a:lstStyle>
            <a:lvl1pPr marL="0" indent="0">
              <a:buNone/>
              <a:defRPr sz="1100"/>
            </a:lvl1pPr>
            <a:lvl2pPr marL="248576" indent="0">
              <a:buNone/>
              <a:defRPr sz="1000"/>
            </a:lvl2pPr>
            <a:lvl3pPr marL="497152" indent="0">
              <a:buNone/>
              <a:defRPr sz="900"/>
            </a:lvl3pPr>
            <a:lvl4pPr marL="745729" indent="0">
              <a:buNone/>
              <a:defRPr sz="800"/>
            </a:lvl4pPr>
            <a:lvl5pPr marL="994299" indent="0">
              <a:buNone/>
              <a:defRPr sz="800"/>
            </a:lvl5pPr>
            <a:lvl6pPr marL="1242880" indent="0">
              <a:buNone/>
              <a:defRPr sz="800"/>
            </a:lvl6pPr>
            <a:lvl7pPr marL="1491435" indent="0">
              <a:buNone/>
              <a:defRPr sz="800"/>
            </a:lvl7pPr>
            <a:lvl8pPr marL="1740019" indent="0">
              <a:buNone/>
              <a:defRPr sz="800"/>
            </a:lvl8pPr>
            <a:lvl9pPr marL="1988591" indent="0">
              <a:buNone/>
              <a:defRPr sz="800"/>
            </a:lvl9pPr>
          </a:lstStyle>
          <a:p>
            <a:pPr lvl="0"/>
            <a:r>
              <a:rPr lang="zh-CN" altLang="en-US" smtClean="0"/>
              <a:t>单击此处编辑母版文本样式</a:t>
            </a:r>
          </a:p>
        </p:txBody>
      </p:sp>
    </p:spTree>
    <p:extLst>
      <p:ext uri="{BB962C8B-B14F-4D97-AF65-F5344CB8AC3E}">
        <p14:creationId xmlns:p14="http://schemas.microsoft.com/office/powerpoint/2010/main" val="990396715"/>
      </p:ext>
    </p:extLst>
  </p:cSld>
  <p:clrMapOvr>
    <a:masterClrMapping/>
  </p:clrMapOvr>
  <p:transition spd="slow" advTm="1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8"/>
            <a:ext cx="4040188" cy="479822"/>
          </a:xfrm>
        </p:spPr>
        <p:txBody>
          <a:bodyPr anchor="b"/>
          <a:lstStyle>
            <a:lvl1pPr marL="0" indent="0">
              <a:buNone/>
              <a:defRPr sz="2400" b="1"/>
            </a:lvl1pPr>
            <a:lvl2pPr marL="455705" indent="0">
              <a:buNone/>
              <a:defRPr sz="2000" b="1"/>
            </a:lvl2pPr>
            <a:lvl3pPr marL="911444" indent="0">
              <a:buNone/>
              <a:defRPr sz="1800" b="1"/>
            </a:lvl3pPr>
            <a:lvl4pPr marL="1367171" indent="0">
              <a:buNone/>
              <a:defRPr sz="1600" b="1"/>
            </a:lvl4pPr>
            <a:lvl5pPr marL="1822904" indent="0">
              <a:buNone/>
              <a:defRPr sz="1600" b="1"/>
            </a:lvl5pPr>
            <a:lvl6pPr marL="2278610" indent="0">
              <a:buNone/>
              <a:defRPr sz="1600" b="1"/>
            </a:lvl6pPr>
            <a:lvl7pPr marL="2734312" indent="0">
              <a:buNone/>
              <a:defRPr sz="1600" b="1"/>
            </a:lvl7pPr>
            <a:lvl8pPr marL="3190051" indent="0">
              <a:buNone/>
              <a:defRPr sz="1600" b="1"/>
            </a:lvl8pPr>
            <a:lvl9pPr marL="364577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9" y="1151338"/>
            <a:ext cx="4041775" cy="479822"/>
          </a:xfrm>
        </p:spPr>
        <p:txBody>
          <a:bodyPr anchor="b"/>
          <a:lstStyle>
            <a:lvl1pPr marL="0" indent="0">
              <a:buNone/>
              <a:defRPr sz="2400" b="1"/>
            </a:lvl1pPr>
            <a:lvl2pPr marL="455705" indent="0">
              <a:buNone/>
              <a:defRPr sz="2000" b="1"/>
            </a:lvl2pPr>
            <a:lvl3pPr marL="911444" indent="0">
              <a:buNone/>
              <a:defRPr sz="1800" b="1"/>
            </a:lvl3pPr>
            <a:lvl4pPr marL="1367171" indent="0">
              <a:buNone/>
              <a:defRPr sz="1600" b="1"/>
            </a:lvl4pPr>
            <a:lvl5pPr marL="1822904" indent="0">
              <a:buNone/>
              <a:defRPr sz="1600" b="1"/>
            </a:lvl5pPr>
            <a:lvl6pPr marL="2278610" indent="0">
              <a:buNone/>
              <a:defRPr sz="1600" b="1"/>
            </a:lvl6pPr>
            <a:lvl7pPr marL="2734312" indent="0">
              <a:buNone/>
              <a:defRPr sz="1600" b="1"/>
            </a:lvl7pPr>
            <a:lvl8pPr marL="3190051" indent="0">
              <a:buNone/>
              <a:defRPr sz="1600" b="1"/>
            </a:lvl8pPr>
            <a:lvl9pPr marL="364577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eaLnBrk="0" hangingPunct="0">
              <a:defRPr/>
            </a:lvl1pPr>
          </a:lstStyle>
          <a:p>
            <a:pPr>
              <a:defRPr/>
            </a:pPr>
            <a:fld id="{C1A6E517-90C0-4CEF-AA13-BF13B65DD185}" type="datetimeFigureOut">
              <a:rPr lang="en-US"/>
              <a:pPr>
                <a:defRPr/>
              </a:pPr>
              <a:t>8/7/2022</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17981A23-E8BD-47FB-B995-CEA95A3C1941}" type="slidenum">
              <a:rPr lang="en-US"/>
              <a:pPr>
                <a:defRPr/>
              </a:pPr>
              <a:t>‹#›</a:t>
            </a:fld>
            <a:endParaRPr lang="en-US"/>
          </a:p>
        </p:txBody>
      </p:sp>
    </p:spTree>
    <p:extLst>
      <p:ext uri="{BB962C8B-B14F-4D97-AF65-F5344CB8AC3E}">
        <p14:creationId xmlns:p14="http://schemas.microsoft.com/office/powerpoint/2010/main" val="18165030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6840" y="205976"/>
            <a:ext cx="8230379" cy="857393"/>
          </a:xfrm>
          <a:prstGeom prst="rect">
            <a:avLst/>
          </a:prstGeom>
        </p:spPr>
        <p:txBody>
          <a:bodyPr lIns="49714" tIns="24852" rIns="49714" bIns="24852"/>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6811" y="1200351"/>
            <a:ext cx="4073228" cy="3394244"/>
          </a:xfrm>
          <a:prstGeom prst="rect">
            <a:avLst/>
          </a:prstGeom>
        </p:spPr>
        <p:txBody>
          <a:bodyPr lIns="49714" tIns="24852" rIns="49714" bIns="24852"/>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3095" y="1200351"/>
            <a:ext cx="4074094" cy="3394244"/>
          </a:xfrm>
          <a:prstGeom prst="rect">
            <a:avLst/>
          </a:prstGeom>
        </p:spPr>
        <p:txBody>
          <a:bodyPr lIns="49714" tIns="24852" rIns="49714" bIns="24852"/>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83333999"/>
      </p:ext>
    </p:extLst>
  </p:cSld>
  <p:clrMapOvr>
    <a:masterClrMapping/>
  </p:clrMapOvr>
  <p:transition spd="slow" advTm="1000">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6840" y="205976"/>
            <a:ext cx="8230379" cy="857393"/>
          </a:xfrm>
          <a:prstGeom prst="rect">
            <a:avLst/>
          </a:prstGeom>
        </p:spPr>
        <p:txBody>
          <a:bodyPr lIns="49714" tIns="24852" rIns="49714" bIns="24852"/>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6811" y="1151234"/>
            <a:ext cx="4040352" cy="479968"/>
          </a:xfrm>
          <a:prstGeom prst="rect">
            <a:avLst/>
          </a:prstGeom>
        </p:spPr>
        <p:txBody>
          <a:bodyPr lIns="49714" tIns="24852" rIns="49714" bIns="24852" anchor="b"/>
          <a:lstStyle>
            <a:lvl1pPr marL="0" indent="0">
              <a:buNone/>
              <a:defRPr sz="1300" b="1"/>
            </a:lvl1pPr>
            <a:lvl2pPr marL="248576" indent="0">
              <a:buNone/>
              <a:defRPr sz="1100" b="1"/>
            </a:lvl2pPr>
            <a:lvl3pPr marL="497152" indent="0">
              <a:buNone/>
              <a:defRPr sz="1000" b="1"/>
            </a:lvl3pPr>
            <a:lvl4pPr marL="745729" indent="0">
              <a:buNone/>
              <a:defRPr sz="900" b="1"/>
            </a:lvl4pPr>
            <a:lvl5pPr marL="994299" indent="0">
              <a:buNone/>
              <a:defRPr sz="900" b="1"/>
            </a:lvl5pPr>
            <a:lvl6pPr marL="1242880" indent="0">
              <a:buNone/>
              <a:defRPr sz="900" b="1"/>
            </a:lvl6pPr>
            <a:lvl7pPr marL="1491435" indent="0">
              <a:buNone/>
              <a:defRPr sz="900" b="1"/>
            </a:lvl7pPr>
            <a:lvl8pPr marL="1740019" indent="0">
              <a:buNone/>
              <a:defRPr sz="900" b="1"/>
            </a:lvl8pPr>
            <a:lvl9pPr marL="1988591" indent="0">
              <a:buNone/>
              <a:defRPr sz="900" b="1"/>
            </a:lvl9pPr>
          </a:lstStyle>
          <a:p>
            <a:pPr lvl="0"/>
            <a:r>
              <a:rPr lang="zh-CN" altLang="en-US" smtClean="0"/>
              <a:t>单击此处编辑母版文本样式</a:t>
            </a:r>
          </a:p>
        </p:txBody>
      </p:sp>
      <p:sp>
        <p:nvSpPr>
          <p:cNvPr id="4" name="内容占位符 3"/>
          <p:cNvSpPr>
            <a:spLocks noGrp="1"/>
          </p:cNvSpPr>
          <p:nvPr>
            <p:ph sz="half" idx="2"/>
          </p:nvPr>
        </p:nvSpPr>
        <p:spPr>
          <a:xfrm>
            <a:off x="456811" y="1631202"/>
            <a:ext cx="4040352" cy="2963393"/>
          </a:xfrm>
          <a:prstGeom prst="rect">
            <a:avLst/>
          </a:prstGeom>
        </p:spPr>
        <p:txBody>
          <a:bodyPr lIns="49714" tIns="24852" rIns="49714" bIns="24852"/>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107" y="1151234"/>
            <a:ext cx="4042082" cy="479968"/>
          </a:xfrm>
          <a:prstGeom prst="rect">
            <a:avLst/>
          </a:prstGeom>
        </p:spPr>
        <p:txBody>
          <a:bodyPr lIns="49714" tIns="24852" rIns="49714" bIns="24852" anchor="b"/>
          <a:lstStyle>
            <a:lvl1pPr marL="0" indent="0">
              <a:buNone/>
              <a:defRPr sz="1300" b="1"/>
            </a:lvl1pPr>
            <a:lvl2pPr marL="248576" indent="0">
              <a:buNone/>
              <a:defRPr sz="1100" b="1"/>
            </a:lvl2pPr>
            <a:lvl3pPr marL="497152" indent="0">
              <a:buNone/>
              <a:defRPr sz="1000" b="1"/>
            </a:lvl3pPr>
            <a:lvl4pPr marL="745729" indent="0">
              <a:buNone/>
              <a:defRPr sz="900" b="1"/>
            </a:lvl4pPr>
            <a:lvl5pPr marL="994299" indent="0">
              <a:buNone/>
              <a:defRPr sz="900" b="1"/>
            </a:lvl5pPr>
            <a:lvl6pPr marL="1242880" indent="0">
              <a:buNone/>
              <a:defRPr sz="900" b="1"/>
            </a:lvl6pPr>
            <a:lvl7pPr marL="1491435" indent="0">
              <a:buNone/>
              <a:defRPr sz="900" b="1"/>
            </a:lvl7pPr>
            <a:lvl8pPr marL="1740019" indent="0">
              <a:buNone/>
              <a:defRPr sz="900" b="1"/>
            </a:lvl8pPr>
            <a:lvl9pPr marL="1988591" indent="0">
              <a:buNone/>
              <a:defRPr sz="900" b="1"/>
            </a:lvl9pPr>
          </a:lstStyle>
          <a:p>
            <a:pPr lvl="0"/>
            <a:r>
              <a:rPr lang="zh-CN" altLang="en-US" smtClean="0"/>
              <a:t>单击此处编辑母版文本样式</a:t>
            </a:r>
          </a:p>
        </p:txBody>
      </p:sp>
      <p:sp>
        <p:nvSpPr>
          <p:cNvPr id="6" name="内容占位符 5"/>
          <p:cNvSpPr>
            <a:spLocks noGrp="1"/>
          </p:cNvSpPr>
          <p:nvPr>
            <p:ph sz="quarter" idx="4"/>
          </p:nvPr>
        </p:nvSpPr>
        <p:spPr>
          <a:xfrm>
            <a:off x="4645107" y="1631202"/>
            <a:ext cx="4042082" cy="2963393"/>
          </a:xfrm>
          <a:prstGeom prst="rect">
            <a:avLst/>
          </a:prstGeom>
        </p:spPr>
        <p:txBody>
          <a:bodyPr lIns="49714" tIns="24852" rIns="49714" bIns="24852"/>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08671692"/>
      </p:ext>
    </p:extLst>
  </p:cSld>
  <p:clrMapOvr>
    <a:masterClrMapping/>
  </p:clrMapOvr>
  <p:transition spd="slow" advTm="1000">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6840" y="205976"/>
            <a:ext cx="8230379" cy="857393"/>
          </a:xfrm>
          <a:prstGeom prst="rect">
            <a:avLst/>
          </a:prstGeom>
        </p:spPr>
        <p:txBody>
          <a:bodyPr lIns="49714" tIns="24852" rIns="49714" bIns="24852"/>
          <a:lstStyle/>
          <a:p>
            <a:r>
              <a:rPr lang="zh-CN" altLang="en-US" smtClean="0"/>
              <a:t>单击此处编辑母版标题样式</a:t>
            </a:r>
            <a:endParaRPr lang="zh-CN" altLang="en-US"/>
          </a:p>
        </p:txBody>
      </p:sp>
    </p:spTree>
    <p:extLst>
      <p:ext uri="{BB962C8B-B14F-4D97-AF65-F5344CB8AC3E}">
        <p14:creationId xmlns:p14="http://schemas.microsoft.com/office/powerpoint/2010/main" val="481142601"/>
      </p:ext>
    </p:extLst>
  </p:cSld>
  <p:clrMapOvr>
    <a:masterClrMapping/>
  </p:clrMapOvr>
  <p:transition spd="slow" advTm="1000">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314868"/>
      </p:ext>
    </p:extLst>
  </p:cSld>
  <p:clrMapOvr>
    <a:masterClrMapping/>
  </p:clrMapOvr>
  <p:transition spd="slow" advTm="1000">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6840" y="205114"/>
            <a:ext cx="3009067" cy="871181"/>
          </a:xfrm>
          <a:prstGeom prst="rect">
            <a:avLst/>
          </a:prstGeom>
        </p:spPr>
        <p:txBody>
          <a:bodyPr lIns="49714" tIns="24852" rIns="49714" bIns="24852" anchor="b"/>
          <a:lstStyle>
            <a:lvl1pPr algn="l">
              <a:defRPr sz="11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4889" y="205086"/>
            <a:ext cx="5112300" cy="4389510"/>
          </a:xfrm>
          <a:prstGeom prst="rect">
            <a:avLst/>
          </a:prstGeom>
        </p:spPr>
        <p:txBody>
          <a:bodyPr lIns="49714" tIns="24852" rIns="49714" bIns="24852"/>
          <a:lstStyle>
            <a:lvl1pPr>
              <a:defRPr sz="17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6840" y="1076295"/>
            <a:ext cx="3009067" cy="3518329"/>
          </a:xfrm>
          <a:prstGeom prst="rect">
            <a:avLst/>
          </a:prstGeom>
        </p:spPr>
        <p:txBody>
          <a:bodyPr lIns="49714" tIns="24852" rIns="49714" bIns="24852"/>
          <a:lstStyle>
            <a:lvl1pPr marL="0" indent="0">
              <a:buNone/>
              <a:defRPr sz="800"/>
            </a:lvl1pPr>
            <a:lvl2pPr marL="248576" indent="0">
              <a:buNone/>
              <a:defRPr sz="700"/>
            </a:lvl2pPr>
            <a:lvl3pPr marL="497152" indent="0">
              <a:buNone/>
              <a:defRPr sz="500"/>
            </a:lvl3pPr>
            <a:lvl4pPr marL="745729" indent="0">
              <a:buNone/>
              <a:defRPr sz="500"/>
            </a:lvl4pPr>
            <a:lvl5pPr marL="994299" indent="0">
              <a:buNone/>
              <a:defRPr sz="500"/>
            </a:lvl5pPr>
            <a:lvl6pPr marL="1242880" indent="0">
              <a:buNone/>
              <a:defRPr sz="500"/>
            </a:lvl6pPr>
            <a:lvl7pPr marL="1491435" indent="0">
              <a:buNone/>
              <a:defRPr sz="500"/>
            </a:lvl7pPr>
            <a:lvl8pPr marL="1740019" indent="0">
              <a:buNone/>
              <a:defRPr sz="500"/>
            </a:lvl8pPr>
            <a:lvl9pPr marL="1988591" indent="0">
              <a:buNone/>
              <a:defRPr sz="500"/>
            </a:lvl9pPr>
          </a:lstStyle>
          <a:p>
            <a:pPr lvl="0"/>
            <a:r>
              <a:rPr lang="zh-CN" altLang="en-US" smtClean="0"/>
              <a:t>单击此处编辑母版文本样式</a:t>
            </a:r>
          </a:p>
        </p:txBody>
      </p:sp>
    </p:spTree>
    <p:extLst>
      <p:ext uri="{BB962C8B-B14F-4D97-AF65-F5344CB8AC3E}">
        <p14:creationId xmlns:p14="http://schemas.microsoft.com/office/powerpoint/2010/main" val="101922890"/>
      </p:ext>
    </p:extLst>
  </p:cSld>
  <p:clrMapOvr>
    <a:masterClrMapping/>
  </p:clrMapOvr>
  <p:transition spd="slow" advTm="1000">
    <p:split orient="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636" y="3600220"/>
            <a:ext cx="5486054" cy="425681"/>
          </a:xfrm>
          <a:prstGeom prst="rect">
            <a:avLst/>
          </a:prstGeom>
        </p:spPr>
        <p:txBody>
          <a:bodyPr lIns="49714" tIns="24852" rIns="49714" bIns="24852" anchor="b"/>
          <a:lstStyle>
            <a:lvl1pPr algn="l">
              <a:defRPr sz="11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636" y="459317"/>
            <a:ext cx="5486054" cy="3086617"/>
          </a:xfrm>
          <a:prstGeom prst="rect">
            <a:avLst/>
          </a:prstGeom>
        </p:spPr>
        <p:txBody>
          <a:bodyPr lIns="49714" tIns="24852" rIns="49714" bIns="24852"/>
          <a:lstStyle>
            <a:lvl1pPr marL="0" indent="0">
              <a:buNone/>
              <a:defRPr sz="1700"/>
            </a:lvl1pPr>
            <a:lvl2pPr marL="248576" indent="0">
              <a:buNone/>
              <a:defRPr sz="1500"/>
            </a:lvl2pPr>
            <a:lvl3pPr marL="497152" indent="0">
              <a:buNone/>
              <a:defRPr sz="1300"/>
            </a:lvl3pPr>
            <a:lvl4pPr marL="745729" indent="0">
              <a:buNone/>
              <a:defRPr sz="1100"/>
            </a:lvl4pPr>
            <a:lvl5pPr marL="994299" indent="0">
              <a:buNone/>
              <a:defRPr sz="1100"/>
            </a:lvl5pPr>
            <a:lvl6pPr marL="1242880" indent="0">
              <a:buNone/>
              <a:defRPr sz="1100"/>
            </a:lvl6pPr>
            <a:lvl7pPr marL="1491435" indent="0">
              <a:buNone/>
              <a:defRPr sz="1100"/>
            </a:lvl7pPr>
            <a:lvl8pPr marL="1740019" indent="0">
              <a:buNone/>
              <a:defRPr sz="1100"/>
            </a:lvl8pPr>
            <a:lvl9pPr marL="1988591" indent="0">
              <a:buNone/>
              <a:defRPr sz="1100"/>
            </a:lvl9pPr>
          </a:lstStyle>
          <a:p>
            <a:pPr lvl="0"/>
            <a:endParaRPr lang="zh-CN" altLang="en-US" noProof="0" smtClean="0"/>
          </a:p>
        </p:txBody>
      </p:sp>
      <p:sp>
        <p:nvSpPr>
          <p:cNvPr id="4" name="文本占位符 3"/>
          <p:cNvSpPr>
            <a:spLocks noGrp="1"/>
          </p:cNvSpPr>
          <p:nvPr>
            <p:ph type="body" sz="half" idx="2"/>
          </p:nvPr>
        </p:nvSpPr>
        <p:spPr>
          <a:xfrm>
            <a:off x="1792636" y="4025901"/>
            <a:ext cx="5486054" cy="603191"/>
          </a:xfrm>
          <a:prstGeom prst="rect">
            <a:avLst/>
          </a:prstGeom>
        </p:spPr>
        <p:txBody>
          <a:bodyPr lIns="49714" tIns="24852" rIns="49714" bIns="24852"/>
          <a:lstStyle>
            <a:lvl1pPr marL="0" indent="0">
              <a:buNone/>
              <a:defRPr sz="800"/>
            </a:lvl1pPr>
            <a:lvl2pPr marL="248576" indent="0">
              <a:buNone/>
              <a:defRPr sz="700"/>
            </a:lvl2pPr>
            <a:lvl3pPr marL="497152" indent="0">
              <a:buNone/>
              <a:defRPr sz="500"/>
            </a:lvl3pPr>
            <a:lvl4pPr marL="745729" indent="0">
              <a:buNone/>
              <a:defRPr sz="500"/>
            </a:lvl4pPr>
            <a:lvl5pPr marL="994299" indent="0">
              <a:buNone/>
              <a:defRPr sz="500"/>
            </a:lvl5pPr>
            <a:lvl6pPr marL="1242880" indent="0">
              <a:buNone/>
              <a:defRPr sz="500"/>
            </a:lvl6pPr>
            <a:lvl7pPr marL="1491435" indent="0">
              <a:buNone/>
              <a:defRPr sz="500"/>
            </a:lvl7pPr>
            <a:lvl8pPr marL="1740019" indent="0">
              <a:buNone/>
              <a:defRPr sz="500"/>
            </a:lvl8pPr>
            <a:lvl9pPr marL="1988591" indent="0">
              <a:buNone/>
              <a:defRPr sz="500"/>
            </a:lvl9pPr>
          </a:lstStyle>
          <a:p>
            <a:pPr lvl="0"/>
            <a:r>
              <a:rPr lang="zh-CN" altLang="en-US" smtClean="0"/>
              <a:t>单击此处编辑母版文本样式</a:t>
            </a:r>
          </a:p>
        </p:txBody>
      </p:sp>
    </p:spTree>
    <p:extLst>
      <p:ext uri="{BB962C8B-B14F-4D97-AF65-F5344CB8AC3E}">
        <p14:creationId xmlns:p14="http://schemas.microsoft.com/office/powerpoint/2010/main" val="1691124954"/>
      </p:ext>
    </p:extLst>
  </p:cSld>
  <p:clrMapOvr>
    <a:masterClrMapping/>
  </p:clrMapOvr>
  <p:transition spd="slow" advTm="1000">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6840" y="205976"/>
            <a:ext cx="8230379" cy="857393"/>
          </a:xfrm>
          <a:prstGeom prst="rect">
            <a:avLst/>
          </a:prstGeom>
        </p:spPr>
        <p:txBody>
          <a:bodyPr lIns="49714" tIns="24852" rIns="49714" bIns="24852"/>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6840" y="1200351"/>
            <a:ext cx="8230379" cy="3394244"/>
          </a:xfrm>
          <a:prstGeom prst="rect">
            <a:avLst/>
          </a:prstGeom>
        </p:spPr>
        <p:txBody>
          <a:bodyPr vert="eaVert" lIns="49714" tIns="24852" rIns="49714" bIns="24852"/>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46278833"/>
      </p:ext>
    </p:extLst>
  </p:cSld>
  <p:clrMapOvr>
    <a:masterClrMapping/>
  </p:clrMapOvr>
  <p:transition spd="slow" advTm="1000">
    <p:split orient="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811" y="205948"/>
            <a:ext cx="2057378" cy="4388648"/>
          </a:xfrm>
          <a:prstGeom prst="rect">
            <a:avLst/>
          </a:prstGeom>
        </p:spPr>
        <p:txBody>
          <a:bodyPr vert="eaVert" lIns="49714" tIns="24852" rIns="49714" bIns="24852"/>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6811" y="205948"/>
            <a:ext cx="6089944" cy="4388648"/>
          </a:xfrm>
          <a:prstGeom prst="rect">
            <a:avLst/>
          </a:prstGeom>
        </p:spPr>
        <p:txBody>
          <a:bodyPr vert="eaVert" lIns="49714" tIns="24852" rIns="49714" bIns="24852"/>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33916127"/>
      </p:ext>
    </p:extLst>
  </p:cSld>
  <p:clrMapOvr>
    <a:masterClrMapping/>
  </p:clrMapOvr>
  <p:transition spd="slow" advTm="1000">
    <p:split orient="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6840" y="205976"/>
            <a:ext cx="8230379" cy="857393"/>
          </a:xfrm>
          <a:prstGeom prst="rect">
            <a:avLst/>
          </a:prstGeom>
        </p:spPr>
        <p:txBody>
          <a:bodyPr lIns="49714" tIns="24852" rIns="49714" bIns="24852"/>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6811" y="1200351"/>
            <a:ext cx="4073228" cy="3394244"/>
          </a:xfrm>
          <a:prstGeom prst="rect">
            <a:avLst/>
          </a:prstGeom>
        </p:spPr>
        <p:txBody>
          <a:bodyPr lIns="49714" tIns="24852" rIns="49714" bIns="24852"/>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13095" y="1200352"/>
            <a:ext cx="4074094" cy="1655329"/>
          </a:xfrm>
          <a:prstGeom prst="rect">
            <a:avLst/>
          </a:prstGeom>
        </p:spPr>
        <p:txBody>
          <a:bodyPr lIns="49714" tIns="24852" rIns="49714" bIns="24852"/>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13095" y="2938407"/>
            <a:ext cx="4074094" cy="1656191"/>
          </a:xfrm>
          <a:prstGeom prst="rect">
            <a:avLst/>
          </a:prstGeom>
        </p:spPr>
        <p:txBody>
          <a:bodyPr lIns="49714" tIns="24852" rIns="49714" bIns="24852"/>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85405234"/>
      </p:ext>
    </p:extLst>
  </p:cSld>
  <p:clrMapOvr>
    <a:masterClrMapping/>
  </p:clrMapOvr>
  <p:transition spd="slow" advTm="1000">
    <p:split orient="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6085" y="1597623"/>
            <a:ext cx="7771837" cy="1102979"/>
          </a:xfrm>
          <a:prstGeom prst="rect">
            <a:avLst/>
          </a:prstGeom>
        </p:spPr>
        <p:txBody>
          <a:bodyPr lIns="49716" tIns="24853" rIns="49716" bIns="24853"/>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301" y="2914277"/>
            <a:ext cx="6401405" cy="1314957"/>
          </a:xfrm>
          <a:prstGeom prst="rect">
            <a:avLst/>
          </a:prstGeom>
        </p:spPr>
        <p:txBody>
          <a:bodyPr lIns="49716" tIns="24853" rIns="49716" bIns="24853"/>
          <a:lstStyle>
            <a:lvl1pPr marL="0" indent="0" algn="ctr">
              <a:buNone/>
              <a:defRPr/>
            </a:lvl1pPr>
            <a:lvl2pPr marL="248584" indent="0" algn="ctr">
              <a:buNone/>
              <a:defRPr/>
            </a:lvl2pPr>
            <a:lvl3pPr marL="497168" indent="0" algn="ctr">
              <a:buNone/>
              <a:defRPr/>
            </a:lvl3pPr>
            <a:lvl4pPr marL="745753" indent="0" algn="ctr">
              <a:buNone/>
              <a:defRPr/>
            </a:lvl4pPr>
            <a:lvl5pPr marL="994331" indent="0" algn="ctr">
              <a:buNone/>
              <a:defRPr/>
            </a:lvl5pPr>
            <a:lvl6pPr marL="1242920" indent="0" algn="ctr">
              <a:buNone/>
              <a:defRPr/>
            </a:lvl6pPr>
            <a:lvl7pPr marL="1491483" indent="0" algn="ctr">
              <a:buNone/>
              <a:defRPr/>
            </a:lvl7pPr>
            <a:lvl8pPr marL="1740075" indent="0" algn="ctr">
              <a:buNone/>
              <a:defRPr/>
            </a:lvl8pPr>
            <a:lvl9pPr marL="1988655"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872257571"/>
      </p:ext>
    </p:extLst>
  </p:cSld>
  <p:clrMapOvr>
    <a:masterClrMapping/>
  </p:clrMapOvr>
  <p:transition spd="slow" advTm="1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eaLnBrk="0" hangingPunct="0">
              <a:defRPr/>
            </a:lvl1pPr>
          </a:lstStyle>
          <a:p>
            <a:pPr>
              <a:defRPr/>
            </a:pPr>
            <a:fld id="{AFB10F32-C8B0-4F27-94FE-4E7D1A4C3F29}" type="datetimeFigureOut">
              <a:rPr lang="en-US"/>
              <a:pPr>
                <a:defRPr/>
              </a:pPr>
              <a:t>8/7/2022</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97CE398A-C367-4747-B973-BE56BAB63D25}" type="slidenum">
              <a:rPr lang="en-US"/>
              <a:pPr>
                <a:defRPr/>
              </a:pPr>
              <a:t>‹#›</a:t>
            </a:fld>
            <a:endParaRPr lang="en-US"/>
          </a:p>
        </p:txBody>
      </p:sp>
    </p:spTree>
    <p:extLst>
      <p:ext uri="{BB962C8B-B14F-4D97-AF65-F5344CB8AC3E}">
        <p14:creationId xmlns:p14="http://schemas.microsoft.com/office/powerpoint/2010/main" val="2060671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6839" y="205975"/>
            <a:ext cx="8230379" cy="857393"/>
          </a:xfrm>
          <a:prstGeom prst="rect">
            <a:avLst/>
          </a:prstGeom>
        </p:spPr>
        <p:txBody>
          <a:bodyPr lIns="49716" tIns="24853" rIns="49716" bIns="24853"/>
          <a:lstStyle/>
          <a:p>
            <a:r>
              <a:rPr lang="zh-CN" altLang="en-US" smtClean="0"/>
              <a:t>单击此处编辑母版标题样式</a:t>
            </a:r>
            <a:endParaRPr lang="zh-CN" altLang="en-US"/>
          </a:p>
        </p:txBody>
      </p:sp>
      <p:sp>
        <p:nvSpPr>
          <p:cNvPr id="3" name="内容占位符 2"/>
          <p:cNvSpPr>
            <a:spLocks noGrp="1"/>
          </p:cNvSpPr>
          <p:nvPr>
            <p:ph idx="1"/>
          </p:nvPr>
        </p:nvSpPr>
        <p:spPr>
          <a:xfrm>
            <a:off x="456839" y="1200351"/>
            <a:ext cx="8230379" cy="3394244"/>
          </a:xfrm>
          <a:prstGeom prst="rect">
            <a:avLst/>
          </a:prstGeom>
        </p:spPr>
        <p:txBody>
          <a:bodyPr lIns="49716" tIns="24853" rIns="49716" bIns="2485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11739545"/>
      </p:ext>
    </p:extLst>
  </p:cSld>
  <p:clrMapOvr>
    <a:masterClrMapping/>
  </p:clrMapOvr>
  <p:transition spd="slow" advTm="1000">
    <p:split orient="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46" y="3305489"/>
            <a:ext cx="7772703" cy="1021117"/>
          </a:xfrm>
          <a:prstGeom prst="rect">
            <a:avLst/>
          </a:prstGeom>
        </p:spPr>
        <p:txBody>
          <a:bodyPr lIns="49716" tIns="24853" rIns="49716" bIns="24853" anchor="t"/>
          <a:lstStyle>
            <a:lvl1pPr algn="l">
              <a:defRPr sz="22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46" y="2180134"/>
            <a:ext cx="7772703" cy="1125383"/>
          </a:xfrm>
          <a:prstGeom prst="rect">
            <a:avLst/>
          </a:prstGeom>
        </p:spPr>
        <p:txBody>
          <a:bodyPr lIns="49716" tIns="24853" rIns="49716" bIns="24853" anchor="b"/>
          <a:lstStyle>
            <a:lvl1pPr marL="0" indent="0">
              <a:buNone/>
              <a:defRPr sz="1100"/>
            </a:lvl1pPr>
            <a:lvl2pPr marL="248584" indent="0">
              <a:buNone/>
              <a:defRPr sz="1000"/>
            </a:lvl2pPr>
            <a:lvl3pPr marL="497168" indent="0">
              <a:buNone/>
              <a:defRPr sz="900"/>
            </a:lvl3pPr>
            <a:lvl4pPr marL="745753" indent="0">
              <a:buNone/>
              <a:defRPr sz="800"/>
            </a:lvl4pPr>
            <a:lvl5pPr marL="994331" indent="0">
              <a:buNone/>
              <a:defRPr sz="800"/>
            </a:lvl5pPr>
            <a:lvl6pPr marL="1242920" indent="0">
              <a:buNone/>
              <a:defRPr sz="800"/>
            </a:lvl6pPr>
            <a:lvl7pPr marL="1491483" indent="0">
              <a:buNone/>
              <a:defRPr sz="800"/>
            </a:lvl7pPr>
            <a:lvl8pPr marL="1740075" indent="0">
              <a:buNone/>
              <a:defRPr sz="800"/>
            </a:lvl8pPr>
            <a:lvl9pPr marL="1988655" indent="0">
              <a:buNone/>
              <a:defRPr sz="800"/>
            </a:lvl9pPr>
          </a:lstStyle>
          <a:p>
            <a:pPr lvl="0"/>
            <a:r>
              <a:rPr lang="zh-CN" altLang="en-US" smtClean="0"/>
              <a:t>单击此处编辑母版文本样式</a:t>
            </a:r>
          </a:p>
        </p:txBody>
      </p:sp>
    </p:spTree>
    <p:extLst>
      <p:ext uri="{BB962C8B-B14F-4D97-AF65-F5344CB8AC3E}">
        <p14:creationId xmlns:p14="http://schemas.microsoft.com/office/powerpoint/2010/main" val="2873481617"/>
      </p:ext>
    </p:extLst>
  </p:cSld>
  <p:clrMapOvr>
    <a:masterClrMapping/>
  </p:clrMapOvr>
  <p:transition spd="slow" advTm="1000">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6839" y="205975"/>
            <a:ext cx="8230379" cy="857393"/>
          </a:xfrm>
          <a:prstGeom prst="rect">
            <a:avLst/>
          </a:prstGeom>
        </p:spPr>
        <p:txBody>
          <a:bodyPr lIns="49716" tIns="24853" rIns="49716" bIns="24853"/>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6811" y="1200351"/>
            <a:ext cx="4073228" cy="3394244"/>
          </a:xfrm>
          <a:prstGeom prst="rect">
            <a:avLst/>
          </a:prstGeom>
        </p:spPr>
        <p:txBody>
          <a:bodyPr lIns="49716" tIns="24853" rIns="49716" bIns="24853"/>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3095" y="1200351"/>
            <a:ext cx="4074094" cy="3394244"/>
          </a:xfrm>
          <a:prstGeom prst="rect">
            <a:avLst/>
          </a:prstGeom>
        </p:spPr>
        <p:txBody>
          <a:bodyPr lIns="49716" tIns="24853" rIns="49716" bIns="24853"/>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38713347"/>
      </p:ext>
    </p:extLst>
  </p:cSld>
  <p:clrMapOvr>
    <a:masterClrMapping/>
  </p:clrMapOvr>
  <p:transition spd="slow" advTm="1000">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6839" y="205975"/>
            <a:ext cx="8230379" cy="857393"/>
          </a:xfrm>
          <a:prstGeom prst="rect">
            <a:avLst/>
          </a:prstGeom>
        </p:spPr>
        <p:txBody>
          <a:bodyPr lIns="49716" tIns="24853" rIns="49716" bIns="24853"/>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6811" y="1151234"/>
            <a:ext cx="4040352" cy="479968"/>
          </a:xfrm>
          <a:prstGeom prst="rect">
            <a:avLst/>
          </a:prstGeom>
        </p:spPr>
        <p:txBody>
          <a:bodyPr lIns="49716" tIns="24853" rIns="49716" bIns="24853" anchor="b"/>
          <a:lstStyle>
            <a:lvl1pPr marL="0" indent="0">
              <a:buNone/>
              <a:defRPr sz="1300" b="1"/>
            </a:lvl1pPr>
            <a:lvl2pPr marL="248584" indent="0">
              <a:buNone/>
              <a:defRPr sz="1100" b="1"/>
            </a:lvl2pPr>
            <a:lvl3pPr marL="497168" indent="0">
              <a:buNone/>
              <a:defRPr sz="1000" b="1"/>
            </a:lvl3pPr>
            <a:lvl4pPr marL="745753" indent="0">
              <a:buNone/>
              <a:defRPr sz="900" b="1"/>
            </a:lvl4pPr>
            <a:lvl5pPr marL="994331" indent="0">
              <a:buNone/>
              <a:defRPr sz="900" b="1"/>
            </a:lvl5pPr>
            <a:lvl6pPr marL="1242920" indent="0">
              <a:buNone/>
              <a:defRPr sz="900" b="1"/>
            </a:lvl6pPr>
            <a:lvl7pPr marL="1491483" indent="0">
              <a:buNone/>
              <a:defRPr sz="900" b="1"/>
            </a:lvl7pPr>
            <a:lvl8pPr marL="1740075" indent="0">
              <a:buNone/>
              <a:defRPr sz="900" b="1"/>
            </a:lvl8pPr>
            <a:lvl9pPr marL="1988655" indent="0">
              <a:buNone/>
              <a:defRPr sz="900" b="1"/>
            </a:lvl9pPr>
          </a:lstStyle>
          <a:p>
            <a:pPr lvl="0"/>
            <a:r>
              <a:rPr lang="zh-CN" altLang="en-US" smtClean="0"/>
              <a:t>单击此处编辑母版文本样式</a:t>
            </a:r>
          </a:p>
        </p:txBody>
      </p:sp>
      <p:sp>
        <p:nvSpPr>
          <p:cNvPr id="4" name="内容占位符 3"/>
          <p:cNvSpPr>
            <a:spLocks noGrp="1"/>
          </p:cNvSpPr>
          <p:nvPr>
            <p:ph sz="half" idx="2"/>
          </p:nvPr>
        </p:nvSpPr>
        <p:spPr>
          <a:xfrm>
            <a:off x="456811" y="1631202"/>
            <a:ext cx="4040352" cy="2963393"/>
          </a:xfrm>
          <a:prstGeom prst="rect">
            <a:avLst/>
          </a:prstGeom>
        </p:spPr>
        <p:txBody>
          <a:bodyPr lIns="49716" tIns="24853" rIns="49716" bIns="24853"/>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107" y="1151234"/>
            <a:ext cx="4042082" cy="479968"/>
          </a:xfrm>
          <a:prstGeom prst="rect">
            <a:avLst/>
          </a:prstGeom>
        </p:spPr>
        <p:txBody>
          <a:bodyPr lIns="49716" tIns="24853" rIns="49716" bIns="24853" anchor="b"/>
          <a:lstStyle>
            <a:lvl1pPr marL="0" indent="0">
              <a:buNone/>
              <a:defRPr sz="1300" b="1"/>
            </a:lvl1pPr>
            <a:lvl2pPr marL="248584" indent="0">
              <a:buNone/>
              <a:defRPr sz="1100" b="1"/>
            </a:lvl2pPr>
            <a:lvl3pPr marL="497168" indent="0">
              <a:buNone/>
              <a:defRPr sz="1000" b="1"/>
            </a:lvl3pPr>
            <a:lvl4pPr marL="745753" indent="0">
              <a:buNone/>
              <a:defRPr sz="900" b="1"/>
            </a:lvl4pPr>
            <a:lvl5pPr marL="994331" indent="0">
              <a:buNone/>
              <a:defRPr sz="900" b="1"/>
            </a:lvl5pPr>
            <a:lvl6pPr marL="1242920" indent="0">
              <a:buNone/>
              <a:defRPr sz="900" b="1"/>
            </a:lvl6pPr>
            <a:lvl7pPr marL="1491483" indent="0">
              <a:buNone/>
              <a:defRPr sz="900" b="1"/>
            </a:lvl7pPr>
            <a:lvl8pPr marL="1740075" indent="0">
              <a:buNone/>
              <a:defRPr sz="900" b="1"/>
            </a:lvl8pPr>
            <a:lvl9pPr marL="1988655" indent="0">
              <a:buNone/>
              <a:defRPr sz="900" b="1"/>
            </a:lvl9pPr>
          </a:lstStyle>
          <a:p>
            <a:pPr lvl="0"/>
            <a:r>
              <a:rPr lang="zh-CN" altLang="en-US" smtClean="0"/>
              <a:t>单击此处编辑母版文本样式</a:t>
            </a:r>
          </a:p>
        </p:txBody>
      </p:sp>
      <p:sp>
        <p:nvSpPr>
          <p:cNvPr id="6" name="内容占位符 5"/>
          <p:cNvSpPr>
            <a:spLocks noGrp="1"/>
          </p:cNvSpPr>
          <p:nvPr>
            <p:ph sz="quarter" idx="4"/>
          </p:nvPr>
        </p:nvSpPr>
        <p:spPr>
          <a:xfrm>
            <a:off x="4645107" y="1631202"/>
            <a:ext cx="4042082" cy="2963393"/>
          </a:xfrm>
          <a:prstGeom prst="rect">
            <a:avLst/>
          </a:prstGeom>
        </p:spPr>
        <p:txBody>
          <a:bodyPr lIns="49716" tIns="24853" rIns="49716" bIns="24853"/>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86992820"/>
      </p:ext>
    </p:extLst>
  </p:cSld>
  <p:clrMapOvr>
    <a:masterClrMapping/>
  </p:clrMapOvr>
  <p:transition spd="slow" advTm="1000">
    <p:split orient="ver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6839" y="205975"/>
            <a:ext cx="8230379" cy="857393"/>
          </a:xfrm>
          <a:prstGeom prst="rect">
            <a:avLst/>
          </a:prstGeom>
        </p:spPr>
        <p:txBody>
          <a:bodyPr lIns="49716" tIns="24853" rIns="49716" bIns="24853"/>
          <a:lstStyle/>
          <a:p>
            <a:r>
              <a:rPr lang="zh-CN" altLang="en-US" smtClean="0"/>
              <a:t>单击此处编辑母版标题样式</a:t>
            </a:r>
            <a:endParaRPr lang="zh-CN" altLang="en-US"/>
          </a:p>
        </p:txBody>
      </p:sp>
    </p:spTree>
    <p:extLst>
      <p:ext uri="{BB962C8B-B14F-4D97-AF65-F5344CB8AC3E}">
        <p14:creationId xmlns:p14="http://schemas.microsoft.com/office/powerpoint/2010/main" val="3572412208"/>
      </p:ext>
    </p:extLst>
  </p:cSld>
  <p:clrMapOvr>
    <a:masterClrMapping/>
  </p:clrMapOvr>
  <p:transition spd="slow" advTm="1000">
    <p:split orient="ver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109224"/>
      </p:ext>
    </p:extLst>
  </p:cSld>
  <p:clrMapOvr>
    <a:masterClrMapping/>
  </p:clrMapOvr>
  <p:transition spd="slow" advTm="1000">
    <p:split orient="ver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6839" y="205113"/>
            <a:ext cx="3009067" cy="871181"/>
          </a:xfrm>
          <a:prstGeom prst="rect">
            <a:avLst/>
          </a:prstGeom>
        </p:spPr>
        <p:txBody>
          <a:bodyPr lIns="49716" tIns="24853" rIns="49716" bIns="24853" anchor="b"/>
          <a:lstStyle>
            <a:lvl1pPr algn="l">
              <a:defRPr sz="11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4889" y="205086"/>
            <a:ext cx="5112300" cy="4389510"/>
          </a:xfrm>
          <a:prstGeom prst="rect">
            <a:avLst/>
          </a:prstGeom>
        </p:spPr>
        <p:txBody>
          <a:bodyPr lIns="49716" tIns="24853" rIns="49716" bIns="24853"/>
          <a:lstStyle>
            <a:lvl1pPr>
              <a:defRPr sz="17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6839" y="1076294"/>
            <a:ext cx="3009067" cy="3518329"/>
          </a:xfrm>
          <a:prstGeom prst="rect">
            <a:avLst/>
          </a:prstGeom>
        </p:spPr>
        <p:txBody>
          <a:bodyPr lIns="49716" tIns="24853" rIns="49716" bIns="24853"/>
          <a:lstStyle>
            <a:lvl1pPr marL="0" indent="0">
              <a:buNone/>
              <a:defRPr sz="800"/>
            </a:lvl1pPr>
            <a:lvl2pPr marL="248584" indent="0">
              <a:buNone/>
              <a:defRPr sz="700"/>
            </a:lvl2pPr>
            <a:lvl3pPr marL="497168" indent="0">
              <a:buNone/>
              <a:defRPr sz="500"/>
            </a:lvl3pPr>
            <a:lvl4pPr marL="745753" indent="0">
              <a:buNone/>
              <a:defRPr sz="500"/>
            </a:lvl4pPr>
            <a:lvl5pPr marL="994331" indent="0">
              <a:buNone/>
              <a:defRPr sz="500"/>
            </a:lvl5pPr>
            <a:lvl6pPr marL="1242920" indent="0">
              <a:buNone/>
              <a:defRPr sz="500"/>
            </a:lvl6pPr>
            <a:lvl7pPr marL="1491483" indent="0">
              <a:buNone/>
              <a:defRPr sz="500"/>
            </a:lvl7pPr>
            <a:lvl8pPr marL="1740075" indent="0">
              <a:buNone/>
              <a:defRPr sz="500"/>
            </a:lvl8pPr>
            <a:lvl9pPr marL="1988655" indent="0">
              <a:buNone/>
              <a:defRPr sz="500"/>
            </a:lvl9pPr>
          </a:lstStyle>
          <a:p>
            <a:pPr lvl="0"/>
            <a:r>
              <a:rPr lang="zh-CN" altLang="en-US" smtClean="0"/>
              <a:t>单击此处编辑母版文本样式</a:t>
            </a:r>
          </a:p>
        </p:txBody>
      </p:sp>
    </p:spTree>
    <p:extLst>
      <p:ext uri="{BB962C8B-B14F-4D97-AF65-F5344CB8AC3E}">
        <p14:creationId xmlns:p14="http://schemas.microsoft.com/office/powerpoint/2010/main" val="2776552503"/>
      </p:ext>
    </p:extLst>
  </p:cSld>
  <p:clrMapOvr>
    <a:masterClrMapping/>
  </p:clrMapOvr>
  <p:transition spd="slow" advTm="1000">
    <p:split orient="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636" y="3600219"/>
            <a:ext cx="5486054" cy="425681"/>
          </a:xfrm>
          <a:prstGeom prst="rect">
            <a:avLst/>
          </a:prstGeom>
        </p:spPr>
        <p:txBody>
          <a:bodyPr lIns="49716" tIns="24853" rIns="49716" bIns="24853" anchor="b"/>
          <a:lstStyle>
            <a:lvl1pPr algn="l">
              <a:defRPr sz="11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636" y="459316"/>
            <a:ext cx="5486054" cy="3086617"/>
          </a:xfrm>
          <a:prstGeom prst="rect">
            <a:avLst/>
          </a:prstGeom>
        </p:spPr>
        <p:txBody>
          <a:bodyPr lIns="49716" tIns="24853" rIns="49716" bIns="24853"/>
          <a:lstStyle>
            <a:lvl1pPr marL="0" indent="0">
              <a:buNone/>
              <a:defRPr sz="1700"/>
            </a:lvl1pPr>
            <a:lvl2pPr marL="248584" indent="0">
              <a:buNone/>
              <a:defRPr sz="1500"/>
            </a:lvl2pPr>
            <a:lvl3pPr marL="497168" indent="0">
              <a:buNone/>
              <a:defRPr sz="1300"/>
            </a:lvl3pPr>
            <a:lvl4pPr marL="745753" indent="0">
              <a:buNone/>
              <a:defRPr sz="1100"/>
            </a:lvl4pPr>
            <a:lvl5pPr marL="994331" indent="0">
              <a:buNone/>
              <a:defRPr sz="1100"/>
            </a:lvl5pPr>
            <a:lvl6pPr marL="1242920" indent="0">
              <a:buNone/>
              <a:defRPr sz="1100"/>
            </a:lvl6pPr>
            <a:lvl7pPr marL="1491483" indent="0">
              <a:buNone/>
              <a:defRPr sz="1100"/>
            </a:lvl7pPr>
            <a:lvl8pPr marL="1740075" indent="0">
              <a:buNone/>
              <a:defRPr sz="1100"/>
            </a:lvl8pPr>
            <a:lvl9pPr marL="1988655" indent="0">
              <a:buNone/>
              <a:defRPr sz="1100"/>
            </a:lvl9pPr>
          </a:lstStyle>
          <a:p>
            <a:pPr lvl="0"/>
            <a:endParaRPr lang="zh-CN" altLang="en-US" noProof="0" smtClean="0"/>
          </a:p>
        </p:txBody>
      </p:sp>
      <p:sp>
        <p:nvSpPr>
          <p:cNvPr id="4" name="文本占位符 3"/>
          <p:cNvSpPr>
            <a:spLocks noGrp="1"/>
          </p:cNvSpPr>
          <p:nvPr>
            <p:ph type="body" sz="half" idx="2"/>
          </p:nvPr>
        </p:nvSpPr>
        <p:spPr>
          <a:xfrm>
            <a:off x="1792636" y="4025900"/>
            <a:ext cx="5486054" cy="603191"/>
          </a:xfrm>
          <a:prstGeom prst="rect">
            <a:avLst/>
          </a:prstGeom>
        </p:spPr>
        <p:txBody>
          <a:bodyPr lIns="49716" tIns="24853" rIns="49716" bIns="24853"/>
          <a:lstStyle>
            <a:lvl1pPr marL="0" indent="0">
              <a:buNone/>
              <a:defRPr sz="800"/>
            </a:lvl1pPr>
            <a:lvl2pPr marL="248584" indent="0">
              <a:buNone/>
              <a:defRPr sz="700"/>
            </a:lvl2pPr>
            <a:lvl3pPr marL="497168" indent="0">
              <a:buNone/>
              <a:defRPr sz="500"/>
            </a:lvl3pPr>
            <a:lvl4pPr marL="745753" indent="0">
              <a:buNone/>
              <a:defRPr sz="500"/>
            </a:lvl4pPr>
            <a:lvl5pPr marL="994331" indent="0">
              <a:buNone/>
              <a:defRPr sz="500"/>
            </a:lvl5pPr>
            <a:lvl6pPr marL="1242920" indent="0">
              <a:buNone/>
              <a:defRPr sz="500"/>
            </a:lvl6pPr>
            <a:lvl7pPr marL="1491483" indent="0">
              <a:buNone/>
              <a:defRPr sz="500"/>
            </a:lvl7pPr>
            <a:lvl8pPr marL="1740075" indent="0">
              <a:buNone/>
              <a:defRPr sz="500"/>
            </a:lvl8pPr>
            <a:lvl9pPr marL="1988655" indent="0">
              <a:buNone/>
              <a:defRPr sz="500"/>
            </a:lvl9pPr>
          </a:lstStyle>
          <a:p>
            <a:pPr lvl="0"/>
            <a:r>
              <a:rPr lang="zh-CN" altLang="en-US" smtClean="0"/>
              <a:t>单击此处编辑母版文本样式</a:t>
            </a:r>
          </a:p>
        </p:txBody>
      </p:sp>
    </p:spTree>
    <p:extLst>
      <p:ext uri="{BB962C8B-B14F-4D97-AF65-F5344CB8AC3E}">
        <p14:creationId xmlns:p14="http://schemas.microsoft.com/office/powerpoint/2010/main" val="3598750139"/>
      </p:ext>
    </p:extLst>
  </p:cSld>
  <p:clrMapOvr>
    <a:masterClrMapping/>
  </p:clrMapOvr>
  <p:transition spd="slow" advTm="1000">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6839" y="205975"/>
            <a:ext cx="8230379" cy="857393"/>
          </a:xfrm>
          <a:prstGeom prst="rect">
            <a:avLst/>
          </a:prstGeom>
        </p:spPr>
        <p:txBody>
          <a:bodyPr lIns="49716" tIns="24853" rIns="49716" bIns="2485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6839" y="1200351"/>
            <a:ext cx="8230379" cy="3394244"/>
          </a:xfrm>
          <a:prstGeom prst="rect">
            <a:avLst/>
          </a:prstGeom>
        </p:spPr>
        <p:txBody>
          <a:bodyPr vert="eaVert" lIns="49716" tIns="24853" rIns="49716" bIns="2485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409495828"/>
      </p:ext>
    </p:extLst>
  </p:cSld>
  <p:clrMapOvr>
    <a:masterClrMapping/>
  </p:clrMapOvr>
  <p:transition spd="slow" advTm="1000">
    <p:split orient="ver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811" y="205948"/>
            <a:ext cx="2057378" cy="4388648"/>
          </a:xfrm>
          <a:prstGeom prst="rect">
            <a:avLst/>
          </a:prstGeom>
        </p:spPr>
        <p:txBody>
          <a:bodyPr vert="eaVert" lIns="49716" tIns="24853" rIns="49716" bIns="24853"/>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6811" y="205948"/>
            <a:ext cx="6089944" cy="4388648"/>
          </a:xfrm>
          <a:prstGeom prst="rect">
            <a:avLst/>
          </a:prstGeom>
        </p:spPr>
        <p:txBody>
          <a:bodyPr vert="eaVert" lIns="49716" tIns="24853" rIns="49716" bIns="2485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95068926"/>
      </p:ext>
    </p:extLst>
  </p:cSld>
  <p:clrMapOvr>
    <a:masterClrMapping/>
  </p:clrMapOvr>
  <p:transition spd="slow" advTm="1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2379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6839" y="205975"/>
            <a:ext cx="8230379" cy="857393"/>
          </a:xfrm>
          <a:prstGeom prst="rect">
            <a:avLst/>
          </a:prstGeom>
        </p:spPr>
        <p:txBody>
          <a:bodyPr lIns="49716" tIns="24853" rIns="49716" bIns="24853"/>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6811" y="1200351"/>
            <a:ext cx="4073228" cy="3394244"/>
          </a:xfrm>
          <a:prstGeom prst="rect">
            <a:avLst/>
          </a:prstGeom>
        </p:spPr>
        <p:txBody>
          <a:bodyPr lIns="49716" tIns="24853" rIns="49716" bIns="2485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13095" y="1200352"/>
            <a:ext cx="4074094" cy="1655329"/>
          </a:xfrm>
          <a:prstGeom prst="rect">
            <a:avLst/>
          </a:prstGeom>
        </p:spPr>
        <p:txBody>
          <a:bodyPr lIns="49716" tIns="24853" rIns="49716" bIns="2485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13095" y="2938407"/>
            <a:ext cx="4074094" cy="1656191"/>
          </a:xfrm>
          <a:prstGeom prst="rect">
            <a:avLst/>
          </a:prstGeom>
        </p:spPr>
        <p:txBody>
          <a:bodyPr lIns="49716" tIns="24853" rIns="49716" bIns="24853"/>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76769446"/>
      </p:ext>
    </p:extLst>
  </p:cSld>
  <p:clrMapOvr>
    <a:masterClrMapping/>
  </p:clrMapOvr>
  <p:transition spd="slow" advTm="1000">
    <p:split orient="ver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6085" y="1597621"/>
            <a:ext cx="7771837" cy="1102979"/>
          </a:xfrm>
          <a:prstGeom prst="rect">
            <a:avLst/>
          </a:prstGeom>
        </p:spPr>
        <p:txBody>
          <a:bodyPr lIns="49719" tIns="24855" rIns="49719" bIns="24855"/>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301" y="2914277"/>
            <a:ext cx="6401405" cy="1314957"/>
          </a:xfrm>
          <a:prstGeom prst="rect">
            <a:avLst/>
          </a:prstGeom>
        </p:spPr>
        <p:txBody>
          <a:bodyPr lIns="49719" tIns="24855" rIns="49719" bIns="24855"/>
          <a:lstStyle>
            <a:lvl1pPr marL="0" indent="0" algn="ctr">
              <a:buNone/>
              <a:defRPr/>
            </a:lvl1pPr>
            <a:lvl2pPr marL="248600" indent="0" algn="ctr">
              <a:buNone/>
              <a:defRPr/>
            </a:lvl2pPr>
            <a:lvl3pPr marL="497200" indent="0" algn="ctr">
              <a:buNone/>
              <a:defRPr/>
            </a:lvl3pPr>
            <a:lvl4pPr marL="745801" indent="0" algn="ctr">
              <a:buNone/>
              <a:defRPr/>
            </a:lvl4pPr>
            <a:lvl5pPr marL="994395" indent="0" algn="ctr">
              <a:buNone/>
              <a:defRPr/>
            </a:lvl5pPr>
            <a:lvl6pPr marL="1243000" indent="0" algn="ctr">
              <a:buNone/>
              <a:defRPr/>
            </a:lvl6pPr>
            <a:lvl7pPr marL="1491581" indent="0" algn="ctr">
              <a:buNone/>
              <a:defRPr/>
            </a:lvl7pPr>
            <a:lvl8pPr marL="1740188" indent="0" algn="ctr">
              <a:buNone/>
              <a:defRPr/>
            </a:lvl8pPr>
            <a:lvl9pPr marL="1988784"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767801659"/>
      </p:ext>
    </p:extLst>
  </p:cSld>
  <p:clrMapOvr>
    <a:masterClrMapping/>
  </p:clrMapOvr>
  <p:transition spd="slow" advTm="1000">
    <p:split orient="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6837" y="205973"/>
            <a:ext cx="8230379" cy="857393"/>
          </a:xfrm>
          <a:prstGeom prst="rect">
            <a:avLst/>
          </a:prstGeom>
        </p:spPr>
        <p:txBody>
          <a:bodyPr lIns="49719" tIns="24855" rIns="49719" bIns="24855"/>
          <a:lstStyle/>
          <a:p>
            <a:r>
              <a:rPr lang="zh-CN" altLang="en-US" smtClean="0"/>
              <a:t>单击此处编辑母版标题样式</a:t>
            </a:r>
            <a:endParaRPr lang="zh-CN" altLang="en-US"/>
          </a:p>
        </p:txBody>
      </p:sp>
      <p:sp>
        <p:nvSpPr>
          <p:cNvPr id="3" name="内容占位符 2"/>
          <p:cNvSpPr>
            <a:spLocks noGrp="1"/>
          </p:cNvSpPr>
          <p:nvPr>
            <p:ph idx="1"/>
          </p:nvPr>
        </p:nvSpPr>
        <p:spPr>
          <a:xfrm>
            <a:off x="456837" y="1200351"/>
            <a:ext cx="8230379" cy="3394244"/>
          </a:xfrm>
          <a:prstGeom prst="rect">
            <a:avLst/>
          </a:prstGeom>
        </p:spPr>
        <p:txBody>
          <a:bodyPr lIns="49719" tIns="24855" rIns="49719" bIns="2485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62370662"/>
      </p:ext>
    </p:extLst>
  </p:cSld>
  <p:clrMapOvr>
    <a:masterClrMapping/>
  </p:clrMapOvr>
  <p:transition spd="slow" advTm="1000">
    <p:split orient="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44" y="3305489"/>
            <a:ext cx="7772703" cy="1021117"/>
          </a:xfrm>
          <a:prstGeom prst="rect">
            <a:avLst/>
          </a:prstGeom>
        </p:spPr>
        <p:txBody>
          <a:bodyPr lIns="49719" tIns="24855" rIns="49719" bIns="24855" anchor="t"/>
          <a:lstStyle>
            <a:lvl1pPr algn="l">
              <a:defRPr sz="22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44" y="2180132"/>
            <a:ext cx="7772703" cy="1125383"/>
          </a:xfrm>
          <a:prstGeom prst="rect">
            <a:avLst/>
          </a:prstGeom>
        </p:spPr>
        <p:txBody>
          <a:bodyPr lIns="49719" tIns="24855" rIns="49719" bIns="24855" anchor="b"/>
          <a:lstStyle>
            <a:lvl1pPr marL="0" indent="0">
              <a:buNone/>
              <a:defRPr sz="1100"/>
            </a:lvl1pPr>
            <a:lvl2pPr marL="248600" indent="0">
              <a:buNone/>
              <a:defRPr sz="1000"/>
            </a:lvl2pPr>
            <a:lvl3pPr marL="497200" indent="0">
              <a:buNone/>
              <a:defRPr sz="900"/>
            </a:lvl3pPr>
            <a:lvl4pPr marL="745801" indent="0">
              <a:buNone/>
              <a:defRPr sz="800"/>
            </a:lvl4pPr>
            <a:lvl5pPr marL="994395" indent="0">
              <a:buNone/>
              <a:defRPr sz="800"/>
            </a:lvl5pPr>
            <a:lvl6pPr marL="1243000" indent="0">
              <a:buNone/>
              <a:defRPr sz="800"/>
            </a:lvl6pPr>
            <a:lvl7pPr marL="1491581" indent="0">
              <a:buNone/>
              <a:defRPr sz="800"/>
            </a:lvl7pPr>
            <a:lvl8pPr marL="1740188" indent="0">
              <a:buNone/>
              <a:defRPr sz="800"/>
            </a:lvl8pPr>
            <a:lvl9pPr marL="1988784" indent="0">
              <a:buNone/>
              <a:defRPr sz="800"/>
            </a:lvl9pPr>
          </a:lstStyle>
          <a:p>
            <a:pPr lvl="0"/>
            <a:r>
              <a:rPr lang="zh-CN" altLang="en-US" smtClean="0"/>
              <a:t>单击此处编辑母版文本样式</a:t>
            </a:r>
          </a:p>
        </p:txBody>
      </p:sp>
    </p:spTree>
    <p:extLst>
      <p:ext uri="{BB962C8B-B14F-4D97-AF65-F5344CB8AC3E}">
        <p14:creationId xmlns:p14="http://schemas.microsoft.com/office/powerpoint/2010/main" val="3713362241"/>
      </p:ext>
    </p:extLst>
  </p:cSld>
  <p:clrMapOvr>
    <a:masterClrMapping/>
  </p:clrMapOvr>
  <p:transition spd="slow" advTm="1000">
    <p:split orient="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6837" y="205973"/>
            <a:ext cx="8230379" cy="857393"/>
          </a:xfrm>
          <a:prstGeom prst="rect">
            <a:avLst/>
          </a:prstGeom>
        </p:spPr>
        <p:txBody>
          <a:bodyPr lIns="49719" tIns="24855" rIns="49719" bIns="24855"/>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6811" y="1200351"/>
            <a:ext cx="4073228" cy="3394244"/>
          </a:xfrm>
          <a:prstGeom prst="rect">
            <a:avLst/>
          </a:prstGeom>
        </p:spPr>
        <p:txBody>
          <a:bodyPr lIns="49719" tIns="24855" rIns="49719" bIns="24855"/>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3095" y="1200351"/>
            <a:ext cx="4074094" cy="3394244"/>
          </a:xfrm>
          <a:prstGeom prst="rect">
            <a:avLst/>
          </a:prstGeom>
        </p:spPr>
        <p:txBody>
          <a:bodyPr lIns="49719" tIns="24855" rIns="49719" bIns="24855"/>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63556470"/>
      </p:ext>
    </p:extLst>
  </p:cSld>
  <p:clrMapOvr>
    <a:masterClrMapping/>
  </p:clrMapOvr>
  <p:transition spd="slow" advTm="1000">
    <p:split orient="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6837" y="205973"/>
            <a:ext cx="8230379" cy="857393"/>
          </a:xfrm>
          <a:prstGeom prst="rect">
            <a:avLst/>
          </a:prstGeom>
        </p:spPr>
        <p:txBody>
          <a:bodyPr lIns="49719" tIns="24855" rIns="49719" bIns="24855"/>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6811" y="1151234"/>
            <a:ext cx="4040352" cy="479968"/>
          </a:xfrm>
          <a:prstGeom prst="rect">
            <a:avLst/>
          </a:prstGeom>
        </p:spPr>
        <p:txBody>
          <a:bodyPr lIns="49719" tIns="24855" rIns="49719" bIns="24855" anchor="b"/>
          <a:lstStyle>
            <a:lvl1pPr marL="0" indent="0">
              <a:buNone/>
              <a:defRPr sz="1300" b="1"/>
            </a:lvl1pPr>
            <a:lvl2pPr marL="248600" indent="0">
              <a:buNone/>
              <a:defRPr sz="1100" b="1"/>
            </a:lvl2pPr>
            <a:lvl3pPr marL="497200" indent="0">
              <a:buNone/>
              <a:defRPr sz="1000" b="1"/>
            </a:lvl3pPr>
            <a:lvl4pPr marL="745801" indent="0">
              <a:buNone/>
              <a:defRPr sz="900" b="1"/>
            </a:lvl4pPr>
            <a:lvl5pPr marL="994395" indent="0">
              <a:buNone/>
              <a:defRPr sz="900" b="1"/>
            </a:lvl5pPr>
            <a:lvl6pPr marL="1243000" indent="0">
              <a:buNone/>
              <a:defRPr sz="900" b="1"/>
            </a:lvl6pPr>
            <a:lvl7pPr marL="1491581" indent="0">
              <a:buNone/>
              <a:defRPr sz="900" b="1"/>
            </a:lvl7pPr>
            <a:lvl8pPr marL="1740188" indent="0">
              <a:buNone/>
              <a:defRPr sz="900" b="1"/>
            </a:lvl8pPr>
            <a:lvl9pPr marL="1988784" indent="0">
              <a:buNone/>
              <a:defRPr sz="900" b="1"/>
            </a:lvl9pPr>
          </a:lstStyle>
          <a:p>
            <a:pPr lvl="0"/>
            <a:r>
              <a:rPr lang="zh-CN" altLang="en-US" smtClean="0"/>
              <a:t>单击此处编辑母版文本样式</a:t>
            </a:r>
          </a:p>
        </p:txBody>
      </p:sp>
      <p:sp>
        <p:nvSpPr>
          <p:cNvPr id="4" name="内容占位符 3"/>
          <p:cNvSpPr>
            <a:spLocks noGrp="1"/>
          </p:cNvSpPr>
          <p:nvPr>
            <p:ph sz="half" idx="2"/>
          </p:nvPr>
        </p:nvSpPr>
        <p:spPr>
          <a:xfrm>
            <a:off x="456811" y="1631202"/>
            <a:ext cx="4040352" cy="2963393"/>
          </a:xfrm>
          <a:prstGeom prst="rect">
            <a:avLst/>
          </a:prstGeom>
        </p:spPr>
        <p:txBody>
          <a:bodyPr lIns="49719" tIns="24855" rIns="49719" bIns="24855"/>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107" y="1151234"/>
            <a:ext cx="4042082" cy="479968"/>
          </a:xfrm>
          <a:prstGeom prst="rect">
            <a:avLst/>
          </a:prstGeom>
        </p:spPr>
        <p:txBody>
          <a:bodyPr lIns="49719" tIns="24855" rIns="49719" bIns="24855" anchor="b"/>
          <a:lstStyle>
            <a:lvl1pPr marL="0" indent="0">
              <a:buNone/>
              <a:defRPr sz="1300" b="1"/>
            </a:lvl1pPr>
            <a:lvl2pPr marL="248600" indent="0">
              <a:buNone/>
              <a:defRPr sz="1100" b="1"/>
            </a:lvl2pPr>
            <a:lvl3pPr marL="497200" indent="0">
              <a:buNone/>
              <a:defRPr sz="1000" b="1"/>
            </a:lvl3pPr>
            <a:lvl4pPr marL="745801" indent="0">
              <a:buNone/>
              <a:defRPr sz="900" b="1"/>
            </a:lvl4pPr>
            <a:lvl5pPr marL="994395" indent="0">
              <a:buNone/>
              <a:defRPr sz="900" b="1"/>
            </a:lvl5pPr>
            <a:lvl6pPr marL="1243000" indent="0">
              <a:buNone/>
              <a:defRPr sz="900" b="1"/>
            </a:lvl6pPr>
            <a:lvl7pPr marL="1491581" indent="0">
              <a:buNone/>
              <a:defRPr sz="900" b="1"/>
            </a:lvl7pPr>
            <a:lvl8pPr marL="1740188" indent="0">
              <a:buNone/>
              <a:defRPr sz="900" b="1"/>
            </a:lvl8pPr>
            <a:lvl9pPr marL="1988784" indent="0">
              <a:buNone/>
              <a:defRPr sz="900" b="1"/>
            </a:lvl9pPr>
          </a:lstStyle>
          <a:p>
            <a:pPr lvl="0"/>
            <a:r>
              <a:rPr lang="zh-CN" altLang="en-US" smtClean="0"/>
              <a:t>单击此处编辑母版文本样式</a:t>
            </a:r>
          </a:p>
        </p:txBody>
      </p:sp>
      <p:sp>
        <p:nvSpPr>
          <p:cNvPr id="6" name="内容占位符 5"/>
          <p:cNvSpPr>
            <a:spLocks noGrp="1"/>
          </p:cNvSpPr>
          <p:nvPr>
            <p:ph sz="quarter" idx="4"/>
          </p:nvPr>
        </p:nvSpPr>
        <p:spPr>
          <a:xfrm>
            <a:off x="4645107" y="1631202"/>
            <a:ext cx="4042082" cy="2963393"/>
          </a:xfrm>
          <a:prstGeom prst="rect">
            <a:avLst/>
          </a:prstGeom>
        </p:spPr>
        <p:txBody>
          <a:bodyPr lIns="49719" tIns="24855" rIns="49719" bIns="24855"/>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00031042"/>
      </p:ext>
    </p:extLst>
  </p:cSld>
  <p:clrMapOvr>
    <a:masterClrMapping/>
  </p:clrMapOvr>
  <p:transition spd="slow" advTm="1000">
    <p:split orient="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6837" y="205973"/>
            <a:ext cx="8230379" cy="857393"/>
          </a:xfrm>
          <a:prstGeom prst="rect">
            <a:avLst/>
          </a:prstGeom>
        </p:spPr>
        <p:txBody>
          <a:bodyPr lIns="49719" tIns="24855" rIns="49719" bIns="24855"/>
          <a:lstStyle/>
          <a:p>
            <a:r>
              <a:rPr lang="zh-CN" altLang="en-US" smtClean="0"/>
              <a:t>单击此处编辑母版标题样式</a:t>
            </a:r>
            <a:endParaRPr lang="zh-CN" altLang="en-US"/>
          </a:p>
        </p:txBody>
      </p:sp>
    </p:spTree>
    <p:extLst>
      <p:ext uri="{BB962C8B-B14F-4D97-AF65-F5344CB8AC3E}">
        <p14:creationId xmlns:p14="http://schemas.microsoft.com/office/powerpoint/2010/main" val="1049217481"/>
      </p:ext>
    </p:extLst>
  </p:cSld>
  <p:clrMapOvr>
    <a:masterClrMapping/>
  </p:clrMapOvr>
  <p:transition spd="slow" advTm="1000">
    <p:split orient="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4991429"/>
      </p:ext>
    </p:extLst>
  </p:cSld>
  <p:clrMapOvr>
    <a:masterClrMapping/>
  </p:clrMapOvr>
  <p:transition spd="slow" advTm="1000">
    <p:split orient="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6837" y="205111"/>
            <a:ext cx="3009067" cy="871181"/>
          </a:xfrm>
          <a:prstGeom prst="rect">
            <a:avLst/>
          </a:prstGeom>
        </p:spPr>
        <p:txBody>
          <a:bodyPr lIns="49719" tIns="24855" rIns="49719" bIns="24855" anchor="b"/>
          <a:lstStyle>
            <a:lvl1pPr algn="l">
              <a:defRPr sz="11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4889" y="205086"/>
            <a:ext cx="5112300" cy="4389510"/>
          </a:xfrm>
          <a:prstGeom prst="rect">
            <a:avLst/>
          </a:prstGeom>
        </p:spPr>
        <p:txBody>
          <a:bodyPr lIns="49719" tIns="24855" rIns="49719" bIns="24855"/>
          <a:lstStyle>
            <a:lvl1pPr>
              <a:defRPr sz="17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6837" y="1076292"/>
            <a:ext cx="3009067" cy="3518329"/>
          </a:xfrm>
          <a:prstGeom prst="rect">
            <a:avLst/>
          </a:prstGeom>
        </p:spPr>
        <p:txBody>
          <a:bodyPr lIns="49719" tIns="24855" rIns="49719" bIns="24855"/>
          <a:lstStyle>
            <a:lvl1pPr marL="0" indent="0">
              <a:buNone/>
              <a:defRPr sz="800"/>
            </a:lvl1pPr>
            <a:lvl2pPr marL="248600" indent="0">
              <a:buNone/>
              <a:defRPr sz="700"/>
            </a:lvl2pPr>
            <a:lvl3pPr marL="497200" indent="0">
              <a:buNone/>
              <a:defRPr sz="500"/>
            </a:lvl3pPr>
            <a:lvl4pPr marL="745801" indent="0">
              <a:buNone/>
              <a:defRPr sz="500"/>
            </a:lvl4pPr>
            <a:lvl5pPr marL="994395" indent="0">
              <a:buNone/>
              <a:defRPr sz="500"/>
            </a:lvl5pPr>
            <a:lvl6pPr marL="1243000" indent="0">
              <a:buNone/>
              <a:defRPr sz="500"/>
            </a:lvl6pPr>
            <a:lvl7pPr marL="1491581" indent="0">
              <a:buNone/>
              <a:defRPr sz="500"/>
            </a:lvl7pPr>
            <a:lvl8pPr marL="1740188" indent="0">
              <a:buNone/>
              <a:defRPr sz="500"/>
            </a:lvl8pPr>
            <a:lvl9pPr marL="1988784" indent="0">
              <a:buNone/>
              <a:defRPr sz="500"/>
            </a:lvl9pPr>
          </a:lstStyle>
          <a:p>
            <a:pPr lvl="0"/>
            <a:r>
              <a:rPr lang="zh-CN" altLang="en-US" smtClean="0"/>
              <a:t>单击此处编辑母版文本样式</a:t>
            </a:r>
          </a:p>
        </p:txBody>
      </p:sp>
    </p:spTree>
    <p:extLst>
      <p:ext uri="{BB962C8B-B14F-4D97-AF65-F5344CB8AC3E}">
        <p14:creationId xmlns:p14="http://schemas.microsoft.com/office/powerpoint/2010/main" val="504276332"/>
      </p:ext>
    </p:extLst>
  </p:cSld>
  <p:clrMapOvr>
    <a:masterClrMapping/>
  </p:clrMapOvr>
  <p:transition spd="slow" advTm="1000">
    <p:split orient="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636" y="3600217"/>
            <a:ext cx="5486054" cy="425681"/>
          </a:xfrm>
          <a:prstGeom prst="rect">
            <a:avLst/>
          </a:prstGeom>
        </p:spPr>
        <p:txBody>
          <a:bodyPr lIns="49719" tIns="24855" rIns="49719" bIns="24855" anchor="b"/>
          <a:lstStyle>
            <a:lvl1pPr algn="l">
              <a:defRPr sz="11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636" y="459314"/>
            <a:ext cx="5486054" cy="3086617"/>
          </a:xfrm>
          <a:prstGeom prst="rect">
            <a:avLst/>
          </a:prstGeom>
        </p:spPr>
        <p:txBody>
          <a:bodyPr lIns="49719" tIns="24855" rIns="49719" bIns="24855"/>
          <a:lstStyle>
            <a:lvl1pPr marL="0" indent="0">
              <a:buNone/>
              <a:defRPr sz="1700"/>
            </a:lvl1pPr>
            <a:lvl2pPr marL="248600" indent="0">
              <a:buNone/>
              <a:defRPr sz="1500"/>
            </a:lvl2pPr>
            <a:lvl3pPr marL="497200" indent="0">
              <a:buNone/>
              <a:defRPr sz="1300"/>
            </a:lvl3pPr>
            <a:lvl4pPr marL="745801" indent="0">
              <a:buNone/>
              <a:defRPr sz="1100"/>
            </a:lvl4pPr>
            <a:lvl5pPr marL="994395" indent="0">
              <a:buNone/>
              <a:defRPr sz="1100"/>
            </a:lvl5pPr>
            <a:lvl6pPr marL="1243000" indent="0">
              <a:buNone/>
              <a:defRPr sz="1100"/>
            </a:lvl6pPr>
            <a:lvl7pPr marL="1491581" indent="0">
              <a:buNone/>
              <a:defRPr sz="1100"/>
            </a:lvl7pPr>
            <a:lvl8pPr marL="1740188" indent="0">
              <a:buNone/>
              <a:defRPr sz="1100"/>
            </a:lvl8pPr>
            <a:lvl9pPr marL="1988784" indent="0">
              <a:buNone/>
              <a:defRPr sz="1100"/>
            </a:lvl9pPr>
          </a:lstStyle>
          <a:p>
            <a:pPr lvl="0"/>
            <a:endParaRPr lang="zh-CN" altLang="en-US" noProof="0" smtClean="0"/>
          </a:p>
        </p:txBody>
      </p:sp>
      <p:sp>
        <p:nvSpPr>
          <p:cNvPr id="4" name="文本占位符 3"/>
          <p:cNvSpPr>
            <a:spLocks noGrp="1"/>
          </p:cNvSpPr>
          <p:nvPr>
            <p:ph type="body" sz="half" idx="2"/>
          </p:nvPr>
        </p:nvSpPr>
        <p:spPr>
          <a:xfrm>
            <a:off x="1792636" y="4025898"/>
            <a:ext cx="5486054" cy="603191"/>
          </a:xfrm>
          <a:prstGeom prst="rect">
            <a:avLst/>
          </a:prstGeom>
        </p:spPr>
        <p:txBody>
          <a:bodyPr lIns="49719" tIns="24855" rIns="49719" bIns="24855"/>
          <a:lstStyle>
            <a:lvl1pPr marL="0" indent="0">
              <a:buNone/>
              <a:defRPr sz="800"/>
            </a:lvl1pPr>
            <a:lvl2pPr marL="248600" indent="0">
              <a:buNone/>
              <a:defRPr sz="700"/>
            </a:lvl2pPr>
            <a:lvl3pPr marL="497200" indent="0">
              <a:buNone/>
              <a:defRPr sz="500"/>
            </a:lvl3pPr>
            <a:lvl4pPr marL="745801" indent="0">
              <a:buNone/>
              <a:defRPr sz="500"/>
            </a:lvl4pPr>
            <a:lvl5pPr marL="994395" indent="0">
              <a:buNone/>
              <a:defRPr sz="500"/>
            </a:lvl5pPr>
            <a:lvl6pPr marL="1243000" indent="0">
              <a:buNone/>
              <a:defRPr sz="500"/>
            </a:lvl6pPr>
            <a:lvl7pPr marL="1491581" indent="0">
              <a:buNone/>
              <a:defRPr sz="500"/>
            </a:lvl7pPr>
            <a:lvl8pPr marL="1740188" indent="0">
              <a:buNone/>
              <a:defRPr sz="500"/>
            </a:lvl8pPr>
            <a:lvl9pPr marL="1988784" indent="0">
              <a:buNone/>
              <a:defRPr sz="500"/>
            </a:lvl9pPr>
          </a:lstStyle>
          <a:p>
            <a:pPr lvl="0"/>
            <a:r>
              <a:rPr lang="zh-CN" altLang="en-US" smtClean="0"/>
              <a:t>单击此处编辑母版文本样式</a:t>
            </a:r>
          </a:p>
        </p:txBody>
      </p:sp>
    </p:spTree>
    <p:extLst>
      <p:ext uri="{BB962C8B-B14F-4D97-AF65-F5344CB8AC3E}">
        <p14:creationId xmlns:p14="http://schemas.microsoft.com/office/powerpoint/2010/main" val="2730656384"/>
      </p:ext>
    </p:extLst>
  </p:cSld>
  <p:clrMapOvr>
    <a:masterClrMapping/>
  </p:clrMapOvr>
  <p:transition spd="slow" advTm="1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94" y="204793"/>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0488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94" y="1076328"/>
            <a:ext cx="3008313" cy="3518297"/>
          </a:xfrm>
        </p:spPr>
        <p:txBody>
          <a:bodyPr/>
          <a:lstStyle>
            <a:lvl1pPr marL="0" indent="0">
              <a:buNone/>
              <a:defRPr sz="1400"/>
            </a:lvl1pPr>
            <a:lvl2pPr marL="455705" indent="0">
              <a:buNone/>
              <a:defRPr sz="1200"/>
            </a:lvl2pPr>
            <a:lvl3pPr marL="911444" indent="0">
              <a:buNone/>
              <a:defRPr sz="1000"/>
            </a:lvl3pPr>
            <a:lvl4pPr marL="1367171" indent="0">
              <a:buNone/>
              <a:defRPr sz="900"/>
            </a:lvl4pPr>
            <a:lvl5pPr marL="1822904" indent="0">
              <a:buNone/>
              <a:defRPr sz="900"/>
            </a:lvl5pPr>
            <a:lvl6pPr marL="2278610" indent="0">
              <a:buNone/>
              <a:defRPr sz="900"/>
            </a:lvl6pPr>
            <a:lvl7pPr marL="2734312" indent="0">
              <a:buNone/>
              <a:defRPr sz="900"/>
            </a:lvl7pPr>
            <a:lvl8pPr marL="3190051" indent="0">
              <a:buNone/>
              <a:defRPr sz="900"/>
            </a:lvl8pPr>
            <a:lvl9pPr marL="364577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6AAF27CA-3150-4552-A878-2413DBE26F7B}" type="datetimeFigureOut">
              <a:rPr lang="en-US"/>
              <a:pPr>
                <a:defRPr/>
              </a:pPr>
              <a:t>8/7/2022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D2D5C81A-4230-4C97-A56B-3B5D220ED545}" type="slidenum">
              <a:rPr lang="en-US"/>
              <a:pPr>
                <a:defRPr/>
              </a:pPr>
              <a:t>‹#›</a:t>
            </a:fld>
            <a:endParaRPr lang="en-US"/>
          </a:p>
        </p:txBody>
      </p:sp>
    </p:spTree>
    <p:extLst>
      <p:ext uri="{BB962C8B-B14F-4D97-AF65-F5344CB8AC3E}">
        <p14:creationId xmlns:p14="http://schemas.microsoft.com/office/powerpoint/2010/main" val="7971979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6837" y="205973"/>
            <a:ext cx="8230379" cy="857393"/>
          </a:xfrm>
          <a:prstGeom prst="rect">
            <a:avLst/>
          </a:prstGeom>
        </p:spPr>
        <p:txBody>
          <a:bodyPr lIns="49719" tIns="24855" rIns="49719" bIns="2485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6837" y="1200351"/>
            <a:ext cx="8230379" cy="3394244"/>
          </a:xfrm>
          <a:prstGeom prst="rect">
            <a:avLst/>
          </a:prstGeom>
        </p:spPr>
        <p:txBody>
          <a:bodyPr vert="eaVert" lIns="49719" tIns="24855" rIns="49719" bIns="2485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39446065"/>
      </p:ext>
    </p:extLst>
  </p:cSld>
  <p:clrMapOvr>
    <a:masterClrMapping/>
  </p:clrMapOvr>
  <p:transition spd="slow" advTm="1000">
    <p:split orient="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811" y="205948"/>
            <a:ext cx="2057378" cy="4388648"/>
          </a:xfrm>
          <a:prstGeom prst="rect">
            <a:avLst/>
          </a:prstGeom>
        </p:spPr>
        <p:txBody>
          <a:bodyPr vert="eaVert" lIns="49719" tIns="24855" rIns="49719" bIns="24855"/>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6811" y="205948"/>
            <a:ext cx="6089944" cy="4388648"/>
          </a:xfrm>
          <a:prstGeom prst="rect">
            <a:avLst/>
          </a:prstGeom>
        </p:spPr>
        <p:txBody>
          <a:bodyPr vert="eaVert" lIns="49719" tIns="24855" rIns="49719" bIns="2485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49745155"/>
      </p:ext>
    </p:extLst>
  </p:cSld>
  <p:clrMapOvr>
    <a:masterClrMapping/>
  </p:clrMapOvr>
  <p:transition spd="slow" advTm="1000">
    <p:split orient="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6837" y="205973"/>
            <a:ext cx="8230379" cy="857393"/>
          </a:xfrm>
          <a:prstGeom prst="rect">
            <a:avLst/>
          </a:prstGeom>
        </p:spPr>
        <p:txBody>
          <a:bodyPr lIns="49719" tIns="24855" rIns="49719" bIns="24855"/>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6811" y="1200351"/>
            <a:ext cx="4073228" cy="3394244"/>
          </a:xfrm>
          <a:prstGeom prst="rect">
            <a:avLst/>
          </a:prstGeom>
        </p:spPr>
        <p:txBody>
          <a:bodyPr lIns="49719" tIns="24855" rIns="49719" bIns="2485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13095" y="1200352"/>
            <a:ext cx="4074094" cy="1655329"/>
          </a:xfrm>
          <a:prstGeom prst="rect">
            <a:avLst/>
          </a:prstGeom>
        </p:spPr>
        <p:txBody>
          <a:bodyPr lIns="49719" tIns="24855" rIns="49719" bIns="2485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13095" y="2938407"/>
            <a:ext cx="4074094" cy="1656191"/>
          </a:xfrm>
          <a:prstGeom prst="rect">
            <a:avLst/>
          </a:prstGeom>
        </p:spPr>
        <p:txBody>
          <a:bodyPr lIns="49719" tIns="24855" rIns="49719" bIns="24855"/>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83920025"/>
      </p:ext>
    </p:extLst>
  </p:cSld>
  <p:clrMapOvr>
    <a:masterClrMapping/>
  </p:clrMapOvr>
  <p:transition spd="slow" advTm="1000">
    <p:split orient="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6085" y="1597617"/>
            <a:ext cx="7771837" cy="1102979"/>
          </a:xfrm>
          <a:prstGeom prst="rect">
            <a:avLst/>
          </a:prstGeom>
        </p:spPr>
        <p:txBody>
          <a:bodyPr lIns="49725" tIns="24859" rIns="49725" bIns="24859"/>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301" y="2914277"/>
            <a:ext cx="6401405" cy="1314957"/>
          </a:xfrm>
          <a:prstGeom prst="rect">
            <a:avLst/>
          </a:prstGeom>
        </p:spPr>
        <p:txBody>
          <a:bodyPr lIns="49725" tIns="24859" rIns="49725" bIns="24859"/>
          <a:lstStyle>
            <a:lvl1pPr marL="0" indent="0" algn="ctr">
              <a:buNone/>
              <a:defRPr/>
            </a:lvl1pPr>
            <a:lvl2pPr marL="248632" indent="0" algn="ctr">
              <a:buNone/>
              <a:defRPr/>
            </a:lvl2pPr>
            <a:lvl3pPr marL="497264" indent="0" algn="ctr">
              <a:buNone/>
              <a:defRPr/>
            </a:lvl3pPr>
            <a:lvl4pPr marL="745897" indent="0" algn="ctr">
              <a:buNone/>
              <a:defRPr/>
            </a:lvl4pPr>
            <a:lvl5pPr marL="994524" indent="0" algn="ctr">
              <a:buNone/>
              <a:defRPr/>
            </a:lvl5pPr>
            <a:lvl6pPr marL="1243160" indent="0" algn="ctr">
              <a:buNone/>
              <a:defRPr/>
            </a:lvl6pPr>
            <a:lvl7pPr marL="1491777" indent="0" algn="ctr">
              <a:buNone/>
              <a:defRPr/>
            </a:lvl7pPr>
            <a:lvl8pPr marL="1740414" indent="0" algn="ctr">
              <a:buNone/>
              <a:defRPr/>
            </a:lvl8pPr>
            <a:lvl9pPr marL="1989043"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4086896515"/>
      </p:ext>
    </p:extLst>
  </p:cSld>
  <p:clrMapOvr>
    <a:masterClrMapping/>
  </p:clrMapOvr>
  <p:transition spd="slow" advTm="1000">
    <p:split orient="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6833" y="205969"/>
            <a:ext cx="8230379" cy="857393"/>
          </a:xfrm>
          <a:prstGeom prst="rect">
            <a:avLst/>
          </a:prstGeom>
        </p:spPr>
        <p:txBody>
          <a:bodyPr lIns="49725" tIns="24859" rIns="49725" bIns="24859"/>
          <a:lstStyle/>
          <a:p>
            <a:r>
              <a:rPr lang="zh-CN" altLang="en-US" smtClean="0"/>
              <a:t>单击此处编辑母版标题样式</a:t>
            </a:r>
            <a:endParaRPr lang="zh-CN" altLang="en-US"/>
          </a:p>
        </p:txBody>
      </p:sp>
      <p:sp>
        <p:nvSpPr>
          <p:cNvPr id="3" name="内容占位符 2"/>
          <p:cNvSpPr>
            <a:spLocks noGrp="1"/>
          </p:cNvSpPr>
          <p:nvPr>
            <p:ph idx="1"/>
          </p:nvPr>
        </p:nvSpPr>
        <p:spPr>
          <a:xfrm>
            <a:off x="456833" y="1200351"/>
            <a:ext cx="8230379" cy="3394244"/>
          </a:xfrm>
          <a:prstGeom prst="rect">
            <a:avLst/>
          </a:prstGeom>
        </p:spPr>
        <p:txBody>
          <a:bodyPr lIns="49725" tIns="24859" rIns="49725" bIns="2485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97720435"/>
      </p:ext>
    </p:extLst>
  </p:cSld>
  <p:clrMapOvr>
    <a:masterClrMapping/>
  </p:clrMapOvr>
  <p:transition spd="slow" advTm="1000">
    <p:split orient="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40" y="3305489"/>
            <a:ext cx="7772703" cy="1021117"/>
          </a:xfrm>
          <a:prstGeom prst="rect">
            <a:avLst/>
          </a:prstGeom>
        </p:spPr>
        <p:txBody>
          <a:bodyPr lIns="49725" tIns="24859" rIns="49725" bIns="24859" anchor="t"/>
          <a:lstStyle>
            <a:lvl1pPr algn="l">
              <a:defRPr sz="22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40" y="2180128"/>
            <a:ext cx="7772703" cy="1125383"/>
          </a:xfrm>
          <a:prstGeom prst="rect">
            <a:avLst/>
          </a:prstGeom>
        </p:spPr>
        <p:txBody>
          <a:bodyPr lIns="49725" tIns="24859" rIns="49725" bIns="24859" anchor="b"/>
          <a:lstStyle>
            <a:lvl1pPr marL="0" indent="0">
              <a:buNone/>
              <a:defRPr sz="1100"/>
            </a:lvl1pPr>
            <a:lvl2pPr marL="248632" indent="0">
              <a:buNone/>
              <a:defRPr sz="1000"/>
            </a:lvl2pPr>
            <a:lvl3pPr marL="497264" indent="0">
              <a:buNone/>
              <a:defRPr sz="900"/>
            </a:lvl3pPr>
            <a:lvl4pPr marL="745897" indent="0">
              <a:buNone/>
              <a:defRPr sz="800"/>
            </a:lvl4pPr>
            <a:lvl5pPr marL="994524" indent="0">
              <a:buNone/>
              <a:defRPr sz="800"/>
            </a:lvl5pPr>
            <a:lvl6pPr marL="1243160" indent="0">
              <a:buNone/>
              <a:defRPr sz="800"/>
            </a:lvl6pPr>
            <a:lvl7pPr marL="1491777" indent="0">
              <a:buNone/>
              <a:defRPr sz="800"/>
            </a:lvl7pPr>
            <a:lvl8pPr marL="1740414" indent="0">
              <a:buNone/>
              <a:defRPr sz="800"/>
            </a:lvl8pPr>
            <a:lvl9pPr marL="1989043" indent="0">
              <a:buNone/>
              <a:defRPr sz="800"/>
            </a:lvl9pPr>
          </a:lstStyle>
          <a:p>
            <a:pPr lvl="0"/>
            <a:r>
              <a:rPr lang="zh-CN" altLang="en-US" smtClean="0"/>
              <a:t>单击此处编辑母版文本样式</a:t>
            </a:r>
          </a:p>
        </p:txBody>
      </p:sp>
    </p:spTree>
    <p:extLst>
      <p:ext uri="{BB962C8B-B14F-4D97-AF65-F5344CB8AC3E}">
        <p14:creationId xmlns:p14="http://schemas.microsoft.com/office/powerpoint/2010/main" val="3711458331"/>
      </p:ext>
    </p:extLst>
  </p:cSld>
  <p:clrMapOvr>
    <a:masterClrMapping/>
  </p:clrMapOvr>
  <p:transition spd="slow" advTm="1000">
    <p:split orient="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6833" y="205969"/>
            <a:ext cx="8230379" cy="857393"/>
          </a:xfrm>
          <a:prstGeom prst="rect">
            <a:avLst/>
          </a:prstGeom>
        </p:spPr>
        <p:txBody>
          <a:bodyPr lIns="49725" tIns="24859" rIns="49725" bIns="24859"/>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6811" y="1200351"/>
            <a:ext cx="4073228" cy="3394244"/>
          </a:xfrm>
          <a:prstGeom prst="rect">
            <a:avLst/>
          </a:prstGeom>
        </p:spPr>
        <p:txBody>
          <a:bodyPr lIns="49725" tIns="24859" rIns="49725" bIns="24859"/>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13095" y="1200351"/>
            <a:ext cx="4074094" cy="3394244"/>
          </a:xfrm>
          <a:prstGeom prst="rect">
            <a:avLst/>
          </a:prstGeom>
        </p:spPr>
        <p:txBody>
          <a:bodyPr lIns="49725" tIns="24859" rIns="49725" bIns="24859"/>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4843419"/>
      </p:ext>
    </p:extLst>
  </p:cSld>
  <p:clrMapOvr>
    <a:masterClrMapping/>
  </p:clrMapOvr>
  <p:transition spd="slow" advTm="1000">
    <p:split orient="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6833" y="205969"/>
            <a:ext cx="8230379" cy="857393"/>
          </a:xfrm>
          <a:prstGeom prst="rect">
            <a:avLst/>
          </a:prstGeom>
        </p:spPr>
        <p:txBody>
          <a:bodyPr lIns="49725" tIns="24859" rIns="49725" bIns="24859"/>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6811" y="1151234"/>
            <a:ext cx="4040352" cy="479968"/>
          </a:xfrm>
          <a:prstGeom prst="rect">
            <a:avLst/>
          </a:prstGeom>
        </p:spPr>
        <p:txBody>
          <a:bodyPr lIns="49725" tIns="24859" rIns="49725" bIns="24859" anchor="b"/>
          <a:lstStyle>
            <a:lvl1pPr marL="0" indent="0">
              <a:buNone/>
              <a:defRPr sz="1300" b="1"/>
            </a:lvl1pPr>
            <a:lvl2pPr marL="248632" indent="0">
              <a:buNone/>
              <a:defRPr sz="1100" b="1"/>
            </a:lvl2pPr>
            <a:lvl3pPr marL="497264" indent="0">
              <a:buNone/>
              <a:defRPr sz="1000" b="1"/>
            </a:lvl3pPr>
            <a:lvl4pPr marL="745897" indent="0">
              <a:buNone/>
              <a:defRPr sz="900" b="1"/>
            </a:lvl4pPr>
            <a:lvl5pPr marL="994524" indent="0">
              <a:buNone/>
              <a:defRPr sz="900" b="1"/>
            </a:lvl5pPr>
            <a:lvl6pPr marL="1243160" indent="0">
              <a:buNone/>
              <a:defRPr sz="900" b="1"/>
            </a:lvl6pPr>
            <a:lvl7pPr marL="1491777" indent="0">
              <a:buNone/>
              <a:defRPr sz="900" b="1"/>
            </a:lvl7pPr>
            <a:lvl8pPr marL="1740414" indent="0">
              <a:buNone/>
              <a:defRPr sz="900" b="1"/>
            </a:lvl8pPr>
            <a:lvl9pPr marL="1989043" indent="0">
              <a:buNone/>
              <a:defRPr sz="900" b="1"/>
            </a:lvl9pPr>
          </a:lstStyle>
          <a:p>
            <a:pPr lvl="0"/>
            <a:r>
              <a:rPr lang="zh-CN" altLang="en-US" smtClean="0"/>
              <a:t>单击此处编辑母版文本样式</a:t>
            </a:r>
          </a:p>
        </p:txBody>
      </p:sp>
      <p:sp>
        <p:nvSpPr>
          <p:cNvPr id="4" name="内容占位符 3"/>
          <p:cNvSpPr>
            <a:spLocks noGrp="1"/>
          </p:cNvSpPr>
          <p:nvPr>
            <p:ph sz="half" idx="2"/>
          </p:nvPr>
        </p:nvSpPr>
        <p:spPr>
          <a:xfrm>
            <a:off x="456811" y="1631202"/>
            <a:ext cx="4040352" cy="2963393"/>
          </a:xfrm>
          <a:prstGeom prst="rect">
            <a:avLst/>
          </a:prstGeom>
        </p:spPr>
        <p:txBody>
          <a:bodyPr lIns="49725" tIns="24859" rIns="49725" bIns="24859"/>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107" y="1151234"/>
            <a:ext cx="4042082" cy="479968"/>
          </a:xfrm>
          <a:prstGeom prst="rect">
            <a:avLst/>
          </a:prstGeom>
        </p:spPr>
        <p:txBody>
          <a:bodyPr lIns="49725" tIns="24859" rIns="49725" bIns="24859" anchor="b"/>
          <a:lstStyle>
            <a:lvl1pPr marL="0" indent="0">
              <a:buNone/>
              <a:defRPr sz="1300" b="1"/>
            </a:lvl1pPr>
            <a:lvl2pPr marL="248632" indent="0">
              <a:buNone/>
              <a:defRPr sz="1100" b="1"/>
            </a:lvl2pPr>
            <a:lvl3pPr marL="497264" indent="0">
              <a:buNone/>
              <a:defRPr sz="1000" b="1"/>
            </a:lvl3pPr>
            <a:lvl4pPr marL="745897" indent="0">
              <a:buNone/>
              <a:defRPr sz="900" b="1"/>
            </a:lvl4pPr>
            <a:lvl5pPr marL="994524" indent="0">
              <a:buNone/>
              <a:defRPr sz="900" b="1"/>
            </a:lvl5pPr>
            <a:lvl6pPr marL="1243160" indent="0">
              <a:buNone/>
              <a:defRPr sz="900" b="1"/>
            </a:lvl6pPr>
            <a:lvl7pPr marL="1491777" indent="0">
              <a:buNone/>
              <a:defRPr sz="900" b="1"/>
            </a:lvl7pPr>
            <a:lvl8pPr marL="1740414" indent="0">
              <a:buNone/>
              <a:defRPr sz="900" b="1"/>
            </a:lvl8pPr>
            <a:lvl9pPr marL="1989043" indent="0">
              <a:buNone/>
              <a:defRPr sz="900" b="1"/>
            </a:lvl9pPr>
          </a:lstStyle>
          <a:p>
            <a:pPr lvl="0"/>
            <a:r>
              <a:rPr lang="zh-CN" altLang="en-US" smtClean="0"/>
              <a:t>单击此处编辑母版文本样式</a:t>
            </a:r>
          </a:p>
        </p:txBody>
      </p:sp>
      <p:sp>
        <p:nvSpPr>
          <p:cNvPr id="6" name="内容占位符 5"/>
          <p:cNvSpPr>
            <a:spLocks noGrp="1"/>
          </p:cNvSpPr>
          <p:nvPr>
            <p:ph sz="quarter" idx="4"/>
          </p:nvPr>
        </p:nvSpPr>
        <p:spPr>
          <a:xfrm>
            <a:off x="4645107" y="1631202"/>
            <a:ext cx="4042082" cy="2963393"/>
          </a:xfrm>
          <a:prstGeom prst="rect">
            <a:avLst/>
          </a:prstGeom>
        </p:spPr>
        <p:txBody>
          <a:bodyPr lIns="49725" tIns="24859" rIns="49725" bIns="24859"/>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919880115"/>
      </p:ext>
    </p:extLst>
  </p:cSld>
  <p:clrMapOvr>
    <a:masterClrMapping/>
  </p:clrMapOvr>
  <p:transition spd="slow" advTm="1000">
    <p:split orient="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6833" y="205969"/>
            <a:ext cx="8230379" cy="857393"/>
          </a:xfrm>
          <a:prstGeom prst="rect">
            <a:avLst/>
          </a:prstGeom>
        </p:spPr>
        <p:txBody>
          <a:bodyPr lIns="49725" tIns="24859" rIns="49725" bIns="24859"/>
          <a:lstStyle/>
          <a:p>
            <a:r>
              <a:rPr lang="zh-CN" altLang="en-US" smtClean="0"/>
              <a:t>单击此处编辑母版标题样式</a:t>
            </a:r>
            <a:endParaRPr lang="zh-CN" altLang="en-US"/>
          </a:p>
        </p:txBody>
      </p:sp>
    </p:spTree>
    <p:extLst>
      <p:ext uri="{BB962C8B-B14F-4D97-AF65-F5344CB8AC3E}">
        <p14:creationId xmlns:p14="http://schemas.microsoft.com/office/powerpoint/2010/main" val="561625326"/>
      </p:ext>
    </p:extLst>
  </p:cSld>
  <p:clrMapOvr>
    <a:masterClrMapping/>
  </p:clrMapOvr>
  <p:transition spd="slow" advTm="1000">
    <p:split orient="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336337"/>
      </p:ext>
    </p:extLst>
  </p:cSld>
  <p:clrMapOvr>
    <a:masterClrMapping/>
  </p:clrMapOvr>
  <p:transition spd="slow" advTm="1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7"/>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5705" indent="0">
              <a:buNone/>
              <a:defRPr sz="2800"/>
            </a:lvl2pPr>
            <a:lvl3pPr marL="911444" indent="0">
              <a:buNone/>
              <a:defRPr sz="2400"/>
            </a:lvl3pPr>
            <a:lvl4pPr marL="1367171" indent="0">
              <a:buNone/>
              <a:defRPr sz="2000"/>
            </a:lvl4pPr>
            <a:lvl5pPr marL="1822904" indent="0">
              <a:buNone/>
              <a:defRPr sz="2000"/>
            </a:lvl5pPr>
            <a:lvl6pPr marL="2278610" indent="0">
              <a:buNone/>
              <a:defRPr sz="2000"/>
            </a:lvl6pPr>
            <a:lvl7pPr marL="2734312" indent="0">
              <a:buNone/>
              <a:defRPr sz="2000"/>
            </a:lvl7pPr>
            <a:lvl8pPr marL="3190051" indent="0">
              <a:buNone/>
              <a:defRPr sz="2000"/>
            </a:lvl8pPr>
            <a:lvl9pPr marL="3645774" indent="0">
              <a:buNone/>
              <a:defRPr sz="2000"/>
            </a:lvl9pPr>
          </a:lstStyle>
          <a:p>
            <a:pPr lvl="0"/>
            <a:endParaRPr lang="en-US" noProof="0"/>
          </a:p>
        </p:txBody>
      </p:sp>
      <p:sp>
        <p:nvSpPr>
          <p:cNvPr id="4" name="Text Placeholder 3"/>
          <p:cNvSpPr>
            <a:spLocks noGrp="1"/>
          </p:cNvSpPr>
          <p:nvPr>
            <p:ph type="body" sz="half" idx="2"/>
          </p:nvPr>
        </p:nvSpPr>
        <p:spPr>
          <a:xfrm>
            <a:off x="1792288" y="4025600"/>
            <a:ext cx="5486400" cy="603647"/>
          </a:xfrm>
        </p:spPr>
        <p:txBody>
          <a:bodyPr/>
          <a:lstStyle>
            <a:lvl1pPr marL="0" indent="0">
              <a:buNone/>
              <a:defRPr sz="1400"/>
            </a:lvl1pPr>
            <a:lvl2pPr marL="455705" indent="0">
              <a:buNone/>
              <a:defRPr sz="1200"/>
            </a:lvl2pPr>
            <a:lvl3pPr marL="911444" indent="0">
              <a:buNone/>
              <a:defRPr sz="1000"/>
            </a:lvl3pPr>
            <a:lvl4pPr marL="1367171" indent="0">
              <a:buNone/>
              <a:defRPr sz="900"/>
            </a:lvl4pPr>
            <a:lvl5pPr marL="1822904" indent="0">
              <a:buNone/>
              <a:defRPr sz="900"/>
            </a:lvl5pPr>
            <a:lvl6pPr marL="2278610" indent="0">
              <a:buNone/>
              <a:defRPr sz="900"/>
            </a:lvl6pPr>
            <a:lvl7pPr marL="2734312" indent="0">
              <a:buNone/>
              <a:defRPr sz="900"/>
            </a:lvl7pPr>
            <a:lvl8pPr marL="3190051" indent="0">
              <a:buNone/>
              <a:defRPr sz="900"/>
            </a:lvl8pPr>
            <a:lvl9pPr marL="3645774"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9514D3E5-E386-4911-A22F-02A41D7330E6}" type="datetimeFigureOut">
              <a:rPr lang="en-US"/>
              <a:pPr>
                <a:defRPr/>
              </a:pPr>
              <a:t>8/7/2022</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5BF0A5F3-189D-45B6-9F03-F6DB913D55B6}" type="slidenum">
              <a:rPr lang="en-US"/>
              <a:pPr>
                <a:defRPr/>
              </a:pPr>
              <a:t>‹#›</a:t>
            </a:fld>
            <a:endParaRPr lang="en-US"/>
          </a:p>
        </p:txBody>
      </p:sp>
    </p:spTree>
    <p:extLst>
      <p:ext uri="{BB962C8B-B14F-4D97-AF65-F5344CB8AC3E}">
        <p14:creationId xmlns:p14="http://schemas.microsoft.com/office/powerpoint/2010/main" val="35240735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6833" y="205107"/>
            <a:ext cx="3009067" cy="871181"/>
          </a:xfrm>
          <a:prstGeom prst="rect">
            <a:avLst/>
          </a:prstGeom>
        </p:spPr>
        <p:txBody>
          <a:bodyPr lIns="49725" tIns="24859" rIns="49725" bIns="24859" anchor="b"/>
          <a:lstStyle>
            <a:lvl1pPr algn="l">
              <a:defRPr sz="11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4889" y="205086"/>
            <a:ext cx="5112300" cy="4389510"/>
          </a:xfrm>
          <a:prstGeom prst="rect">
            <a:avLst/>
          </a:prstGeom>
        </p:spPr>
        <p:txBody>
          <a:bodyPr lIns="49725" tIns="24859" rIns="49725" bIns="24859"/>
          <a:lstStyle>
            <a:lvl1pPr>
              <a:defRPr sz="17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6833" y="1076288"/>
            <a:ext cx="3009067" cy="3518329"/>
          </a:xfrm>
          <a:prstGeom prst="rect">
            <a:avLst/>
          </a:prstGeom>
        </p:spPr>
        <p:txBody>
          <a:bodyPr lIns="49725" tIns="24859" rIns="49725" bIns="24859"/>
          <a:lstStyle>
            <a:lvl1pPr marL="0" indent="0">
              <a:buNone/>
              <a:defRPr sz="800"/>
            </a:lvl1pPr>
            <a:lvl2pPr marL="248632" indent="0">
              <a:buNone/>
              <a:defRPr sz="700"/>
            </a:lvl2pPr>
            <a:lvl3pPr marL="497264" indent="0">
              <a:buNone/>
              <a:defRPr sz="500"/>
            </a:lvl3pPr>
            <a:lvl4pPr marL="745897" indent="0">
              <a:buNone/>
              <a:defRPr sz="500"/>
            </a:lvl4pPr>
            <a:lvl5pPr marL="994524" indent="0">
              <a:buNone/>
              <a:defRPr sz="500"/>
            </a:lvl5pPr>
            <a:lvl6pPr marL="1243160" indent="0">
              <a:buNone/>
              <a:defRPr sz="500"/>
            </a:lvl6pPr>
            <a:lvl7pPr marL="1491777" indent="0">
              <a:buNone/>
              <a:defRPr sz="500"/>
            </a:lvl7pPr>
            <a:lvl8pPr marL="1740414" indent="0">
              <a:buNone/>
              <a:defRPr sz="500"/>
            </a:lvl8pPr>
            <a:lvl9pPr marL="1989043" indent="0">
              <a:buNone/>
              <a:defRPr sz="500"/>
            </a:lvl9pPr>
          </a:lstStyle>
          <a:p>
            <a:pPr lvl="0"/>
            <a:r>
              <a:rPr lang="zh-CN" altLang="en-US" smtClean="0"/>
              <a:t>单击此处编辑母版文本样式</a:t>
            </a:r>
          </a:p>
        </p:txBody>
      </p:sp>
    </p:spTree>
    <p:extLst>
      <p:ext uri="{BB962C8B-B14F-4D97-AF65-F5344CB8AC3E}">
        <p14:creationId xmlns:p14="http://schemas.microsoft.com/office/powerpoint/2010/main" val="1544138793"/>
      </p:ext>
    </p:extLst>
  </p:cSld>
  <p:clrMapOvr>
    <a:masterClrMapping/>
  </p:clrMapOvr>
  <p:transition spd="slow" advTm="1000">
    <p:split orient="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636" y="3600213"/>
            <a:ext cx="5486054" cy="425681"/>
          </a:xfrm>
          <a:prstGeom prst="rect">
            <a:avLst/>
          </a:prstGeom>
        </p:spPr>
        <p:txBody>
          <a:bodyPr lIns="49725" tIns="24859" rIns="49725" bIns="24859" anchor="b"/>
          <a:lstStyle>
            <a:lvl1pPr algn="l">
              <a:defRPr sz="11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636" y="459310"/>
            <a:ext cx="5486054" cy="3086617"/>
          </a:xfrm>
          <a:prstGeom prst="rect">
            <a:avLst/>
          </a:prstGeom>
        </p:spPr>
        <p:txBody>
          <a:bodyPr lIns="49725" tIns="24859" rIns="49725" bIns="24859"/>
          <a:lstStyle>
            <a:lvl1pPr marL="0" indent="0">
              <a:buNone/>
              <a:defRPr sz="1700"/>
            </a:lvl1pPr>
            <a:lvl2pPr marL="248632" indent="0">
              <a:buNone/>
              <a:defRPr sz="1500"/>
            </a:lvl2pPr>
            <a:lvl3pPr marL="497264" indent="0">
              <a:buNone/>
              <a:defRPr sz="1300"/>
            </a:lvl3pPr>
            <a:lvl4pPr marL="745897" indent="0">
              <a:buNone/>
              <a:defRPr sz="1100"/>
            </a:lvl4pPr>
            <a:lvl5pPr marL="994524" indent="0">
              <a:buNone/>
              <a:defRPr sz="1100"/>
            </a:lvl5pPr>
            <a:lvl6pPr marL="1243160" indent="0">
              <a:buNone/>
              <a:defRPr sz="1100"/>
            </a:lvl6pPr>
            <a:lvl7pPr marL="1491777" indent="0">
              <a:buNone/>
              <a:defRPr sz="1100"/>
            </a:lvl7pPr>
            <a:lvl8pPr marL="1740414" indent="0">
              <a:buNone/>
              <a:defRPr sz="1100"/>
            </a:lvl8pPr>
            <a:lvl9pPr marL="1989043" indent="0">
              <a:buNone/>
              <a:defRPr sz="1100"/>
            </a:lvl9pPr>
          </a:lstStyle>
          <a:p>
            <a:pPr lvl="0"/>
            <a:endParaRPr lang="zh-CN" altLang="en-US" noProof="0" smtClean="0"/>
          </a:p>
        </p:txBody>
      </p:sp>
      <p:sp>
        <p:nvSpPr>
          <p:cNvPr id="4" name="文本占位符 3"/>
          <p:cNvSpPr>
            <a:spLocks noGrp="1"/>
          </p:cNvSpPr>
          <p:nvPr>
            <p:ph type="body" sz="half" idx="2"/>
          </p:nvPr>
        </p:nvSpPr>
        <p:spPr>
          <a:xfrm>
            <a:off x="1792636" y="4025894"/>
            <a:ext cx="5486054" cy="603191"/>
          </a:xfrm>
          <a:prstGeom prst="rect">
            <a:avLst/>
          </a:prstGeom>
        </p:spPr>
        <p:txBody>
          <a:bodyPr lIns="49725" tIns="24859" rIns="49725" bIns="24859"/>
          <a:lstStyle>
            <a:lvl1pPr marL="0" indent="0">
              <a:buNone/>
              <a:defRPr sz="800"/>
            </a:lvl1pPr>
            <a:lvl2pPr marL="248632" indent="0">
              <a:buNone/>
              <a:defRPr sz="700"/>
            </a:lvl2pPr>
            <a:lvl3pPr marL="497264" indent="0">
              <a:buNone/>
              <a:defRPr sz="500"/>
            </a:lvl3pPr>
            <a:lvl4pPr marL="745897" indent="0">
              <a:buNone/>
              <a:defRPr sz="500"/>
            </a:lvl4pPr>
            <a:lvl5pPr marL="994524" indent="0">
              <a:buNone/>
              <a:defRPr sz="500"/>
            </a:lvl5pPr>
            <a:lvl6pPr marL="1243160" indent="0">
              <a:buNone/>
              <a:defRPr sz="500"/>
            </a:lvl6pPr>
            <a:lvl7pPr marL="1491777" indent="0">
              <a:buNone/>
              <a:defRPr sz="500"/>
            </a:lvl7pPr>
            <a:lvl8pPr marL="1740414" indent="0">
              <a:buNone/>
              <a:defRPr sz="500"/>
            </a:lvl8pPr>
            <a:lvl9pPr marL="1989043" indent="0">
              <a:buNone/>
              <a:defRPr sz="500"/>
            </a:lvl9pPr>
          </a:lstStyle>
          <a:p>
            <a:pPr lvl="0"/>
            <a:r>
              <a:rPr lang="zh-CN" altLang="en-US" smtClean="0"/>
              <a:t>单击此处编辑母版文本样式</a:t>
            </a:r>
          </a:p>
        </p:txBody>
      </p:sp>
    </p:spTree>
    <p:extLst>
      <p:ext uri="{BB962C8B-B14F-4D97-AF65-F5344CB8AC3E}">
        <p14:creationId xmlns:p14="http://schemas.microsoft.com/office/powerpoint/2010/main" val="644105760"/>
      </p:ext>
    </p:extLst>
  </p:cSld>
  <p:clrMapOvr>
    <a:masterClrMapping/>
  </p:clrMapOvr>
  <p:transition spd="slow" advTm="1000">
    <p:split orient="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6833" y="205969"/>
            <a:ext cx="8230379" cy="857393"/>
          </a:xfrm>
          <a:prstGeom prst="rect">
            <a:avLst/>
          </a:prstGeom>
        </p:spPr>
        <p:txBody>
          <a:bodyPr lIns="49725" tIns="24859" rIns="49725" bIns="2485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6833" y="1200351"/>
            <a:ext cx="8230379" cy="3394244"/>
          </a:xfrm>
          <a:prstGeom prst="rect">
            <a:avLst/>
          </a:prstGeom>
        </p:spPr>
        <p:txBody>
          <a:bodyPr vert="eaVert" lIns="49725" tIns="24859" rIns="49725" bIns="2485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5879760"/>
      </p:ext>
    </p:extLst>
  </p:cSld>
  <p:clrMapOvr>
    <a:masterClrMapping/>
  </p:clrMapOvr>
  <p:transition spd="slow" advTm="1000">
    <p:split orient="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811" y="205948"/>
            <a:ext cx="2057378" cy="4388648"/>
          </a:xfrm>
          <a:prstGeom prst="rect">
            <a:avLst/>
          </a:prstGeom>
        </p:spPr>
        <p:txBody>
          <a:bodyPr vert="eaVert" lIns="49725" tIns="24859" rIns="49725" bIns="24859"/>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6811" y="205948"/>
            <a:ext cx="6089944" cy="4388648"/>
          </a:xfrm>
          <a:prstGeom prst="rect">
            <a:avLst/>
          </a:prstGeom>
        </p:spPr>
        <p:txBody>
          <a:bodyPr vert="eaVert" lIns="49725" tIns="24859" rIns="49725" bIns="2485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51337316"/>
      </p:ext>
    </p:extLst>
  </p:cSld>
  <p:clrMapOvr>
    <a:masterClrMapping/>
  </p:clrMapOvr>
  <p:transition spd="slow" advTm="1000">
    <p:split orient="vert"/>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6833" y="205969"/>
            <a:ext cx="8230379" cy="857393"/>
          </a:xfrm>
          <a:prstGeom prst="rect">
            <a:avLst/>
          </a:prstGeom>
        </p:spPr>
        <p:txBody>
          <a:bodyPr lIns="49725" tIns="24859" rIns="49725" bIns="24859"/>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6811" y="1200351"/>
            <a:ext cx="4073228" cy="3394244"/>
          </a:xfrm>
          <a:prstGeom prst="rect">
            <a:avLst/>
          </a:prstGeom>
        </p:spPr>
        <p:txBody>
          <a:bodyPr lIns="49725" tIns="24859" rIns="49725" bIns="2485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13095" y="1200352"/>
            <a:ext cx="4074094" cy="1655329"/>
          </a:xfrm>
          <a:prstGeom prst="rect">
            <a:avLst/>
          </a:prstGeom>
        </p:spPr>
        <p:txBody>
          <a:bodyPr lIns="49725" tIns="24859" rIns="49725" bIns="2485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13095" y="2938407"/>
            <a:ext cx="4074094" cy="1656191"/>
          </a:xfrm>
          <a:prstGeom prst="rect">
            <a:avLst/>
          </a:prstGeom>
        </p:spPr>
        <p:txBody>
          <a:bodyPr lIns="49725" tIns="24859" rIns="49725" bIns="24859"/>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65122411"/>
      </p:ext>
    </p:extLst>
  </p:cSld>
  <p:clrMapOvr>
    <a:masterClrMapping/>
  </p:clrMapOvr>
  <p:transition spd="slow" advTm="1000">
    <p:split orient="vert"/>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841801"/>
            <a:ext cx="6858130" cy="1790760"/>
          </a:xfrm>
          <a:prstGeom prst="rect">
            <a:avLst/>
          </a:prstGeom>
        </p:spPr>
        <p:txBody>
          <a:bodyPr lIns="49749" tIns="24874" rIns="49749" bIns="24874"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22" y="2701621"/>
            <a:ext cx="6858130" cy="1241863"/>
          </a:xfrm>
          <a:prstGeom prst="rect">
            <a:avLst/>
          </a:prstGeom>
        </p:spPr>
        <p:txBody>
          <a:bodyPr lIns="49749" tIns="24874" rIns="49749" bIns="24874"/>
          <a:lstStyle>
            <a:lvl1pPr marL="0" indent="0" algn="ctr">
              <a:buNone/>
              <a:defRPr sz="1800"/>
            </a:lvl1pPr>
            <a:lvl2pPr marL="342380" indent="0" algn="ctr">
              <a:buNone/>
              <a:defRPr sz="1500"/>
            </a:lvl2pPr>
            <a:lvl3pPr marL="684759" indent="0" algn="ctr">
              <a:buNone/>
              <a:defRPr sz="1300"/>
            </a:lvl3pPr>
            <a:lvl4pPr marL="1027137" indent="0" algn="ctr">
              <a:buNone/>
              <a:defRPr sz="1200"/>
            </a:lvl4pPr>
            <a:lvl5pPr marL="1369170" indent="0" algn="ctr">
              <a:buNone/>
              <a:defRPr sz="1200"/>
            </a:lvl5pPr>
            <a:lvl6pPr marL="1711548" indent="0" algn="ctr">
              <a:buNone/>
              <a:defRPr sz="1200"/>
            </a:lvl6pPr>
            <a:lvl7pPr marL="2053927" indent="0" algn="ctr">
              <a:buNone/>
              <a:defRPr sz="1200"/>
            </a:lvl7pPr>
            <a:lvl8pPr marL="2396307" indent="0" algn="ctr">
              <a:buNone/>
              <a:defRPr sz="1200"/>
            </a:lvl8pPr>
            <a:lvl9pPr marL="2738687" indent="0" algn="ctr">
              <a:buNone/>
              <a:defRPr sz="12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961269039"/>
      </p:ext>
    </p:extLst>
  </p:cSld>
  <p:clrMapOvr>
    <a:masterClrMapping/>
  </p:clrMapOvr>
  <p:transition advTm="3000"/>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4"/>
            <a:ext cx="4485050" cy="620425"/>
          </a:xfrm>
          <a:prstGeom prst="rect">
            <a:avLst/>
          </a:prstGeom>
        </p:spPr>
        <p:txBody>
          <a:bodyPr lIns="49749" tIns="24874" rIns="49749" bIns="24874"/>
          <a:lstStyle/>
          <a:p>
            <a:r>
              <a:rPr lang="zh-CN" altLang="en-US" smtClean="0"/>
              <a:t>单击此处编辑母版标题样式</a:t>
            </a:r>
            <a:endParaRPr lang="zh-CN" altLang="en-US"/>
          </a:p>
        </p:txBody>
      </p:sp>
      <p:sp>
        <p:nvSpPr>
          <p:cNvPr id="3" name="内容占位符 2"/>
          <p:cNvSpPr>
            <a:spLocks noGrp="1"/>
          </p:cNvSpPr>
          <p:nvPr>
            <p:ph idx="1"/>
          </p:nvPr>
        </p:nvSpPr>
        <p:spPr>
          <a:xfrm>
            <a:off x="249170" y="868596"/>
            <a:ext cx="4485050" cy="2456885"/>
          </a:xfrm>
          <a:prstGeom prst="rect">
            <a:avLst/>
          </a:prstGeom>
        </p:spPr>
        <p:txBody>
          <a:bodyPr lIns="49749" tIns="24874" rIns="49749" bIns="2487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146063349"/>
      </p:ext>
    </p:extLst>
  </p:cSld>
  <p:clrMapOvr>
    <a:masterClrMapping/>
  </p:clrMapOvr>
  <p:transition advTm="3000"/>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906" y="1282346"/>
            <a:ext cx="7886849" cy="2139624"/>
          </a:xfrm>
          <a:prstGeom prst="rect">
            <a:avLst/>
          </a:prstGeom>
        </p:spPr>
        <p:txBody>
          <a:bodyPr lIns="49749" tIns="24874" rIns="49749" bIns="24874"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906" y="3442213"/>
            <a:ext cx="7886849" cy="1125178"/>
          </a:xfrm>
          <a:prstGeom prst="rect">
            <a:avLst/>
          </a:prstGeom>
        </p:spPr>
        <p:txBody>
          <a:bodyPr lIns="49749" tIns="24874" rIns="49749" bIns="24874"/>
          <a:lstStyle>
            <a:lvl1pPr marL="0" indent="0">
              <a:buNone/>
              <a:defRPr sz="1800">
                <a:solidFill>
                  <a:schemeClr val="tx1">
                    <a:tint val="75000"/>
                  </a:schemeClr>
                </a:solidFill>
              </a:defRPr>
            </a:lvl1pPr>
            <a:lvl2pPr marL="342380" indent="0">
              <a:buNone/>
              <a:defRPr sz="1500">
                <a:solidFill>
                  <a:schemeClr val="tx1">
                    <a:tint val="75000"/>
                  </a:schemeClr>
                </a:solidFill>
              </a:defRPr>
            </a:lvl2pPr>
            <a:lvl3pPr marL="684759" indent="0">
              <a:buNone/>
              <a:defRPr sz="1300">
                <a:solidFill>
                  <a:schemeClr val="tx1">
                    <a:tint val="75000"/>
                  </a:schemeClr>
                </a:solidFill>
              </a:defRPr>
            </a:lvl3pPr>
            <a:lvl4pPr marL="1027137" indent="0">
              <a:buNone/>
              <a:defRPr sz="1200">
                <a:solidFill>
                  <a:schemeClr val="tx1">
                    <a:tint val="75000"/>
                  </a:schemeClr>
                </a:solidFill>
              </a:defRPr>
            </a:lvl4pPr>
            <a:lvl5pPr marL="1369170" indent="0">
              <a:buNone/>
              <a:defRPr sz="1200">
                <a:solidFill>
                  <a:schemeClr val="tx1">
                    <a:tint val="75000"/>
                  </a:schemeClr>
                </a:solidFill>
              </a:defRPr>
            </a:lvl5pPr>
            <a:lvl6pPr marL="1711548" indent="0">
              <a:buNone/>
              <a:defRPr sz="1200">
                <a:solidFill>
                  <a:schemeClr val="tx1">
                    <a:tint val="75000"/>
                  </a:schemeClr>
                </a:solidFill>
              </a:defRPr>
            </a:lvl6pPr>
            <a:lvl7pPr marL="2053927" indent="0">
              <a:buNone/>
              <a:defRPr sz="1200">
                <a:solidFill>
                  <a:schemeClr val="tx1">
                    <a:tint val="75000"/>
                  </a:schemeClr>
                </a:solidFill>
              </a:defRPr>
            </a:lvl7pPr>
            <a:lvl8pPr marL="2396307" indent="0">
              <a:buNone/>
              <a:defRPr sz="1200">
                <a:solidFill>
                  <a:schemeClr val="tx1">
                    <a:tint val="75000"/>
                  </a:schemeClr>
                </a:solidFill>
              </a:defRPr>
            </a:lvl8pPr>
            <a:lvl9pPr marL="2738687" indent="0">
              <a:buNone/>
              <a:defRPr sz="1200">
                <a:solidFill>
                  <a:schemeClr val="tx1">
                    <a:tint val="75000"/>
                  </a:schemeClr>
                </a:solidFill>
              </a:defRPr>
            </a:lvl9pPr>
          </a:lstStyle>
          <a:p>
            <a:pPr lvl="0"/>
            <a:r>
              <a:rPr lang="zh-CN" altLang="en-US" smtClean="0"/>
              <a:t>单击此处编辑母版文本样式</a:t>
            </a:r>
          </a:p>
        </p:txBody>
      </p:sp>
    </p:spTree>
    <p:extLst>
      <p:ext uri="{BB962C8B-B14F-4D97-AF65-F5344CB8AC3E}">
        <p14:creationId xmlns:p14="http://schemas.microsoft.com/office/powerpoint/2010/main" val="2730062265"/>
      </p:ext>
    </p:extLst>
  </p:cSld>
  <p:clrMapOvr>
    <a:masterClrMapping/>
  </p:clrMapOvr>
  <p:transition advTm="3000"/>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49254"/>
            <a:ext cx="4485050" cy="620425"/>
          </a:xfrm>
          <a:prstGeom prst="rect">
            <a:avLst/>
          </a:prstGeom>
        </p:spPr>
        <p:txBody>
          <a:bodyPr lIns="49749" tIns="24874" rIns="49749" bIns="24874"/>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62" y="1369264"/>
            <a:ext cx="3886273" cy="3263613"/>
          </a:xfrm>
          <a:prstGeom prst="rect">
            <a:avLst/>
          </a:prstGeom>
        </p:spPr>
        <p:txBody>
          <a:bodyPr lIns="49749" tIns="24874" rIns="49749" bIns="2487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241" y="1369264"/>
            <a:ext cx="3886273" cy="3263613"/>
          </a:xfrm>
          <a:prstGeom prst="rect">
            <a:avLst/>
          </a:prstGeom>
        </p:spPr>
        <p:txBody>
          <a:bodyPr lIns="49749" tIns="24874" rIns="49749" bIns="2487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05744931"/>
      </p:ext>
    </p:extLst>
  </p:cSld>
  <p:clrMapOvr>
    <a:masterClrMapping/>
  </p:clrMapOvr>
  <p:transition advTm="3000"/>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60" y="273853"/>
            <a:ext cx="7886849" cy="994206"/>
          </a:xfrm>
          <a:prstGeom prst="rect">
            <a:avLst/>
          </a:prstGeom>
        </p:spPr>
        <p:txBody>
          <a:bodyPr lIns="49749" tIns="24874" rIns="49749" bIns="24874"/>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105" y="1333880"/>
            <a:ext cx="3655249" cy="617955"/>
          </a:xfrm>
          <a:prstGeom prst="rect">
            <a:avLst/>
          </a:prstGeom>
        </p:spPr>
        <p:txBody>
          <a:bodyPr lIns="49749" tIns="24874" rIns="49749" bIns="24874" anchor="ctr" anchorCtr="0"/>
          <a:lstStyle>
            <a:lvl1pPr marL="0" indent="0">
              <a:buNone/>
              <a:defRPr sz="2100"/>
            </a:lvl1pPr>
            <a:lvl2pPr marL="342380" indent="0">
              <a:buNone/>
              <a:defRPr sz="1800"/>
            </a:lvl2pPr>
            <a:lvl3pPr marL="684759" indent="0">
              <a:buNone/>
              <a:defRPr sz="1500"/>
            </a:lvl3pPr>
            <a:lvl4pPr marL="1027137" indent="0">
              <a:buNone/>
              <a:defRPr sz="1300"/>
            </a:lvl4pPr>
            <a:lvl5pPr marL="1369170" indent="0">
              <a:buNone/>
              <a:defRPr sz="1300"/>
            </a:lvl5pPr>
            <a:lvl6pPr marL="1711548" indent="0">
              <a:buNone/>
              <a:defRPr sz="1300"/>
            </a:lvl6pPr>
            <a:lvl7pPr marL="2053927" indent="0">
              <a:buNone/>
              <a:defRPr sz="1300"/>
            </a:lvl7pPr>
            <a:lvl8pPr marL="2396307" indent="0">
              <a:buNone/>
              <a:defRPr sz="1300"/>
            </a:lvl8pPr>
            <a:lvl9pPr marL="2738687" indent="0">
              <a:buNone/>
              <a:defRPr sz="1300"/>
            </a:lvl9pPr>
          </a:lstStyle>
          <a:p>
            <a:pPr lvl="0"/>
            <a:r>
              <a:rPr lang="zh-CN" altLang="en-US" smtClean="0"/>
              <a:t>单击此处编辑母版文本样式</a:t>
            </a:r>
          </a:p>
        </p:txBody>
      </p:sp>
      <p:sp>
        <p:nvSpPr>
          <p:cNvPr id="4" name="内容占位符 3"/>
          <p:cNvSpPr>
            <a:spLocks noGrp="1"/>
          </p:cNvSpPr>
          <p:nvPr>
            <p:ph sz="half" idx="2"/>
          </p:nvPr>
        </p:nvSpPr>
        <p:spPr>
          <a:xfrm>
            <a:off x="890105" y="1999108"/>
            <a:ext cx="3655249" cy="2643301"/>
          </a:xfrm>
          <a:prstGeom prst="rect">
            <a:avLst/>
          </a:prstGeom>
        </p:spPr>
        <p:txBody>
          <a:bodyPr lIns="49749" tIns="24874" rIns="49749" bIns="2487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92799" y="1333880"/>
            <a:ext cx="3673251" cy="617955"/>
          </a:xfrm>
          <a:prstGeom prst="rect">
            <a:avLst/>
          </a:prstGeom>
        </p:spPr>
        <p:txBody>
          <a:bodyPr lIns="49749" tIns="24874" rIns="49749" bIns="24874" anchor="ctr" anchorCtr="0"/>
          <a:lstStyle>
            <a:lvl1pPr marL="0" indent="0">
              <a:buNone/>
              <a:defRPr sz="2100"/>
            </a:lvl1pPr>
            <a:lvl2pPr marL="342380" indent="0">
              <a:buNone/>
              <a:defRPr sz="1800"/>
            </a:lvl2pPr>
            <a:lvl3pPr marL="684759" indent="0">
              <a:buNone/>
              <a:defRPr sz="1500"/>
            </a:lvl3pPr>
            <a:lvl4pPr marL="1027137" indent="0">
              <a:buNone/>
              <a:defRPr sz="1300"/>
            </a:lvl4pPr>
            <a:lvl5pPr marL="1369170" indent="0">
              <a:buNone/>
              <a:defRPr sz="1300"/>
            </a:lvl5pPr>
            <a:lvl6pPr marL="1711548" indent="0">
              <a:buNone/>
              <a:defRPr sz="1300"/>
            </a:lvl6pPr>
            <a:lvl7pPr marL="2053927" indent="0">
              <a:buNone/>
              <a:defRPr sz="1300"/>
            </a:lvl7pPr>
            <a:lvl8pPr marL="2396307" indent="0">
              <a:buNone/>
              <a:defRPr sz="1300"/>
            </a:lvl8pPr>
            <a:lvl9pPr marL="2738687" indent="0">
              <a:buNone/>
              <a:defRPr sz="1300"/>
            </a:lvl9pPr>
          </a:lstStyle>
          <a:p>
            <a:pPr lvl="0"/>
            <a:r>
              <a:rPr lang="zh-CN" altLang="en-US" smtClean="0"/>
              <a:t>单击此处编辑母版文本样式</a:t>
            </a:r>
          </a:p>
        </p:txBody>
      </p:sp>
      <p:sp>
        <p:nvSpPr>
          <p:cNvPr id="6" name="内容占位符 5"/>
          <p:cNvSpPr>
            <a:spLocks noGrp="1"/>
          </p:cNvSpPr>
          <p:nvPr>
            <p:ph sz="quarter" idx="4"/>
          </p:nvPr>
        </p:nvSpPr>
        <p:spPr>
          <a:xfrm>
            <a:off x="4692799" y="1999108"/>
            <a:ext cx="3673251" cy="2643301"/>
          </a:xfrm>
          <a:prstGeom prst="rect">
            <a:avLst/>
          </a:prstGeom>
        </p:spPr>
        <p:txBody>
          <a:bodyPr lIns="49749" tIns="24874" rIns="49749" bIns="2487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00047723"/>
      </p:ext>
    </p:extLst>
  </p:cSld>
  <p:clrMapOvr>
    <a:masterClrMapping/>
  </p:clrMapOvr>
  <p:transition advTm="3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theme" Target="../theme/theme9.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7" tIns="45576" rIns="91147" bIns="45576"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7" tIns="45576" rIns="91147" bIns="455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147" tIns="45576" rIns="91147" bIns="45576"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08E0722-98B5-4691-B70C-40D7FEAB7792}" type="datetimeFigureOut">
              <a:rPr lang="en-US"/>
              <a:pPr>
                <a:defRPr/>
              </a:pPr>
              <a:t>8/7/2022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147" tIns="45576" rIns="91147" bIns="45576"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147" tIns="45576" rIns="91147" bIns="45576"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D730923A-B152-4119-80AE-B966770E00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96" r:id="rId1"/>
    <p:sldLayoutId id="2147486197" r:id="rId2"/>
    <p:sldLayoutId id="2147486198" r:id="rId3"/>
    <p:sldLayoutId id="2147486199" r:id="rId4"/>
    <p:sldLayoutId id="2147486200" r:id="rId5"/>
    <p:sldLayoutId id="2147486201" r:id="rId6"/>
    <p:sldLayoutId id="2147486202" r:id="rId7"/>
    <p:sldLayoutId id="2147486203" r:id="rId8"/>
    <p:sldLayoutId id="2147486204" r:id="rId9"/>
    <p:sldLayoutId id="2147486205" r:id="rId10"/>
    <p:sldLayoutId id="2147486206" r:id="rId11"/>
    <p:sldLayoutId id="214748620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5705" algn="ctr" rtl="0" fontAlgn="base">
        <a:spcBef>
          <a:spcPct val="0"/>
        </a:spcBef>
        <a:spcAft>
          <a:spcPct val="0"/>
        </a:spcAft>
        <a:defRPr sz="4400">
          <a:solidFill>
            <a:schemeClr val="tx1"/>
          </a:solidFill>
          <a:latin typeface="Calibri" pitchFamily="34" charset="0"/>
        </a:defRPr>
      </a:lvl6pPr>
      <a:lvl7pPr marL="911444" algn="ctr" rtl="0" fontAlgn="base">
        <a:spcBef>
          <a:spcPct val="0"/>
        </a:spcBef>
        <a:spcAft>
          <a:spcPct val="0"/>
        </a:spcAft>
        <a:defRPr sz="4400">
          <a:solidFill>
            <a:schemeClr val="tx1"/>
          </a:solidFill>
          <a:latin typeface="Calibri" pitchFamily="34" charset="0"/>
        </a:defRPr>
      </a:lvl7pPr>
      <a:lvl8pPr marL="1367171" algn="ctr" rtl="0" fontAlgn="base">
        <a:spcBef>
          <a:spcPct val="0"/>
        </a:spcBef>
        <a:spcAft>
          <a:spcPct val="0"/>
        </a:spcAft>
        <a:defRPr sz="4400">
          <a:solidFill>
            <a:schemeClr val="tx1"/>
          </a:solidFill>
          <a:latin typeface="Calibri" pitchFamily="34" charset="0"/>
        </a:defRPr>
      </a:lvl8pPr>
      <a:lvl9pPr marL="1822904" algn="ctr" rtl="0" fontAlgn="base">
        <a:spcBef>
          <a:spcPct val="0"/>
        </a:spcBef>
        <a:spcAft>
          <a:spcPct val="0"/>
        </a:spcAft>
        <a:defRPr sz="4400">
          <a:solidFill>
            <a:schemeClr val="tx1"/>
          </a:solidFill>
          <a:latin typeface="Calibri" pitchFamily="34" charset="0"/>
        </a:defRPr>
      </a:lvl9pPr>
    </p:titleStyle>
    <p:bodyStyle>
      <a:lvl1pPr marL="338138" indent="-338138"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8188" indent="-280988"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8238" indent="-223838"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2263" indent="-22383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49463" indent="-22383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06459" indent="-227857" algn="l" defTabSz="9114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195" indent="-227857" algn="l" defTabSz="9114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914" indent="-227857" algn="l" defTabSz="9114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628" indent="-227857" algn="l" defTabSz="9114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44" rtl="0" eaLnBrk="1" latinLnBrk="0" hangingPunct="1">
        <a:defRPr sz="1800" kern="1200">
          <a:solidFill>
            <a:schemeClr val="tx1"/>
          </a:solidFill>
          <a:latin typeface="+mn-lt"/>
          <a:ea typeface="+mn-ea"/>
          <a:cs typeface="+mn-cs"/>
        </a:defRPr>
      </a:lvl1pPr>
      <a:lvl2pPr marL="455705" algn="l" defTabSz="911444" rtl="0" eaLnBrk="1" latinLnBrk="0" hangingPunct="1">
        <a:defRPr sz="1800" kern="1200">
          <a:solidFill>
            <a:schemeClr val="tx1"/>
          </a:solidFill>
          <a:latin typeface="+mn-lt"/>
          <a:ea typeface="+mn-ea"/>
          <a:cs typeface="+mn-cs"/>
        </a:defRPr>
      </a:lvl2pPr>
      <a:lvl3pPr marL="911444" algn="l" defTabSz="911444" rtl="0" eaLnBrk="1" latinLnBrk="0" hangingPunct="1">
        <a:defRPr sz="1800" kern="1200">
          <a:solidFill>
            <a:schemeClr val="tx1"/>
          </a:solidFill>
          <a:latin typeface="+mn-lt"/>
          <a:ea typeface="+mn-ea"/>
          <a:cs typeface="+mn-cs"/>
        </a:defRPr>
      </a:lvl3pPr>
      <a:lvl4pPr marL="1367171" algn="l" defTabSz="911444" rtl="0" eaLnBrk="1" latinLnBrk="0" hangingPunct="1">
        <a:defRPr sz="1800" kern="1200">
          <a:solidFill>
            <a:schemeClr val="tx1"/>
          </a:solidFill>
          <a:latin typeface="+mn-lt"/>
          <a:ea typeface="+mn-ea"/>
          <a:cs typeface="+mn-cs"/>
        </a:defRPr>
      </a:lvl4pPr>
      <a:lvl5pPr marL="1822904" algn="l" defTabSz="911444" rtl="0" eaLnBrk="1" latinLnBrk="0" hangingPunct="1">
        <a:defRPr sz="1800" kern="1200">
          <a:solidFill>
            <a:schemeClr val="tx1"/>
          </a:solidFill>
          <a:latin typeface="+mn-lt"/>
          <a:ea typeface="+mn-ea"/>
          <a:cs typeface="+mn-cs"/>
        </a:defRPr>
      </a:lvl5pPr>
      <a:lvl6pPr marL="2278610" algn="l" defTabSz="911444" rtl="0" eaLnBrk="1" latinLnBrk="0" hangingPunct="1">
        <a:defRPr sz="1800" kern="1200">
          <a:solidFill>
            <a:schemeClr val="tx1"/>
          </a:solidFill>
          <a:latin typeface="+mn-lt"/>
          <a:ea typeface="+mn-ea"/>
          <a:cs typeface="+mn-cs"/>
        </a:defRPr>
      </a:lvl6pPr>
      <a:lvl7pPr marL="2734312" algn="l" defTabSz="911444" rtl="0" eaLnBrk="1" latinLnBrk="0" hangingPunct="1">
        <a:defRPr sz="1800" kern="1200">
          <a:solidFill>
            <a:schemeClr val="tx1"/>
          </a:solidFill>
          <a:latin typeface="+mn-lt"/>
          <a:ea typeface="+mn-ea"/>
          <a:cs typeface="+mn-cs"/>
        </a:defRPr>
      </a:lvl7pPr>
      <a:lvl8pPr marL="3190051" algn="l" defTabSz="911444" rtl="0" eaLnBrk="1" latinLnBrk="0" hangingPunct="1">
        <a:defRPr sz="1800" kern="1200">
          <a:solidFill>
            <a:schemeClr val="tx1"/>
          </a:solidFill>
          <a:latin typeface="+mn-lt"/>
          <a:ea typeface="+mn-ea"/>
          <a:cs typeface="+mn-cs"/>
        </a:defRPr>
      </a:lvl8pPr>
      <a:lvl9pPr marL="3645774" algn="l" defTabSz="91144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502" tIns="59754" rIns="119502" bIns="59754"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502" tIns="59754" rIns="119502" bIns="5975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119502" tIns="59754" rIns="119502" bIns="59754" rtlCol="0" anchor="ctr"/>
          <a:lstStyle>
            <a:lvl1pPr algn="l" defTabSz="910874" eaLnBrk="0" hangingPunct="0">
              <a:defRPr sz="1600">
                <a:solidFill>
                  <a:prstClr val="black">
                    <a:tint val="75000"/>
                  </a:prst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119502" tIns="59754" rIns="119502" bIns="59754" rtlCol="0" anchor="ctr"/>
          <a:lstStyle>
            <a:lvl1pPr algn="ctr" defTabSz="910874" eaLnBrk="0" hangingPunct="0">
              <a:defRPr sz="1600">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119502" tIns="59754" rIns="119502" bIns="59754" rtlCol="0" anchor="ctr"/>
          <a:lstStyle>
            <a:lvl1pPr algn="r" defTabSz="910874" eaLnBrk="0" hangingPunct="0">
              <a:defRPr sz="1600">
                <a:solidFill>
                  <a:prstClr val="black">
                    <a:tint val="75000"/>
                  </a:prstClr>
                </a:solidFill>
                <a:latin typeface="Arial" charset="0"/>
                <a:cs typeface="+mn-cs"/>
              </a:defRPr>
            </a:lvl1pPr>
          </a:lstStyle>
          <a:p>
            <a:pPr>
              <a:defRPr/>
            </a:pPr>
            <a:fld id="{09EEF6D4-810B-4A22-98CE-567D5D2304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08" r:id="rId1"/>
    <p:sldLayoutId id="2147486209" r:id="rId2"/>
    <p:sldLayoutId id="2147486210" r:id="rId3"/>
    <p:sldLayoutId id="2147486211" r:id="rId4"/>
    <p:sldLayoutId id="2147486212" r:id="rId5"/>
    <p:sldLayoutId id="2147486213" r:id="rId6"/>
    <p:sldLayoutId id="2147486214" r:id="rId7"/>
    <p:sldLayoutId id="2147486215" r:id="rId8"/>
    <p:sldLayoutId id="2147486216" r:id="rId9"/>
    <p:sldLayoutId id="2147486217" r:id="rId10"/>
    <p:sldLayoutId id="2147486218" r:id="rId11"/>
  </p:sldLayoutIdLst>
  <p:txStyles>
    <p:titleStyle>
      <a:lvl1pPr algn="ctr" defTabSz="1193800" rtl="0" eaLnBrk="0" fontAlgn="base" hangingPunct="0">
        <a:spcBef>
          <a:spcPct val="0"/>
        </a:spcBef>
        <a:spcAft>
          <a:spcPct val="0"/>
        </a:spcAft>
        <a:defRPr sz="5800" kern="1200">
          <a:solidFill>
            <a:schemeClr val="tx1"/>
          </a:solidFill>
          <a:latin typeface="+mj-lt"/>
          <a:ea typeface="+mj-ea"/>
          <a:cs typeface="+mj-cs"/>
        </a:defRPr>
      </a:lvl1pPr>
      <a:lvl2pPr algn="ctr" defTabSz="1193800" rtl="0" eaLnBrk="0" fontAlgn="base" hangingPunct="0">
        <a:spcBef>
          <a:spcPct val="0"/>
        </a:spcBef>
        <a:spcAft>
          <a:spcPct val="0"/>
        </a:spcAft>
        <a:defRPr sz="5800">
          <a:solidFill>
            <a:schemeClr val="tx1"/>
          </a:solidFill>
          <a:latin typeface="Calibri" pitchFamily="34" charset="0"/>
        </a:defRPr>
      </a:lvl2pPr>
      <a:lvl3pPr algn="ctr" defTabSz="1193800" rtl="0" eaLnBrk="0" fontAlgn="base" hangingPunct="0">
        <a:spcBef>
          <a:spcPct val="0"/>
        </a:spcBef>
        <a:spcAft>
          <a:spcPct val="0"/>
        </a:spcAft>
        <a:defRPr sz="5800">
          <a:solidFill>
            <a:schemeClr val="tx1"/>
          </a:solidFill>
          <a:latin typeface="Calibri" pitchFamily="34" charset="0"/>
        </a:defRPr>
      </a:lvl3pPr>
      <a:lvl4pPr algn="ctr" defTabSz="1193800" rtl="0" eaLnBrk="0" fontAlgn="base" hangingPunct="0">
        <a:spcBef>
          <a:spcPct val="0"/>
        </a:spcBef>
        <a:spcAft>
          <a:spcPct val="0"/>
        </a:spcAft>
        <a:defRPr sz="5800">
          <a:solidFill>
            <a:schemeClr val="tx1"/>
          </a:solidFill>
          <a:latin typeface="Calibri" pitchFamily="34" charset="0"/>
        </a:defRPr>
      </a:lvl4pPr>
      <a:lvl5pPr algn="ctr" defTabSz="1193800" rtl="0" eaLnBrk="0" fontAlgn="base" hangingPunct="0">
        <a:spcBef>
          <a:spcPct val="0"/>
        </a:spcBef>
        <a:spcAft>
          <a:spcPct val="0"/>
        </a:spcAft>
        <a:defRPr sz="5800">
          <a:solidFill>
            <a:schemeClr val="tx1"/>
          </a:solidFill>
          <a:latin typeface="Calibri" pitchFamily="34" charset="0"/>
        </a:defRPr>
      </a:lvl5pPr>
      <a:lvl6pPr marL="455705" algn="ctr" defTabSz="1194679" rtl="0" fontAlgn="base">
        <a:spcBef>
          <a:spcPct val="0"/>
        </a:spcBef>
        <a:spcAft>
          <a:spcPct val="0"/>
        </a:spcAft>
        <a:defRPr sz="5800">
          <a:solidFill>
            <a:schemeClr val="tx1"/>
          </a:solidFill>
          <a:latin typeface="Calibri" pitchFamily="34" charset="0"/>
        </a:defRPr>
      </a:lvl6pPr>
      <a:lvl7pPr marL="911444" algn="ctr" defTabSz="1194679" rtl="0" fontAlgn="base">
        <a:spcBef>
          <a:spcPct val="0"/>
        </a:spcBef>
        <a:spcAft>
          <a:spcPct val="0"/>
        </a:spcAft>
        <a:defRPr sz="5800">
          <a:solidFill>
            <a:schemeClr val="tx1"/>
          </a:solidFill>
          <a:latin typeface="Calibri" pitchFamily="34" charset="0"/>
        </a:defRPr>
      </a:lvl7pPr>
      <a:lvl8pPr marL="1367171" algn="ctr" defTabSz="1194679" rtl="0" fontAlgn="base">
        <a:spcBef>
          <a:spcPct val="0"/>
        </a:spcBef>
        <a:spcAft>
          <a:spcPct val="0"/>
        </a:spcAft>
        <a:defRPr sz="5800">
          <a:solidFill>
            <a:schemeClr val="tx1"/>
          </a:solidFill>
          <a:latin typeface="Calibri" pitchFamily="34" charset="0"/>
        </a:defRPr>
      </a:lvl8pPr>
      <a:lvl9pPr marL="1822904" algn="ctr" defTabSz="1194679" rtl="0" fontAlgn="base">
        <a:spcBef>
          <a:spcPct val="0"/>
        </a:spcBef>
        <a:spcAft>
          <a:spcPct val="0"/>
        </a:spcAft>
        <a:defRPr sz="5800">
          <a:solidFill>
            <a:schemeClr val="tx1"/>
          </a:solidFill>
          <a:latin typeface="Calibri" pitchFamily="34" charset="0"/>
        </a:defRPr>
      </a:lvl9pPr>
    </p:titleStyle>
    <p:bodyStyle>
      <a:lvl1pPr marL="444500" indent="-444500" algn="l" defTabSz="1193800" rtl="0" eaLnBrk="0" fontAlgn="base" hangingPunct="0">
        <a:spcBef>
          <a:spcPct val="20000"/>
        </a:spcBef>
        <a:spcAft>
          <a:spcPct val="0"/>
        </a:spcAft>
        <a:buFont typeface="Arial" pitchFamily="34" charset="0"/>
        <a:buChar char="•"/>
        <a:defRPr sz="4200" kern="1200">
          <a:solidFill>
            <a:schemeClr val="tx1"/>
          </a:solidFill>
          <a:latin typeface="+mn-lt"/>
          <a:ea typeface="+mn-ea"/>
          <a:cs typeface="+mn-cs"/>
        </a:defRPr>
      </a:lvl1pPr>
      <a:lvl2pPr marL="968375" indent="-369888" algn="l" defTabSz="1193800"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2pPr>
      <a:lvl3pPr marL="1490663" indent="-293688" algn="l" defTabSz="1193800"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89150" indent="-293688" algn="l" defTabSz="1193800"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86050" indent="-293688" algn="l" defTabSz="1193800"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86432" indent="-298757" algn="l" defTabSz="1195057"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83976" indent="-298757" algn="l" defTabSz="1195057"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81496" indent="-298757" algn="l" defTabSz="1195057"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5079040" indent="-298757" algn="l" defTabSz="1195057"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95057" rtl="0" eaLnBrk="1" latinLnBrk="0" hangingPunct="1">
        <a:defRPr sz="2400" kern="1200">
          <a:solidFill>
            <a:schemeClr val="tx1"/>
          </a:solidFill>
          <a:latin typeface="+mn-lt"/>
          <a:ea typeface="+mn-ea"/>
          <a:cs typeface="+mn-cs"/>
        </a:defRPr>
      </a:lvl1pPr>
      <a:lvl2pPr marL="597538" algn="l" defTabSz="1195057" rtl="0" eaLnBrk="1" latinLnBrk="0" hangingPunct="1">
        <a:defRPr sz="2400" kern="1200">
          <a:solidFill>
            <a:schemeClr val="tx1"/>
          </a:solidFill>
          <a:latin typeface="+mn-lt"/>
          <a:ea typeface="+mn-ea"/>
          <a:cs typeface="+mn-cs"/>
        </a:defRPr>
      </a:lvl2pPr>
      <a:lvl3pPr marL="1195057" algn="l" defTabSz="1195057" rtl="0" eaLnBrk="1" latinLnBrk="0" hangingPunct="1">
        <a:defRPr sz="2400" kern="1200">
          <a:solidFill>
            <a:schemeClr val="tx1"/>
          </a:solidFill>
          <a:latin typeface="+mn-lt"/>
          <a:ea typeface="+mn-ea"/>
          <a:cs typeface="+mn-cs"/>
        </a:defRPr>
      </a:lvl3pPr>
      <a:lvl4pPr marL="1792600" algn="l" defTabSz="1195057" rtl="0" eaLnBrk="1" latinLnBrk="0" hangingPunct="1">
        <a:defRPr sz="2400" kern="1200">
          <a:solidFill>
            <a:schemeClr val="tx1"/>
          </a:solidFill>
          <a:latin typeface="+mn-lt"/>
          <a:ea typeface="+mn-ea"/>
          <a:cs typeface="+mn-cs"/>
        </a:defRPr>
      </a:lvl4pPr>
      <a:lvl5pPr marL="2390120" algn="l" defTabSz="1195057" rtl="0" eaLnBrk="1" latinLnBrk="0" hangingPunct="1">
        <a:defRPr sz="2400" kern="1200">
          <a:solidFill>
            <a:schemeClr val="tx1"/>
          </a:solidFill>
          <a:latin typeface="+mn-lt"/>
          <a:ea typeface="+mn-ea"/>
          <a:cs typeface="+mn-cs"/>
        </a:defRPr>
      </a:lvl5pPr>
      <a:lvl6pPr marL="2987667" algn="l" defTabSz="1195057" rtl="0" eaLnBrk="1" latinLnBrk="0" hangingPunct="1">
        <a:defRPr sz="2400" kern="1200">
          <a:solidFill>
            <a:schemeClr val="tx1"/>
          </a:solidFill>
          <a:latin typeface="+mn-lt"/>
          <a:ea typeface="+mn-ea"/>
          <a:cs typeface="+mn-cs"/>
        </a:defRPr>
      </a:lvl6pPr>
      <a:lvl7pPr marL="3585179" algn="l" defTabSz="1195057" rtl="0" eaLnBrk="1" latinLnBrk="0" hangingPunct="1">
        <a:defRPr sz="2400" kern="1200">
          <a:solidFill>
            <a:schemeClr val="tx1"/>
          </a:solidFill>
          <a:latin typeface="+mn-lt"/>
          <a:ea typeface="+mn-ea"/>
          <a:cs typeface="+mn-cs"/>
        </a:defRPr>
      </a:lvl7pPr>
      <a:lvl8pPr marL="4182726" algn="l" defTabSz="1195057" rtl="0" eaLnBrk="1" latinLnBrk="0" hangingPunct="1">
        <a:defRPr sz="2400" kern="1200">
          <a:solidFill>
            <a:schemeClr val="tx1"/>
          </a:solidFill>
          <a:latin typeface="+mn-lt"/>
          <a:ea typeface="+mn-ea"/>
          <a:cs typeface="+mn-cs"/>
        </a:defRPr>
      </a:lvl8pPr>
      <a:lvl9pPr marL="4780259" algn="l" defTabSz="119505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7" tIns="45576" rIns="91147" bIns="45576"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7" tIns="45576" rIns="91147" bIns="4557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147" tIns="45576" rIns="91147" bIns="45576"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341E5CA4-D5D1-4227-947D-6815392F713F}" type="datetimeFigureOut">
              <a:rPr lang="en-US"/>
              <a:pPr>
                <a:defRPr/>
              </a:pPr>
              <a:t>8/7/2022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147" tIns="45576" rIns="91147" bIns="45576"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147" tIns="45576" rIns="91147" bIns="45576"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C8869409-5A47-47E2-8D92-D0211777B1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19" r:id="rId1"/>
    <p:sldLayoutId id="2147486220" r:id="rId2"/>
    <p:sldLayoutId id="2147486221" r:id="rId3"/>
    <p:sldLayoutId id="2147486222" r:id="rId4"/>
    <p:sldLayoutId id="2147486223" r:id="rId5"/>
    <p:sldLayoutId id="2147486224" r:id="rId6"/>
    <p:sldLayoutId id="2147486225" r:id="rId7"/>
    <p:sldLayoutId id="2147486226" r:id="rId8"/>
    <p:sldLayoutId id="2147486227" r:id="rId9"/>
    <p:sldLayoutId id="2147486228" r:id="rId10"/>
    <p:sldLayoutId id="214748622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5705" algn="ctr" rtl="0" fontAlgn="base">
        <a:spcBef>
          <a:spcPct val="0"/>
        </a:spcBef>
        <a:spcAft>
          <a:spcPct val="0"/>
        </a:spcAft>
        <a:defRPr sz="4400">
          <a:solidFill>
            <a:schemeClr val="tx1"/>
          </a:solidFill>
          <a:latin typeface="Calibri" pitchFamily="34" charset="0"/>
        </a:defRPr>
      </a:lvl6pPr>
      <a:lvl7pPr marL="911444" algn="ctr" rtl="0" fontAlgn="base">
        <a:spcBef>
          <a:spcPct val="0"/>
        </a:spcBef>
        <a:spcAft>
          <a:spcPct val="0"/>
        </a:spcAft>
        <a:defRPr sz="4400">
          <a:solidFill>
            <a:schemeClr val="tx1"/>
          </a:solidFill>
          <a:latin typeface="Calibri" pitchFamily="34" charset="0"/>
        </a:defRPr>
      </a:lvl7pPr>
      <a:lvl8pPr marL="1367171" algn="ctr" rtl="0" fontAlgn="base">
        <a:spcBef>
          <a:spcPct val="0"/>
        </a:spcBef>
        <a:spcAft>
          <a:spcPct val="0"/>
        </a:spcAft>
        <a:defRPr sz="4400">
          <a:solidFill>
            <a:schemeClr val="tx1"/>
          </a:solidFill>
          <a:latin typeface="Calibri" pitchFamily="34" charset="0"/>
        </a:defRPr>
      </a:lvl8pPr>
      <a:lvl9pPr marL="1822904" algn="ctr" rtl="0" fontAlgn="base">
        <a:spcBef>
          <a:spcPct val="0"/>
        </a:spcBef>
        <a:spcAft>
          <a:spcPct val="0"/>
        </a:spcAft>
        <a:defRPr sz="4400">
          <a:solidFill>
            <a:schemeClr val="tx1"/>
          </a:solidFill>
          <a:latin typeface="Calibri" pitchFamily="34" charset="0"/>
        </a:defRPr>
      </a:lvl9pPr>
    </p:titleStyle>
    <p:bodyStyle>
      <a:lvl1pPr marL="338138" indent="-338138"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8188" indent="-280988"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8238" indent="-223838"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2263" indent="-22383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49463" indent="-22383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06459" indent="-227857" algn="l" defTabSz="9114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2195" indent="-227857" algn="l" defTabSz="9114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7914" indent="-227857" algn="l" defTabSz="9114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3628" indent="-227857" algn="l" defTabSz="9114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444" rtl="0" eaLnBrk="1" latinLnBrk="0" hangingPunct="1">
        <a:defRPr sz="1800" kern="1200">
          <a:solidFill>
            <a:schemeClr val="tx1"/>
          </a:solidFill>
          <a:latin typeface="+mn-lt"/>
          <a:ea typeface="+mn-ea"/>
          <a:cs typeface="+mn-cs"/>
        </a:defRPr>
      </a:lvl1pPr>
      <a:lvl2pPr marL="455705" algn="l" defTabSz="911444" rtl="0" eaLnBrk="1" latinLnBrk="0" hangingPunct="1">
        <a:defRPr sz="1800" kern="1200">
          <a:solidFill>
            <a:schemeClr val="tx1"/>
          </a:solidFill>
          <a:latin typeface="+mn-lt"/>
          <a:ea typeface="+mn-ea"/>
          <a:cs typeface="+mn-cs"/>
        </a:defRPr>
      </a:lvl2pPr>
      <a:lvl3pPr marL="911444" algn="l" defTabSz="911444" rtl="0" eaLnBrk="1" latinLnBrk="0" hangingPunct="1">
        <a:defRPr sz="1800" kern="1200">
          <a:solidFill>
            <a:schemeClr val="tx1"/>
          </a:solidFill>
          <a:latin typeface="+mn-lt"/>
          <a:ea typeface="+mn-ea"/>
          <a:cs typeface="+mn-cs"/>
        </a:defRPr>
      </a:lvl3pPr>
      <a:lvl4pPr marL="1367171" algn="l" defTabSz="911444" rtl="0" eaLnBrk="1" latinLnBrk="0" hangingPunct="1">
        <a:defRPr sz="1800" kern="1200">
          <a:solidFill>
            <a:schemeClr val="tx1"/>
          </a:solidFill>
          <a:latin typeface="+mn-lt"/>
          <a:ea typeface="+mn-ea"/>
          <a:cs typeface="+mn-cs"/>
        </a:defRPr>
      </a:lvl4pPr>
      <a:lvl5pPr marL="1822904" algn="l" defTabSz="911444" rtl="0" eaLnBrk="1" latinLnBrk="0" hangingPunct="1">
        <a:defRPr sz="1800" kern="1200">
          <a:solidFill>
            <a:schemeClr val="tx1"/>
          </a:solidFill>
          <a:latin typeface="+mn-lt"/>
          <a:ea typeface="+mn-ea"/>
          <a:cs typeface="+mn-cs"/>
        </a:defRPr>
      </a:lvl5pPr>
      <a:lvl6pPr marL="2278610" algn="l" defTabSz="911444" rtl="0" eaLnBrk="1" latinLnBrk="0" hangingPunct="1">
        <a:defRPr sz="1800" kern="1200">
          <a:solidFill>
            <a:schemeClr val="tx1"/>
          </a:solidFill>
          <a:latin typeface="+mn-lt"/>
          <a:ea typeface="+mn-ea"/>
          <a:cs typeface="+mn-cs"/>
        </a:defRPr>
      </a:lvl6pPr>
      <a:lvl7pPr marL="2734312" algn="l" defTabSz="911444" rtl="0" eaLnBrk="1" latinLnBrk="0" hangingPunct="1">
        <a:defRPr sz="1800" kern="1200">
          <a:solidFill>
            <a:schemeClr val="tx1"/>
          </a:solidFill>
          <a:latin typeface="+mn-lt"/>
          <a:ea typeface="+mn-ea"/>
          <a:cs typeface="+mn-cs"/>
        </a:defRPr>
      </a:lvl7pPr>
      <a:lvl8pPr marL="3190051" algn="l" defTabSz="911444" rtl="0" eaLnBrk="1" latinLnBrk="0" hangingPunct="1">
        <a:defRPr sz="1800" kern="1200">
          <a:solidFill>
            <a:schemeClr val="tx1"/>
          </a:solidFill>
          <a:latin typeface="+mn-lt"/>
          <a:ea typeface="+mn-ea"/>
          <a:cs typeface="+mn-cs"/>
        </a:defRPr>
      </a:lvl8pPr>
      <a:lvl9pPr marL="3645774" algn="l" defTabSz="91144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408" tIns="34722" rIns="69408" bIns="34722"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408" tIns="34722" rIns="69408" bIns="3472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69408" tIns="34722" rIns="69408" bIns="34722" rtlCol="0" anchor="ctr"/>
          <a:lstStyle>
            <a:lvl1pPr algn="l" defTabSz="693993" fontAlgn="auto">
              <a:spcBef>
                <a:spcPts val="0"/>
              </a:spcBef>
              <a:spcAft>
                <a:spcPts val="0"/>
              </a:spcAft>
              <a:defRPr sz="1000">
                <a:solidFill>
                  <a:prstClr val="black">
                    <a:tint val="75000"/>
                  </a:prstClr>
                </a:solidFill>
                <a:latin typeface="+mn-lt"/>
                <a:cs typeface="+mn-cs"/>
              </a:defRPr>
            </a:lvl1pPr>
          </a:lstStyle>
          <a:p>
            <a:pPr>
              <a:defRPr/>
            </a:pPr>
            <a:fld id="{42724A7D-E2BC-4134-B0EA-394B7E7E0EB6}" type="datetimeFigureOut">
              <a:rPr lang="en-US"/>
              <a:pPr>
                <a:defRPr/>
              </a:pPr>
              <a:t>8/7/2022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69408" tIns="34722" rIns="69408" bIns="34722" rtlCol="0" anchor="ctr"/>
          <a:lstStyle>
            <a:lvl1pPr algn="ctr" defTabSz="693993" fontAlgn="auto">
              <a:spcBef>
                <a:spcPts val="0"/>
              </a:spcBef>
              <a:spcAft>
                <a:spcPts val="0"/>
              </a:spcAft>
              <a:defRPr sz="10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69408" tIns="34722" rIns="69408" bIns="34722" rtlCol="0" anchor="ctr"/>
          <a:lstStyle>
            <a:lvl1pPr algn="r" defTabSz="693993" fontAlgn="auto">
              <a:spcBef>
                <a:spcPts val="0"/>
              </a:spcBef>
              <a:spcAft>
                <a:spcPts val="0"/>
              </a:spcAft>
              <a:defRPr sz="1000">
                <a:solidFill>
                  <a:prstClr val="black">
                    <a:tint val="75000"/>
                  </a:prstClr>
                </a:solidFill>
                <a:latin typeface="+mn-lt"/>
                <a:cs typeface="+mn-cs"/>
              </a:defRPr>
            </a:lvl1pPr>
          </a:lstStyle>
          <a:p>
            <a:pPr>
              <a:defRPr/>
            </a:pPr>
            <a:fld id="{DF03BBE7-B130-4D3E-BFDF-1D6F1B3720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30" r:id="rId1"/>
    <p:sldLayoutId id="2147486231" r:id="rId2"/>
    <p:sldLayoutId id="2147486232" r:id="rId3"/>
    <p:sldLayoutId id="2147486233" r:id="rId4"/>
    <p:sldLayoutId id="2147486234" r:id="rId5"/>
    <p:sldLayoutId id="2147486235" r:id="rId6"/>
    <p:sldLayoutId id="2147486236" r:id="rId7"/>
    <p:sldLayoutId id="2147486237" r:id="rId8"/>
    <p:sldLayoutId id="2147486238" r:id="rId9"/>
    <p:sldLayoutId id="2147486239" r:id="rId10"/>
    <p:sldLayoutId id="2147486240" r:id="rId11"/>
    <p:sldLayoutId id="2147486241" r:id="rId12"/>
  </p:sldLayoutIdLst>
  <p:txStyles>
    <p:titleStyle>
      <a:lvl1pPr algn="ctr" defTabSz="690563" rtl="0" eaLnBrk="0" fontAlgn="base" hangingPunct="0">
        <a:spcBef>
          <a:spcPct val="0"/>
        </a:spcBef>
        <a:spcAft>
          <a:spcPct val="0"/>
        </a:spcAft>
        <a:defRPr sz="3400" kern="1200">
          <a:solidFill>
            <a:schemeClr val="tx1"/>
          </a:solidFill>
          <a:latin typeface="+mj-lt"/>
          <a:ea typeface="+mj-ea"/>
          <a:cs typeface="+mj-cs"/>
        </a:defRPr>
      </a:lvl1pPr>
      <a:lvl2pPr algn="ctr" defTabSz="690563" rtl="0" eaLnBrk="0" fontAlgn="base" hangingPunct="0">
        <a:spcBef>
          <a:spcPct val="0"/>
        </a:spcBef>
        <a:spcAft>
          <a:spcPct val="0"/>
        </a:spcAft>
        <a:defRPr sz="3400">
          <a:solidFill>
            <a:schemeClr val="tx1"/>
          </a:solidFill>
          <a:latin typeface="Calibri" pitchFamily="34" charset="0"/>
        </a:defRPr>
      </a:lvl2pPr>
      <a:lvl3pPr algn="ctr" defTabSz="690563" rtl="0" eaLnBrk="0" fontAlgn="base" hangingPunct="0">
        <a:spcBef>
          <a:spcPct val="0"/>
        </a:spcBef>
        <a:spcAft>
          <a:spcPct val="0"/>
        </a:spcAft>
        <a:defRPr sz="3400">
          <a:solidFill>
            <a:schemeClr val="tx1"/>
          </a:solidFill>
          <a:latin typeface="Calibri" pitchFamily="34" charset="0"/>
        </a:defRPr>
      </a:lvl3pPr>
      <a:lvl4pPr algn="ctr" defTabSz="690563" rtl="0" eaLnBrk="0" fontAlgn="base" hangingPunct="0">
        <a:spcBef>
          <a:spcPct val="0"/>
        </a:spcBef>
        <a:spcAft>
          <a:spcPct val="0"/>
        </a:spcAft>
        <a:defRPr sz="3400">
          <a:solidFill>
            <a:schemeClr val="tx1"/>
          </a:solidFill>
          <a:latin typeface="Calibri" pitchFamily="34" charset="0"/>
        </a:defRPr>
      </a:lvl4pPr>
      <a:lvl5pPr algn="ctr" defTabSz="690563" rtl="0" eaLnBrk="0" fontAlgn="base" hangingPunct="0">
        <a:spcBef>
          <a:spcPct val="0"/>
        </a:spcBef>
        <a:spcAft>
          <a:spcPct val="0"/>
        </a:spcAft>
        <a:defRPr sz="3400">
          <a:solidFill>
            <a:schemeClr val="tx1"/>
          </a:solidFill>
          <a:latin typeface="Calibri" pitchFamily="34" charset="0"/>
        </a:defRPr>
      </a:lvl5pPr>
      <a:lvl6pPr marL="347210" algn="ctr" defTabSz="693238" rtl="0" fontAlgn="base">
        <a:spcBef>
          <a:spcPct val="0"/>
        </a:spcBef>
        <a:spcAft>
          <a:spcPct val="0"/>
        </a:spcAft>
        <a:defRPr sz="3400">
          <a:solidFill>
            <a:schemeClr val="tx1"/>
          </a:solidFill>
          <a:latin typeface="Calibri" pitchFamily="34" charset="0"/>
        </a:defRPr>
      </a:lvl6pPr>
      <a:lvl7pPr marL="694420" algn="ctr" defTabSz="693238" rtl="0" fontAlgn="base">
        <a:spcBef>
          <a:spcPct val="0"/>
        </a:spcBef>
        <a:spcAft>
          <a:spcPct val="0"/>
        </a:spcAft>
        <a:defRPr sz="3400">
          <a:solidFill>
            <a:schemeClr val="tx1"/>
          </a:solidFill>
          <a:latin typeface="Calibri" pitchFamily="34" charset="0"/>
        </a:defRPr>
      </a:lvl7pPr>
      <a:lvl8pPr marL="1041652" algn="ctr" defTabSz="693238" rtl="0" fontAlgn="base">
        <a:spcBef>
          <a:spcPct val="0"/>
        </a:spcBef>
        <a:spcAft>
          <a:spcPct val="0"/>
        </a:spcAft>
        <a:defRPr sz="3400">
          <a:solidFill>
            <a:schemeClr val="tx1"/>
          </a:solidFill>
          <a:latin typeface="Calibri" pitchFamily="34" charset="0"/>
        </a:defRPr>
      </a:lvl8pPr>
      <a:lvl9pPr marL="1388886" algn="ctr" defTabSz="693238" rtl="0" fontAlgn="base">
        <a:spcBef>
          <a:spcPct val="0"/>
        </a:spcBef>
        <a:spcAft>
          <a:spcPct val="0"/>
        </a:spcAft>
        <a:defRPr sz="3400">
          <a:solidFill>
            <a:schemeClr val="tx1"/>
          </a:solidFill>
          <a:latin typeface="Calibri" pitchFamily="34" charset="0"/>
        </a:defRPr>
      </a:lvl9pPr>
    </p:titleStyle>
    <p:bodyStyle>
      <a:lvl1pPr marL="255588" indent="-255588" algn="l" defTabSz="690563"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60388" indent="-211138" algn="l" defTabSz="690563"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65188" indent="-168275" algn="l" defTabSz="690563"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209675" indent="-168275" algn="l" defTabSz="690563"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57338" indent="-168275" algn="l" defTabSz="690563"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908466" indent="-173494" algn="l" defTabSz="69399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55443" indent="-173494" algn="l" defTabSz="69399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02456" indent="-173494" algn="l" defTabSz="69399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49459" indent="-173494" algn="l" defTabSz="69399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3993" rtl="0" eaLnBrk="1" latinLnBrk="0" hangingPunct="1">
        <a:defRPr sz="1400" kern="1200">
          <a:solidFill>
            <a:schemeClr val="tx1"/>
          </a:solidFill>
          <a:latin typeface="+mn-lt"/>
          <a:ea typeface="+mn-ea"/>
          <a:cs typeface="+mn-cs"/>
        </a:defRPr>
      </a:lvl1pPr>
      <a:lvl2pPr marL="346990" algn="l" defTabSz="693993" rtl="0" eaLnBrk="1" latinLnBrk="0" hangingPunct="1">
        <a:defRPr sz="1400" kern="1200">
          <a:solidFill>
            <a:schemeClr val="tx1"/>
          </a:solidFill>
          <a:latin typeface="+mn-lt"/>
          <a:ea typeface="+mn-ea"/>
          <a:cs typeface="+mn-cs"/>
        </a:defRPr>
      </a:lvl2pPr>
      <a:lvl3pPr marL="693993" algn="l" defTabSz="693993" rtl="0" eaLnBrk="1" latinLnBrk="0" hangingPunct="1">
        <a:defRPr sz="1400" kern="1200">
          <a:solidFill>
            <a:schemeClr val="tx1"/>
          </a:solidFill>
          <a:latin typeface="+mn-lt"/>
          <a:ea typeface="+mn-ea"/>
          <a:cs typeface="+mn-cs"/>
        </a:defRPr>
      </a:lvl3pPr>
      <a:lvl4pPr marL="1040981" algn="l" defTabSz="693993" rtl="0" eaLnBrk="1" latinLnBrk="0" hangingPunct="1">
        <a:defRPr sz="1400" kern="1200">
          <a:solidFill>
            <a:schemeClr val="tx1"/>
          </a:solidFill>
          <a:latin typeface="+mn-lt"/>
          <a:ea typeface="+mn-ea"/>
          <a:cs typeface="+mn-cs"/>
        </a:defRPr>
      </a:lvl4pPr>
      <a:lvl5pPr marL="1387992" algn="l" defTabSz="693993" rtl="0" eaLnBrk="1" latinLnBrk="0" hangingPunct="1">
        <a:defRPr sz="1400" kern="1200">
          <a:solidFill>
            <a:schemeClr val="tx1"/>
          </a:solidFill>
          <a:latin typeface="+mn-lt"/>
          <a:ea typeface="+mn-ea"/>
          <a:cs typeface="+mn-cs"/>
        </a:defRPr>
      </a:lvl5pPr>
      <a:lvl6pPr marL="1734977" algn="l" defTabSz="693993" rtl="0" eaLnBrk="1" latinLnBrk="0" hangingPunct="1">
        <a:defRPr sz="1400" kern="1200">
          <a:solidFill>
            <a:schemeClr val="tx1"/>
          </a:solidFill>
          <a:latin typeface="+mn-lt"/>
          <a:ea typeface="+mn-ea"/>
          <a:cs typeface="+mn-cs"/>
        </a:defRPr>
      </a:lvl6pPr>
      <a:lvl7pPr marL="2081966" algn="l" defTabSz="693993" rtl="0" eaLnBrk="1" latinLnBrk="0" hangingPunct="1">
        <a:defRPr sz="1400" kern="1200">
          <a:solidFill>
            <a:schemeClr val="tx1"/>
          </a:solidFill>
          <a:latin typeface="+mn-lt"/>
          <a:ea typeface="+mn-ea"/>
          <a:cs typeface="+mn-cs"/>
        </a:defRPr>
      </a:lvl7pPr>
      <a:lvl8pPr marL="2428977" algn="l" defTabSz="693993" rtl="0" eaLnBrk="1" latinLnBrk="0" hangingPunct="1">
        <a:defRPr sz="1400" kern="1200">
          <a:solidFill>
            <a:schemeClr val="tx1"/>
          </a:solidFill>
          <a:latin typeface="+mn-lt"/>
          <a:ea typeface="+mn-ea"/>
          <a:cs typeface="+mn-cs"/>
        </a:defRPr>
      </a:lvl8pPr>
      <a:lvl9pPr marL="2775973" algn="l" defTabSz="693993"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7" descr="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Lst>
  <p:transition spd="slow" advTm="1000">
    <p:split orient="vert"/>
  </p:transition>
  <p:txStyles>
    <p:titleStyle>
      <a:lvl1pPr algn="ctr" defTabSz="814388" rtl="0" eaLnBrk="0" fontAlgn="base" hangingPunct="0">
        <a:spcBef>
          <a:spcPct val="0"/>
        </a:spcBef>
        <a:spcAft>
          <a:spcPct val="0"/>
        </a:spcAft>
        <a:defRPr sz="3900">
          <a:solidFill>
            <a:schemeClr val="tx2"/>
          </a:solidFill>
          <a:latin typeface="+mj-lt"/>
          <a:ea typeface="SimSun" pitchFamily="2" charset="-122"/>
          <a:cs typeface="+mj-cs"/>
        </a:defRPr>
      </a:lvl1pPr>
      <a:lvl2pPr algn="ctr" defTabSz="814388" rtl="0" eaLnBrk="0" fontAlgn="base" hangingPunct="0">
        <a:spcBef>
          <a:spcPct val="0"/>
        </a:spcBef>
        <a:spcAft>
          <a:spcPct val="0"/>
        </a:spcAft>
        <a:defRPr sz="3900">
          <a:solidFill>
            <a:schemeClr val="tx2"/>
          </a:solidFill>
          <a:latin typeface="Arial" charset="0"/>
          <a:ea typeface="SimSun" pitchFamily="2" charset="-122"/>
        </a:defRPr>
      </a:lvl2pPr>
      <a:lvl3pPr algn="ctr" defTabSz="814388" rtl="0" eaLnBrk="0" fontAlgn="base" hangingPunct="0">
        <a:spcBef>
          <a:spcPct val="0"/>
        </a:spcBef>
        <a:spcAft>
          <a:spcPct val="0"/>
        </a:spcAft>
        <a:defRPr sz="3900">
          <a:solidFill>
            <a:schemeClr val="tx2"/>
          </a:solidFill>
          <a:latin typeface="Arial" charset="0"/>
          <a:ea typeface="SimSun" pitchFamily="2" charset="-122"/>
        </a:defRPr>
      </a:lvl3pPr>
      <a:lvl4pPr algn="ctr" defTabSz="814388" rtl="0" eaLnBrk="0" fontAlgn="base" hangingPunct="0">
        <a:spcBef>
          <a:spcPct val="0"/>
        </a:spcBef>
        <a:spcAft>
          <a:spcPct val="0"/>
        </a:spcAft>
        <a:defRPr sz="3900">
          <a:solidFill>
            <a:schemeClr val="tx2"/>
          </a:solidFill>
          <a:latin typeface="Arial" charset="0"/>
          <a:ea typeface="SimSun" pitchFamily="2" charset="-122"/>
        </a:defRPr>
      </a:lvl4pPr>
      <a:lvl5pPr algn="ctr" defTabSz="814388" rtl="0" eaLnBrk="0" fontAlgn="base" hangingPunct="0">
        <a:spcBef>
          <a:spcPct val="0"/>
        </a:spcBef>
        <a:spcAft>
          <a:spcPct val="0"/>
        </a:spcAft>
        <a:defRPr sz="3900">
          <a:solidFill>
            <a:schemeClr val="tx2"/>
          </a:solidFill>
          <a:latin typeface="Arial" charset="0"/>
          <a:ea typeface="SimSun" pitchFamily="2" charset="-122"/>
        </a:defRPr>
      </a:lvl5pPr>
      <a:lvl6pPr marL="248576" algn="ctr" defTabSz="815632" rtl="0" fontAlgn="base">
        <a:spcBef>
          <a:spcPct val="0"/>
        </a:spcBef>
        <a:spcAft>
          <a:spcPct val="0"/>
        </a:spcAft>
        <a:defRPr sz="3900">
          <a:solidFill>
            <a:schemeClr val="tx2"/>
          </a:solidFill>
          <a:latin typeface="Arial" charset="0"/>
          <a:ea typeface="宋体" pitchFamily="2" charset="-122"/>
        </a:defRPr>
      </a:lvl6pPr>
      <a:lvl7pPr marL="497152" algn="ctr" defTabSz="815632" rtl="0" fontAlgn="base">
        <a:spcBef>
          <a:spcPct val="0"/>
        </a:spcBef>
        <a:spcAft>
          <a:spcPct val="0"/>
        </a:spcAft>
        <a:defRPr sz="3900">
          <a:solidFill>
            <a:schemeClr val="tx2"/>
          </a:solidFill>
          <a:latin typeface="Arial" charset="0"/>
          <a:ea typeface="宋体" pitchFamily="2" charset="-122"/>
        </a:defRPr>
      </a:lvl7pPr>
      <a:lvl8pPr marL="745729" algn="ctr" defTabSz="815632" rtl="0" fontAlgn="base">
        <a:spcBef>
          <a:spcPct val="0"/>
        </a:spcBef>
        <a:spcAft>
          <a:spcPct val="0"/>
        </a:spcAft>
        <a:defRPr sz="3900">
          <a:solidFill>
            <a:schemeClr val="tx2"/>
          </a:solidFill>
          <a:latin typeface="Arial" charset="0"/>
          <a:ea typeface="宋体" pitchFamily="2" charset="-122"/>
        </a:defRPr>
      </a:lvl8pPr>
      <a:lvl9pPr marL="994299" algn="ctr" defTabSz="815632" rtl="0" fontAlgn="base">
        <a:spcBef>
          <a:spcPct val="0"/>
        </a:spcBef>
        <a:spcAft>
          <a:spcPct val="0"/>
        </a:spcAft>
        <a:defRPr sz="3900">
          <a:solidFill>
            <a:schemeClr val="tx2"/>
          </a:solidFill>
          <a:latin typeface="Arial" charset="0"/>
          <a:ea typeface="宋体" pitchFamily="2" charset="-122"/>
        </a:defRPr>
      </a:lvl9pPr>
    </p:titleStyle>
    <p:bodyStyle>
      <a:lvl1pPr marL="304800" indent="-304800" algn="l" defTabSz="814388" rtl="0" eaLnBrk="0" fontAlgn="base" hangingPunct="0">
        <a:spcBef>
          <a:spcPct val="20000"/>
        </a:spcBef>
        <a:spcAft>
          <a:spcPct val="0"/>
        </a:spcAft>
        <a:buChar char="•"/>
        <a:defRPr sz="2800">
          <a:solidFill>
            <a:schemeClr val="tx1"/>
          </a:solidFill>
          <a:latin typeface="+mn-lt"/>
          <a:ea typeface="SimSun" pitchFamily="2" charset="-122"/>
          <a:cs typeface="+mn-cs"/>
        </a:defRPr>
      </a:lvl1pPr>
      <a:lvl2pPr marL="661988" indent="-254000" algn="l" defTabSz="814388" rtl="0" eaLnBrk="0" fontAlgn="base" hangingPunct="0">
        <a:spcBef>
          <a:spcPct val="20000"/>
        </a:spcBef>
        <a:spcAft>
          <a:spcPct val="0"/>
        </a:spcAft>
        <a:buChar char="–"/>
        <a:defRPr sz="2500">
          <a:solidFill>
            <a:schemeClr val="tx1"/>
          </a:solidFill>
          <a:latin typeface="+mn-lt"/>
          <a:ea typeface="SimSun" pitchFamily="2" charset="-122"/>
        </a:defRPr>
      </a:lvl2pPr>
      <a:lvl3pPr marL="1019175" indent="-203200" algn="l" defTabSz="814388" rtl="0" eaLnBrk="0" fontAlgn="base" hangingPunct="0">
        <a:spcBef>
          <a:spcPct val="20000"/>
        </a:spcBef>
        <a:spcAft>
          <a:spcPct val="0"/>
        </a:spcAft>
        <a:buChar char="•"/>
        <a:defRPr sz="2100">
          <a:solidFill>
            <a:schemeClr val="tx1"/>
          </a:solidFill>
          <a:latin typeface="+mn-lt"/>
          <a:ea typeface="SimSun" pitchFamily="2" charset="-122"/>
        </a:defRPr>
      </a:lvl3pPr>
      <a:lvl4pPr marL="1427163" indent="-203200" algn="l" defTabSz="814388" rtl="0" eaLnBrk="0" fontAlgn="base" hangingPunct="0">
        <a:spcBef>
          <a:spcPct val="20000"/>
        </a:spcBef>
        <a:spcAft>
          <a:spcPct val="0"/>
        </a:spcAft>
        <a:buChar char="–"/>
        <a:defRPr>
          <a:solidFill>
            <a:schemeClr val="tx1"/>
          </a:solidFill>
          <a:latin typeface="+mn-lt"/>
          <a:ea typeface="SimSun" pitchFamily="2" charset="-122"/>
        </a:defRPr>
      </a:lvl4pPr>
      <a:lvl5pPr marL="1833563" indent="-203200" algn="l" defTabSz="814388" rtl="0" eaLnBrk="0" fontAlgn="base" hangingPunct="0">
        <a:spcBef>
          <a:spcPct val="20000"/>
        </a:spcBef>
        <a:spcAft>
          <a:spcPct val="0"/>
        </a:spcAft>
        <a:buChar char="»"/>
        <a:defRPr>
          <a:solidFill>
            <a:schemeClr val="tx1"/>
          </a:solidFill>
          <a:latin typeface="+mn-lt"/>
          <a:ea typeface="SimSun" pitchFamily="2" charset="-122"/>
        </a:defRPr>
      </a:lvl5pPr>
      <a:lvl6pPr marL="2083529" indent="-203707" algn="l" defTabSz="815632" rtl="0" fontAlgn="base">
        <a:spcBef>
          <a:spcPct val="20000"/>
        </a:spcBef>
        <a:spcAft>
          <a:spcPct val="0"/>
        </a:spcAft>
        <a:buChar char="»"/>
        <a:defRPr sz="1800">
          <a:solidFill>
            <a:schemeClr val="tx1"/>
          </a:solidFill>
          <a:latin typeface="+mn-lt"/>
          <a:ea typeface="+mn-ea"/>
        </a:defRPr>
      </a:lvl6pPr>
      <a:lvl7pPr marL="2332101" indent="-203707" algn="l" defTabSz="815632" rtl="0" fontAlgn="base">
        <a:spcBef>
          <a:spcPct val="20000"/>
        </a:spcBef>
        <a:spcAft>
          <a:spcPct val="0"/>
        </a:spcAft>
        <a:buChar char="»"/>
        <a:defRPr sz="1800">
          <a:solidFill>
            <a:schemeClr val="tx1"/>
          </a:solidFill>
          <a:latin typeface="+mn-lt"/>
          <a:ea typeface="+mn-ea"/>
        </a:defRPr>
      </a:lvl7pPr>
      <a:lvl8pPr marL="2580677" indent="-203707" algn="l" defTabSz="815632" rtl="0" fontAlgn="base">
        <a:spcBef>
          <a:spcPct val="20000"/>
        </a:spcBef>
        <a:spcAft>
          <a:spcPct val="0"/>
        </a:spcAft>
        <a:buChar char="»"/>
        <a:defRPr sz="1800">
          <a:solidFill>
            <a:schemeClr val="tx1"/>
          </a:solidFill>
          <a:latin typeface="+mn-lt"/>
          <a:ea typeface="+mn-ea"/>
        </a:defRPr>
      </a:lvl8pPr>
      <a:lvl9pPr marL="2829254" indent="-203707" algn="l" defTabSz="815632" rtl="0" fontAlgn="base">
        <a:spcBef>
          <a:spcPct val="20000"/>
        </a:spcBef>
        <a:spcAft>
          <a:spcPct val="0"/>
        </a:spcAft>
        <a:buChar char="»"/>
        <a:defRPr sz="1800">
          <a:solidFill>
            <a:schemeClr val="tx1"/>
          </a:solidFill>
          <a:latin typeface="+mn-lt"/>
          <a:ea typeface="+mn-ea"/>
        </a:defRPr>
      </a:lvl9pPr>
    </p:bodyStyle>
    <p:otherStyle>
      <a:defPPr>
        <a:defRPr lang="zh-CN"/>
      </a:defPPr>
      <a:lvl1pPr marL="0" algn="l" defTabSz="497152" rtl="0" eaLnBrk="1" latinLnBrk="0" hangingPunct="1">
        <a:defRPr sz="1000" kern="1200">
          <a:solidFill>
            <a:schemeClr val="tx1"/>
          </a:solidFill>
          <a:latin typeface="+mn-lt"/>
          <a:ea typeface="+mn-ea"/>
          <a:cs typeface="+mn-cs"/>
        </a:defRPr>
      </a:lvl1pPr>
      <a:lvl2pPr marL="248576" algn="l" defTabSz="497152" rtl="0" eaLnBrk="1" latinLnBrk="0" hangingPunct="1">
        <a:defRPr sz="1000" kern="1200">
          <a:solidFill>
            <a:schemeClr val="tx1"/>
          </a:solidFill>
          <a:latin typeface="+mn-lt"/>
          <a:ea typeface="+mn-ea"/>
          <a:cs typeface="+mn-cs"/>
        </a:defRPr>
      </a:lvl2pPr>
      <a:lvl3pPr marL="497152" algn="l" defTabSz="497152" rtl="0" eaLnBrk="1" latinLnBrk="0" hangingPunct="1">
        <a:defRPr sz="1000" kern="1200">
          <a:solidFill>
            <a:schemeClr val="tx1"/>
          </a:solidFill>
          <a:latin typeface="+mn-lt"/>
          <a:ea typeface="+mn-ea"/>
          <a:cs typeface="+mn-cs"/>
        </a:defRPr>
      </a:lvl3pPr>
      <a:lvl4pPr marL="745729" algn="l" defTabSz="497152" rtl="0" eaLnBrk="1" latinLnBrk="0" hangingPunct="1">
        <a:defRPr sz="1000" kern="1200">
          <a:solidFill>
            <a:schemeClr val="tx1"/>
          </a:solidFill>
          <a:latin typeface="+mn-lt"/>
          <a:ea typeface="+mn-ea"/>
          <a:cs typeface="+mn-cs"/>
        </a:defRPr>
      </a:lvl4pPr>
      <a:lvl5pPr marL="994299" algn="l" defTabSz="497152" rtl="0" eaLnBrk="1" latinLnBrk="0" hangingPunct="1">
        <a:defRPr sz="1000" kern="1200">
          <a:solidFill>
            <a:schemeClr val="tx1"/>
          </a:solidFill>
          <a:latin typeface="+mn-lt"/>
          <a:ea typeface="+mn-ea"/>
          <a:cs typeface="+mn-cs"/>
        </a:defRPr>
      </a:lvl5pPr>
      <a:lvl6pPr marL="1242880" algn="l" defTabSz="497152" rtl="0" eaLnBrk="1" latinLnBrk="0" hangingPunct="1">
        <a:defRPr sz="1000" kern="1200">
          <a:solidFill>
            <a:schemeClr val="tx1"/>
          </a:solidFill>
          <a:latin typeface="+mn-lt"/>
          <a:ea typeface="+mn-ea"/>
          <a:cs typeface="+mn-cs"/>
        </a:defRPr>
      </a:lvl6pPr>
      <a:lvl7pPr marL="1491435" algn="l" defTabSz="497152" rtl="0" eaLnBrk="1" latinLnBrk="0" hangingPunct="1">
        <a:defRPr sz="1000" kern="1200">
          <a:solidFill>
            <a:schemeClr val="tx1"/>
          </a:solidFill>
          <a:latin typeface="+mn-lt"/>
          <a:ea typeface="+mn-ea"/>
          <a:cs typeface="+mn-cs"/>
        </a:defRPr>
      </a:lvl7pPr>
      <a:lvl8pPr marL="1740019" algn="l" defTabSz="497152" rtl="0" eaLnBrk="1" latinLnBrk="0" hangingPunct="1">
        <a:defRPr sz="1000" kern="1200">
          <a:solidFill>
            <a:schemeClr val="tx1"/>
          </a:solidFill>
          <a:latin typeface="+mn-lt"/>
          <a:ea typeface="+mn-ea"/>
          <a:cs typeface="+mn-cs"/>
        </a:defRPr>
      </a:lvl8pPr>
      <a:lvl9pPr marL="1988591" algn="l" defTabSz="497152" rtl="0" eaLnBrk="1" latinLnBrk="0" hangingPunct="1">
        <a:defRPr sz="1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7" descr="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24" r:id="rId1"/>
    <p:sldLayoutId id="2147486125" r:id="rId2"/>
    <p:sldLayoutId id="2147486126" r:id="rId3"/>
    <p:sldLayoutId id="2147486127" r:id="rId4"/>
    <p:sldLayoutId id="2147486128" r:id="rId5"/>
    <p:sldLayoutId id="2147486129" r:id="rId6"/>
    <p:sldLayoutId id="2147486130" r:id="rId7"/>
    <p:sldLayoutId id="2147486131" r:id="rId8"/>
    <p:sldLayoutId id="2147486132" r:id="rId9"/>
    <p:sldLayoutId id="2147486133" r:id="rId10"/>
    <p:sldLayoutId id="2147486134" r:id="rId11"/>
    <p:sldLayoutId id="2147486135" r:id="rId12"/>
  </p:sldLayoutIdLst>
  <p:transition spd="slow" advTm="1000">
    <p:split orient="vert"/>
  </p:transition>
  <p:txStyles>
    <p:titleStyle>
      <a:lvl1pPr algn="ctr" defTabSz="814388" rtl="0" eaLnBrk="0" fontAlgn="base" hangingPunct="0">
        <a:spcBef>
          <a:spcPct val="0"/>
        </a:spcBef>
        <a:spcAft>
          <a:spcPct val="0"/>
        </a:spcAft>
        <a:defRPr sz="3900">
          <a:solidFill>
            <a:schemeClr val="tx2"/>
          </a:solidFill>
          <a:latin typeface="+mj-lt"/>
          <a:ea typeface="SimSun" pitchFamily="2" charset="-122"/>
          <a:cs typeface="+mj-cs"/>
        </a:defRPr>
      </a:lvl1pPr>
      <a:lvl2pPr algn="ctr" defTabSz="814388" rtl="0" eaLnBrk="0" fontAlgn="base" hangingPunct="0">
        <a:spcBef>
          <a:spcPct val="0"/>
        </a:spcBef>
        <a:spcAft>
          <a:spcPct val="0"/>
        </a:spcAft>
        <a:defRPr sz="3900">
          <a:solidFill>
            <a:schemeClr val="tx2"/>
          </a:solidFill>
          <a:latin typeface="Arial" charset="0"/>
          <a:ea typeface="SimSun" pitchFamily="2" charset="-122"/>
        </a:defRPr>
      </a:lvl2pPr>
      <a:lvl3pPr algn="ctr" defTabSz="814388" rtl="0" eaLnBrk="0" fontAlgn="base" hangingPunct="0">
        <a:spcBef>
          <a:spcPct val="0"/>
        </a:spcBef>
        <a:spcAft>
          <a:spcPct val="0"/>
        </a:spcAft>
        <a:defRPr sz="3900">
          <a:solidFill>
            <a:schemeClr val="tx2"/>
          </a:solidFill>
          <a:latin typeface="Arial" charset="0"/>
          <a:ea typeface="SimSun" pitchFamily="2" charset="-122"/>
        </a:defRPr>
      </a:lvl3pPr>
      <a:lvl4pPr algn="ctr" defTabSz="814388" rtl="0" eaLnBrk="0" fontAlgn="base" hangingPunct="0">
        <a:spcBef>
          <a:spcPct val="0"/>
        </a:spcBef>
        <a:spcAft>
          <a:spcPct val="0"/>
        </a:spcAft>
        <a:defRPr sz="3900">
          <a:solidFill>
            <a:schemeClr val="tx2"/>
          </a:solidFill>
          <a:latin typeface="Arial" charset="0"/>
          <a:ea typeface="SimSun" pitchFamily="2" charset="-122"/>
        </a:defRPr>
      </a:lvl4pPr>
      <a:lvl5pPr algn="ctr" defTabSz="814388" rtl="0" eaLnBrk="0" fontAlgn="base" hangingPunct="0">
        <a:spcBef>
          <a:spcPct val="0"/>
        </a:spcBef>
        <a:spcAft>
          <a:spcPct val="0"/>
        </a:spcAft>
        <a:defRPr sz="3900">
          <a:solidFill>
            <a:schemeClr val="tx2"/>
          </a:solidFill>
          <a:latin typeface="Arial" charset="0"/>
          <a:ea typeface="SimSun" pitchFamily="2" charset="-122"/>
        </a:defRPr>
      </a:lvl5pPr>
      <a:lvl6pPr marL="248584" algn="ctr" defTabSz="815659" rtl="0" fontAlgn="base">
        <a:spcBef>
          <a:spcPct val="0"/>
        </a:spcBef>
        <a:spcAft>
          <a:spcPct val="0"/>
        </a:spcAft>
        <a:defRPr sz="3900">
          <a:solidFill>
            <a:schemeClr val="tx2"/>
          </a:solidFill>
          <a:latin typeface="Arial" charset="0"/>
          <a:ea typeface="宋体" pitchFamily="2" charset="-122"/>
        </a:defRPr>
      </a:lvl6pPr>
      <a:lvl7pPr marL="497168" algn="ctr" defTabSz="815659" rtl="0" fontAlgn="base">
        <a:spcBef>
          <a:spcPct val="0"/>
        </a:spcBef>
        <a:spcAft>
          <a:spcPct val="0"/>
        </a:spcAft>
        <a:defRPr sz="3900">
          <a:solidFill>
            <a:schemeClr val="tx2"/>
          </a:solidFill>
          <a:latin typeface="Arial" charset="0"/>
          <a:ea typeface="宋体" pitchFamily="2" charset="-122"/>
        </a:defRPr>
      </a:lvl7pPr>
      <a:lvl8pPr marL="745753" algn="ctr" defTabSz="815659" rtl="0" fontAlgn="base">
        <a:spcBef>
          <a:spcPct val="0"/>
        </a:spcBef>
        <a:spcAft>
          <a:spcPct val="0"/>
        </a:spcAft>
        <a:defRPr sz="3900">
          <a:solidFill>
            <a:schemeClr val="tx2"/>
          </a:solidFill>
          <a:latin typeface="Arial" charset="0"/>
          <a:ea typeface="宋体" pitchFamily="2" charset="-122"/>
        </a:defRPr>
      </a:lvl8pPr>
      <a:lvl9pPr marL="994331" algn="ctr" defTabSz="815659" rtl="0" fontAlgn="base">
        <a:spcBef>
          <a:spcPct val="0"/>
        </a:spcBef>
        <a:spcAft>
          <a:spcPct val="0"/>
        </a:spcAft>
        <a:defRPr sz="3900">
          <a:solidFill>
            <a:schemeClr val="tx2"/>
          </a:solidFill>
          <a:latin typeface="Arial" charset="0"/>
          <a:ea typeface="宋体" pitchFamily="2" charset="-122"/>
        </a:defRPr>
      </a:lvl9pPr>
    </p:titleStyle>
    <p:bodyStyle>
      <a:lvl1pPr marL="304800" indent="-304800" algn="l" defTabSz="814388" rtl="0" eaLnBrk="0" fontAlgn="base" hangingPunct="0">
        <a:spcBef>
          <a:spcPct val="20000"/>
        </a:spcBef>
        <a:spcAft>
          <a:spcPct val="0"/>
        </a:spcAft>
        <a:buChar char="•"/>
        <a:defRPr sz="2800">
          <a:solidFill>
            <a:schemeClr val="tx1"/>
          </a:solidFill>
          <a:latin typeface="+mn-lt"/>
          <a:ea typeface="SimSun" pitchFamily="2" charset="-122"/>
          <a:cs typeface="+mn-cs"/>
        </a:defRPr>
      </a:lvl1pPr>
      <a:lvl2pPr marL="661988" indent="-254000" algn="l" defTabSz="814388" rtl="0" eaLnBrk="0" fontAlgn="base" hangingPunct="0">
        <a:spcBef>
          <a:spcPct val="20000"/>
        </a:spcBef>
        <a:spcAft>
          <a:spcPct val="0"/>
        </a:spcAft>
        <a:buChar char="–"/>
        <a:defRPr sz="2500">
          <a:solidFill>
            <a:schemeClr val="tx1"/>
          </a:solidFill>
          <a:latin typeface="+mn-lt"/>
          <a:ea typeface="SimSun" pitchFamily="2" charset="-122"/>
        </a:defRPr>
      </a:lvl2pPr>
      <a:lvl3pPr marL="1019175" indent="-203200" algn="l" defTabSz="814388" rtl="0" eaLnBrk="0" fontAlgn="base" hangingPunct="0">
        <a:spcBef>
          <a:spcPct val="20000"/>
        </a:spcBef>
        <a:spcAft>
          <a:spcPct val="0"/>
        </a:spcAft>
        <a:buChar char="•"/>
        <a:defRPr sz="2100">
          <a:solidFill>
            <a:schemeClr val="tx1"/>
          </a:solidFill>
          <a:latin typeface="+mn-lt"/>
          <a:ea typeface="SimSun" pitchFamily="2" charset="-122"/>
        </a:defRPr>
      </a:lvl3pPr>
      <a:lvl4pPr marL="1427163" indent="-203200" algn="l" defTabSz="814388" rtl="0" eaLnBrk="0" fontAlgn="base" hangingPunct="0">
        <a:spcBef>
          <a:spcPct val="20000"/>
        </a:spcBef>
        <a:spcAft>
          <a:spcPct val="0"/>
        </a:spcAft>
        <a:buChar char="–"/>
        <a:defRPr>
          <a:solidFill>
            <a:schemeClr val="tx1"/>
          </a:solidFill>
          <a:latin typeface="+mn-lt"/>
          <a:ea typeface="SimSun" pitchFamily="2" charset="-122"/>
        </a:defRPr>
      </a:lvl4pPr>
      <a:lvl5pPr marL="1833563" indent="-203200" algn="l" defTabSz="814388" rtl="0" eaLnBrk="0" fontAlgn="base" hangingPunct="0">
        <a:spcBef>
          <a:spcPct val="20000"/>
        </a:spcBef>
        <a:spcAft>
          <a:spcPct val="0"/>
        </a:spcAft>
        <a:buChar char="»"/>
        <a:defRPr>
          <a:solidFill>
            <a:schemeClr val="tx1"/>
          </a:solidFill>
          <a:latin typeface="+mn-lt"/>
          <a:ea typeface="SimSun" pitchFamily="2" charset="-122"/>
        </a:defRPr>
      </a:lvl5pPr>
      <a:lvl6pPr marL="2083597" indent="-203714" algn="l" defTabSz="815659" rtl="0" fontAlgn="base">
        <a:spcBef>
          <a:spcPct val="20000"/>
        </a:spcBef>
        <a:spcAft>
          <a:spcPct val="0"/>
        </a:spcAft>
        <a:buChar char="»"/>
        <a:defRPr sz="1800">
          <a:solidFill>
            <a:schemeClr val="tx1"/>
          </a:solidFill>
          <a:latin typeface="+mn-lt"/>
          <a:ea typeface="+mn-ea"/>
        </a:defRPr>
      </a:lvl6pPr>
      <a:lvl7pPr marL="2332177" indent="-203714" algn="l" defTabSz="815659" rtl="0" fontAlgn="base">
        <a:spcBef>
          <a:spcPct val="20000"/>
        </a:spcBef>
        <a:spcAft>
          <a:spcPct val="0"/>
        </a:spcAft>
        <a:buChar char="»"/>
        <a:defRPr sz="1800">
          <a:solidFill>
            <a:schemeClr val="tx1"/>
          </a:solidFill>
          <a:latin typeface="+mn-lt"/>
          <a:ea typeface="+mn-ea"/>
        </a:defRPr>
      </a:lvl7pPr>
      <a:lvl8pPr marL="2580761" indent="-203714" algn="l" defTabSz="815659" rtl="0" fontAlgn="base">
        <a:spcBef>
          <a:spcPct val="20000"/>
        </a:spcBef>
        <a:spcAft>
          <a:spcPct val="0"/>
        </a:spcAft>
        <a:buChar char="»"/>
        <a:defRPr sz="1800">
          <a:solidFill>
            <a:schemeClr val="tx1"/>
          </a:solidFill>
          <a:latin typeface="+mn-lt"/>
          <a:ea typeface="+mn-ea"/>
        </a:defRPr>
      </a:lvl8pPr>
      <a:lvl9pPr marL="2829346" indent="-203714" algn="l" defTabSz="815659" rtl="0" fontAlgn="base">
        <a:spcBef>
          <a:spcPct val="20000"/>
        </a:spcBef>
        <a:spcAft>
          <a:spcPct val="0"/>
        </a:spcAft>
        <a:buChar char="»"/>
        <a:defRPr sz="1800">
          <a:solidFill>
            <a:schemeClr val="tx1"/>
          </a:solidFill>
          <a:latin typeface="+mn-lt"/>
          <a:ea typeface="+mn-ea"/>
        </a:defRPr>
      </a:lvl9pPr>
    </p:bodyStyle>
    <p:otherStyle>
      <a:defPPr>
        <a:defRPr lang="zh-CN"/>
      </a:defPPr>
      <a:lvl1pPr marL="0" algn="l" defTabSz="497168" rtl="0" eaLnBrk="1" latinLnBrk="0" hangingPunct="1">
        <a:defRPr sz="1000" kern="1200">
          <a:solidFill>
            <a:schemeClr val="tx1"/>
          </a:solidFill>
          <a:latin typeface="+mn-lt"/>
          <a:ea typeface="+mn-ea"/>
          <a:cs typeface="+mn-cs"/>
        </a:defRPr>
      </a:lvl1pPr>
      <a:lvl2pPr marL="248584" algn="l" defTabSz="497168" rtl="0" eaLnBrk="1" latinLnBrk="0" hangingPunct="1">
        <a:defRPr sz="1000" kern="1200">
          <a:solidFill>
            <a:schemeClr val="tx1"/>
          </a:solidFill>
          <a:latin typeface="+mn-lt"/>
          <a:ea typeface="+mn-ea"/>
          <a:cs typeface="+mn-cs"/>
        </a:defRPr>
      </a:lvl2pPr>
      <a:lvl3pPr marL="497168" algn="l" defTabSz="497168" rtl="0" eaLnBrk="1" latinLnBrk="0" hangingPunct="1">
        <a:defRPr sz="1000" kern="1200">
          <a:solidFill>
            <a:schemeClr val="tx1"/>
          </a:solidFill>
          <a:latin typeface="+mn-lt"/>
          <a:ea typeface="+mn-ea"/>
          <a:cs typeface="+mn-cs"/>
        </a:defRPr>
      </a:lvl3pPr>
      <a:lvl4pPr marL="745753" algn="l" defTabSz="497168" rtl="0" eaLnBrk="1" latinLnBrk="0" hangingPunct="1">
        <a:defRPr sz="1000" kern="1200">
          <a:solidFill>
            <a:schemeClr val="tx1"/>
          </a:solidFill>
          <a:latin typeface="+mn-lt"/>
          <a:ea typeface="+mn-ea"/>
          <a:cs typeface="+mn-cs"/>
        </a:defRPr>
      </a:lvl4pPr>
      <a:lvl5pPr marL="994331" algn="l" defTabSz="497168" rtl="0" eaLnBrk="1" latinLnBrk="0" hangingPunct="1">
        <a:defRPr sz="1000" kern="1200">
          <a:solidFill>
            <a:schemeClr val="tx1"/>
          </a:solidFill>
          <a:latin typeface="+mn-lt"/>
          <a:ea typeface="+mn-ea"/>
          <a:cs typeface="+mn-cs"/>
        </a:defRPr>
      </a:lvl5pPr>
      <a:lvl6pPr marL="1242920" algn="l" defTabSz="497168" rtl="0" eaLnBrk="1" latinLnBrk="0" hangingPunct="1">
        <a:defRPr sz="1000" kern="1200">
          <a:solidFill>
            <a:schemeClr val="tx1"/>
          </a:solidFill>
          <a:latin typeface="+mn-lt"/>
          <a:ea typeface="+mn-ea"/>
          <a:cs typeface="+mn-cs"/>
        </a:defRPr>
      </a:lvl6pPr>
      <a:lvl7pPr marL="1491483" algn="l" defTabSz="497168" rtl="0" eaLnBrk="1" latinLnBrk="0" hangingPunct="1">
        <a:defRPr sz="1000" kern="1200">
          <a:solidFill>
            <a:schemeClr val="tx1"/>
          </a:solidFill>
          <a:latin typeface="+mn-lt"/>
          <a:ea typeface="+mn-ea"/>
          <a:cs typeface="+mn-cs"/>
        </a:defRPr>
      </a:lvl7pPr>
      <a:lvl8pPr marL="1740075" algn="l" defTabSz="497168" rtl="0" eaLnBrk="1" latinLnBrk="0" hangingPunct="1">
        <a:defRPr sz="1000" kern="1200">
          <a:solidFill>
            <a:schemeClr val="tx1"/>
          </a:solidFill>
          <a:latin typeface="+mn-lt"/>
          <a:ea typeface="+mn-ea"/>
          <a:cs typeface="+mn-cs"/>
        </a:defRPr>
      </a:lvl8pPr>
      <a:lvl9pPr marL="1988655" algn="l" defTabSz="497168" rtl="0" eaLnBrk="1" latinLnBrk="0" hangingPunct="1">
        <a:defRPr sz="1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7" descr="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36" r:id="rId1"/>
    <p:sldLayoutId id="2147486137" r:id="rId2"/>
    <p:sldLayoutId id="2147486138" r:id="rId3"/>
    <p:sldLayoutId id="2147486139" r:id="rId4"/>
    <p:sldLayoutId id="2147486140" r:id="rId5"/>
    <p:sldLayoutId id="2147486141" r:id="rId6"/>
    <p:sldLayoutId id="2147486142" r:id="rId7"/>
    <p:sldLayoutId id="2147486143" r:id="rId8"/>
    <p:sldLayoutId id="2147486144" r:id="rId9"/>
    <p:sldLayoutId id="2147486145" r:id="rId10"/>
    <p:sldLayoutId id="2147486146" r:id="rId11"/>
    <p:sldLayoutId id="2147486147" r:id="rId12"/>
  </p:sldLayoutIdLst>
  <p:transition spd="slow" advTm="1000">
    <p:split orient="vert"/>
  </p:transition>
  <p:txStyles>
    <p:titleStyle>
      <a:lvl1pPr algn="ctr" defTabSz="814388" rtl="0" eaLnBrk="0" fontAlgn="base" hangingPunct="0">
        <a:spcBef>
          <a:spcPct val="0"/>
        </a:spcBef>
        <a:spcAft>
          <a:spcPct val="0"/>
        </a:spcAft>
        <a:defRPr sz="3900">
          <a:solidFill>
            <a:schemeClr val="tx2"/>
          </a:solidFill>
          <a:latin typeface="+mj-lt"/>
          <a:ea typeface="SimSun" pitchFamily="2" charset="-122"/>
          <a:cs typeface="+mj-cs"/>
        </a:defRPr>
      </a:lvl1pPr>
      <a:lvl2pPr algn="ctr" defTabSz="814388" rtl="0" eaLnBrk="0" fontAlgn="base" hangingPunct="0">
        <a:spcBef>
          <a:spcPct val="0"/>
        </a:spcBef>
        <a:spcAft>
          <a:spcPct val="0"/>
        </a:spcAft>
        <a:defRPr sz="3900">
          <a:solidFill>
            <a:schemeClr val="tx2"/>
          </a:solidFill>
          <a:latin typeface="Arial" charset="0"/>
          <a:ea typeface="SimSun" pitchFamily="2" charset="-122"/>
        </a:defRPr>
      </a:lvl2pPr>
      <a:lvl3pPr algn="ctr" defTabSz="814388" rtl="0" eaLnBrk="0" fontAlgn="base" hangingPunct="0">
        <a:spcBef>
          <a:spcPct val="0"/>
        </a:spcBef>
        <a:spcAft>
          <a:spcPct val="0"/>
        </a:spcAft>
        <a:defRPr sz="3900">
          <a:solidFill>
            <a:schemeClr val="tx2"/>
          </a:solidFill>
          <a:latin typeface="Arial" charset="0"/>
          <a:ea typeface="SimSun" pitchFamily="2" charset="-122"/>
        </a:defRPr>
      </a:lvl3pPr>
      <a:lvl4pPr algn="ctr" defTabSz="814388" rtl="0" eaLnBrk="0" fontAlgn="base" hangingPunct="0">
        <a:spcBef>
          <a:spcPct val="0"/>
        </a:spcBef>
        <a:spcAft>
          <a:spcPct val="0"/>
        </a:spcAft>
        <a:defRPr sz="3900">
          <a:solidFill>
            <a:schemeClr val="tx2"/>
          </a:solidFill>
          <a:latin typeface="Arial" charset="0"/>
          <a:ea typeface="SimSun" pitchFamily="2" charset="-122"/>
        </a:defRPr>
      </a:lvl4pPr>
      <a:lvl5pPr algn="ctr" defTabSz="814388" rtl="0" eaLnBrk="0" fontAlgn="base" hangingPunct="0">
        <a:spcBef>
          <a:spcPct val="0"/>
        </a:spcBef>
        <a:spcAft>
          <a:spcPct val="0"/>
        </a:spcAft>
        <a:defRPr sz="3900">
          <a:solidFill>
            <a:schemeClr val="tx2"/>
          </a:solidFill>
          <a:latin typeface="Arial" charset="0"/>
          <a:ea typeface="SimSun" pitchFamily="2" charset="-122"/>
        </a:defRPr>
      </a:lvl5pPr>
      <a:lvl6pPr marL="248600" algn="ctr" defTabSz="815712" rtl="0" fontAlgn="base">
        <a:spcBef>
          <a:spcPct val="0"/>
        </a:spcBef>
        <a:spcAft>
          <a:spcPct val="0"/>
        </a:spcAft>
        <a:defRPr sz="3900">
          <a:solidFill>
            <a:schemeClr val="tx2"/>
          </a:solidFill>
          <a:latin typeface="Arial" charset="0"/>
          <a:ea typeface="宋体" pitchFamily="2" charset="-122"/>
        </a:defRPr>
      </a:lvl6pPr>
      <a:lvl7pPr marL="497200" algn="ctr" defTabSz="815712" rtl="0" fontAlgn="base">
        <a:spcBef>
          <a:spcPct val="0"/>
        </a:spcBef>
        <a:spcAft>
          <a:spcPct val="0"/>
        </a:spcAft>
        <a:defRPr sz="3900">
          <a:solidFill>
            <a:schemeClr val="tx2"/>
          </a:solidFill>
          <a:latin typeface="Arial" charset="0"/>
          <a:ea typeface="宋体" pitchFamily="2" charset="-122"/>
        </a:defRPr>
      </a:lvl7pPr>
      <a:lvl8pPr marL="745801" algn="ctr" defTabSz="815712" rtl="0" fontAlgn="base">
        <a:spcBef>
          <a:spcPct val="0"/>
        </a:spcBef>
        <a:spcAft>
          <a:spcPct val="0"/>
        </a:spcAft>
        <a:defRPr sz="3900">
          <a:solidFill>
            <a:schemeClr val="tx2"/>
          </a:solidFill>
          <a:latin typeface="Arial" charset="0"/>
          <a:ea typeface="宋体" pitchFamily="2" charset="-122"/>
        </a:defRPr>
      </a:lvl8pPr>
      <a:lvl9pPr marL="994395" algn="ctr" defTabSz="815712" rtl="0" fontAlgn="base">
        <a:spcBef>
          <a:spcPct val="0"/>
        </a:spcBef>
        <a:spcAft>
          <a:spcPct val="0"/>
        </a:spcAft>
        <a:defRPr sz="3900">
          <a:solidFill>
            <a:schemeClr val="tx2"/>
          </a:solidFill>
          <a:latin typeface="Arial" charset="0"/>
          <a:ea typeface="宋体" pitchFamily="2" charset="-122"/>
        </a:defRPr>
      </a:lvl9pPr>
    </p:titleStyle>
    <p:bodyStyle>
      <a:lvl1pPr marL="304800" indent="-304800" algn="l" defTabSz="814388" rtl="0" eaLnBrk="0" fontAlgn="base" hangingPunct="0">
        <a:spcBef>
          <a:spcPct val="20000"/>
        </a:spcBef>
        <a:spcAft>
          <a:spcPct val="0"/>
        </a:spcAft>
        <a:buChar char="•"/>
        <a:defRPr sz="2800">
          <a:solidFill>
            <a:schemeClr val="tx1"/>
          </a:solidFill>
          <a:latin typeface="+mn-lt"/>
          <a:ea typeface="SimSun" pitchFamily="2" charset="-122"/>
          <a:cs typeface="+mn-cs"/>
        </a:defRPr>
      </a:lvl1pPr>
      <a:lvl2pPr marL="661988" indent="-254000" algn="l" defTabSz="814388" rtl="0" eaLnBrk="0" fontAlgn="base" hangingPunct="0">
        <a:spcBef>
          <a:spcPct val="20000"/>
        </a:spcBef>
        <a:spcAft>
          <a:spcPct val="0"/>
        </a:spcAft>
        <a:buChar char="–"/>
        <a:defRPr sz="2500">
          <a:solidFill>
            <a:schemeClr val="tx1"/>
          </a:solidFill>
          <a:latin typeface="+mn-lt"/>
          <a:ea typeface="SimSun" pitchFamily="2" charset="-122"/>
        </a:defRPr>
      </a:lvl2pPr>
      <a:lvl3pPr marL="1019175" indent="-203200" algn="l" defTabSz="814388" rtl="0" eaLnBrk="0" fontAlgn="base" hangingPunct="0">
        <a:spcBef>
          <a:spcPct val="20000"/>
        </a:spcBef>
        <a:spcAft>
          <a:spcPct val="0"/>
        </a:spcAft>
        <a:buChar char="•"/>
        <a:defRPr sz="2100">
          <a:solidFill>
            <a:schemeClr val="tx1"/>
          </a:solidFill>
          <a:latin typeface="+mn-lt"/>
          <a:ea typeface="SimSun" pitchFamily="2" charset="-122"/>
        </a:defRPr>
      </a:lvl3pPr>
      <a:lvl4pPr marL="1427163" indent="-203200" algn="l" defTabSz="814388" rtl="0" eaLnBrk="0" fontAlgn="base" hangingPunct="0">
        <a:spcBef>
          <a:spcPct val="20000"/>
        </a:spcBef>
        <a:spcAft>
          <a:spcPct val="0"/>
        </a:spcAft>
        <a:buChar char="–"/>
        <a:defRPr>
          <a:solidFill>
            <a:schemeClr val="tx1"/>
          </a:solidFill>
          <a:latin typeface="+mn-lt"/>
          <a:ea typeface="SimSun" pitchFamily="2" charset="-122"/>
        </a:defRPr>
      </a:lvl4pPr>
      <a:lvl5pPr marL="1833563" indent="-203200" algn="l" defTabSz="814388" rtl="0" eaLnBrk="0" fontAlgn="base" hangingPunct="0">
        <a:spcBef>
          <a:spcPct val="20000"/>
        </a:spcBef>
        <a:spcAft>
          <a:spcPct val="0"/>
        </a:spcAft>
        <a:buChar char="»"/>
        <a:defRPr>
          <a:solidFill>
            <a:schemeClr val="tx1"/>
          </a:solidFill>
          <a:latin typeface="+mn-lt"/>
          <a:ea typeface="SimSun" pitchFamily="2" charset="-122"/>
        </a:defRPr>
      </a:lvl5pPr>
      <a:lvl6pPr marL="2083733" indent="-203726" algn="l" defTabSz="815712" rtl="0" fontAlgn="base">
        <a:spcBef>
          <a:spcPct val="20000"/>
        </a:spcBef>
        <a:spcAft>
          <a:spcPct val="0"/>
        </a:spcAft>
        <a:buChar char="»"/>
        <a:defRPr sz="1800">
          <a:solidFill>
            <a:schemeClr val="tx1"/>
          </a:solidFill>
          <a:latin typeface="+mn-lt"/>
          <a:ea typeface="+mn-ea"/>
        </a:defRPr>
      </a:lvl6pPr>
      <a:lvl7pPr marL="2332329" indent="-203726" algn="l" defTabSz="815712" rtl="0" fontAlgn="base">
        <a:spcBef>
          <a:spcPct val="20000"/>
        </a:spcBef>
        <a:spcAft>
          <a:spcPct val="0"/>
        </a:spcAft>
        <a:buChar char="»"/>
        <a:defRPr sz="1800">
          <a:solidFill>
            <a:schemeClr val="tx1"/>
          </a:solidFill>
          <a:latin typeface="+mn-lt"/>
          <a:ea typeface="+mn-ea"/>
        </a:defRPr>
      </a:lvl7pPr>
      <a:lvl8pPr marL="2580929" indent="-203726" algn="l" defTabSz="815712" rtl="0" fontAlgn="base">
        <a:spcBef>
          <a:spcPct val="20000"/>
        </a:spcBef>
        <a:spcAft>
          <a:spcPct val="0"/>
        </a:spcAft>
        <a:buChar char="»"/>
        <a:defRPr sz="1800">
          <a:solidFill>
            <a:schemeClr val="tx1"/>
          </a:solidFill>
          <a:latin typeface="+mn-lt"/>
          <a:ea typeface="+mn-ea"/>
        </a:defRPr>
      </a:lvl8pPr>
      <a:lvl9pPr marL="2829530" indent="-203726" algn="l" defTabSz="815712" rtl="0" fontAlgn="base">
        <a:spcBef>
          <a:spcPct val="20000"/>
        </a:spcBef>
        <a:spcAft>
          <a:spcPct val="0"/>
        </a:spcAft>
        <a:buChar char="»"/>
        <a:defRPr sz="1800">
          <a:solidFill>
            <a:schemeClr val="tx1"/>
          </a:solidFill>
          <a:latin typeface="+mn-lt"/>
          <a:ea typeface="+mn-ea"/>
        </a:defRPr>
      </a:lvl9pPr>
    </p:bodyStyle>
    <p:otherStyle>
      <a:defPPr>
        <a:defRPr lang="zh-CN"/>
      </a:defPPr>
      <a:lvl1pPr marL="0" algn="l" defTabSz="497200" rtl="0" eaLnBrk="1" latinLnBrk="0" hangingPunct="1">
        <a:defRPr sz="1000" kern="1200">
          <a:solidFill>
            <a:schemeClr val="tx1"/>
          </a:solidFill>
          <a:latin typeface="+mn-lt"/>
          <a:ea typeface="+mn-ea"/>
          <a:cs typeface="+mn-cs"/>
        </a:defRPr>
      </a:lvl1pPr>
      <a:lvl2pPr marL="248600" algn="l" defTabSz="497200" rtl="0" eaLnBrk="1" latinLnBrk="0" hangingPunct="1">
        <a:defRPr sz="1000" kern="1200">
          <a:solidFill>
            <a:schemeClr val="tx1"/>
          </a:solidFill>
          <a:latin typeface="+mn-lt"/>
          <a:ea typeface="+mn-ea"/>
          <a:cs typeface="+mn-cs"/>
        </a:defRPr>
      </a:lvl2pPr>
      <a:lvl3pPr marL="497200" algn="l" defTabSz="497200" rtl="0" eaLnBrk="1" latinLnBrk="0" hangingPunct="1">
        <a:defRPr sz="1000" kern="1200">
          <a:solidFill>
            <a:schemeClr val="tx1"/>
          </a:solidFill>
          <a:latin typeface="+mn-lt"/>
          <a:ea typeface="+mn-ea"/>
          <a:cs typeface="+mn-cs"/>
        </a:defRPr>
      </a:lvl3pPr>
      <a:lvl4pPr marL="745801" algn="l" defTabSz="497200" rtl="0" eaLnBrk="1" latinLnBrk="0" hangingPunct="1">
        <a:defRPr sz="1000" kern="1200">
          <a:solidFill>
            <a:schemeClr val="tx1"/>
          </a:solidFill>
          <a:latin typeface="+mn-lt"/>
          <a:ea typeface="+mn-ea"/>
          <a:cs typeface="+mn-cs"/>
        </a:defRPr>
      </a:lvl4pPr>
      <a:lvl5pPr marL="994395" algn="l" defTabSz="497200" rtl="0" eaLnBrk="1" latinLnBrk="0" hangingPunct="1">
        <a:defRPr sz="1000" kern="1200">
          <a:solidFill>
            <a:schemeClr val="tx1"/>
          </a:solidFill>
          <a:latin typeface="+mn-lt"/>
          <a:ea typeface="+mn-ea"/>
          <a:cs typeface="+mn-cs"/>
        </a:defRPr>
      </a:lvl5pPr>
      <a:lvl6pPr marL="1243000" algn="l" defTabSz="497200" rtl="0" eaLnBrk="1" latinLnBrk="0" hangingPunct="1">
        <a:defRPr sz="1000" kern="1200">
          <a:solidFill>
            <a:schemeClr val="tx1"/>
          </a:solidFill>
          <a:latin typeface="+mn-lt"/>
          <a:ea typeface="+mn-ea"/>
          <a:cs typeface="+mn-cs"/>
        </a:defRPr>
      </a:lvl6pPr>
      <a:lvl7pPr marL="1491581" algn="l" defTabSz="497200" rtl="0" eaLnBrk="1" latinLnBrk="0" hangingPunct="1">
        <a:defRPr sz="1000" kern="1200">
          <a:solidFill>
            <a:schemeClr val="tx1"/>
          </a:solidFill>
          <a:latin typeface="+mn-lt"/>
          <a:ea typeface="+mn-ea"/>
          <a:cs typeface="+mn-cs"/>
        </a:defRPr>
      </a:lvl7pPr>
      <a:lvl8pPr marL="1740188" algn="l" defTabSz="497200" rtl="0" eaLnBrk="1" latinLnBrk="0" hangingPunct="1">
        <a:defRPr sz="1000" kern="1200">
          <a:solidFill>
            <a:schemeClr val="tx1"/>
          </a:solidFill>
          <a:latin typeface="+mn-lt"/>
          <a:ea typeface="+mn-ea"/>
          <a:cs typeface="+mn-cs"/>
        </a:defRPr>
      </a:lvl8pPr>
      <a:lvl9pPr marL="1988784" algn="l" defTabSz="497200" rtl="0" eaLnBrk="1" latinLnBrk="0" hangingPunct="1">
        <a:defRPr sz="1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194" name="Picture 7" descr="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48" r:id="rId1"/>
    <p:sldLayoutId id="2147486149" r:id="rId2"/>
    <p:sldLayoutId id="2147486150" r:id="rId3"/>
    <p:sldLayoutId id="2147486151" r:id="rId4"/>
    <p:sldLayoutId id="2147486152" r:id="rId5"/>
    <p:sldLayoutId id="2147486153" r:id="rId6"/>
    <p:sldLayoutId id="2147486154" r:id="rId7"/>
    <p:sldLayoutId id="2147486155" r:id="rId8"/>
    <p:sldLayoutId id="2147486156" r:id="rId9"/>
    <p:sldLayoutId id="2147486157" r:id="rId10"/>
    <p:sldLayoutId id="2147486158" r:id="rId11"/>
    <p:sldLayoutId id="2147486159" r:id="rId12"/>
  </p:sldLayoutIdLst>
  <p:transition spd="slow" advTm="1000">
    <p:split orient="vert"/>
  </p:transition>
  <p:txStyles>
    <p:titleStyle>
      <a:lvl1pPr algn="ctr" defTabSz="814388" rtl="0" eaLnBrk="0" fontAlgn="base" hangingPunct="0">
        <a:spcBef>
          <a:spcPct val="0"/>
        </a:spcBef>
        <a:spcAft>
          <a:spcPct val="0"/>
        </a:spcAft>
        <a:defRPr sz="3900">
          <a:solidFill>
            <a:schemeClr val="tx2"/>
          </a:solidFill>
          <a:latin typeface="+mj-lt"/>
          <a:ea typeface="SimSun" pitchFamily="2" charset="-122"/>
          <a:cs typeface="+mj-cs"/>
        </a:defRPr>
      </a:lvl1pPr>
      <a:lvl2pPr algn="ctr" defTabSz="814388" rtl="0" eaLnBrk="0" fontAlgn="base" hangingPunct="0">
        <a:spcBef>
          <a:spcPct val="0"/>
        </a:spcBef>
        <a:spcAft>
          <a:spcPct val="0"/>
        </a:spcAft>
        <a:defRPr sz="3900">
          <a:solidFill>
            <a:schemeClr val="tx2"/>
          </a:solidFill>
          <a:latin typeface="Arial" charset="0"/>
          <a:ea typeface="SimSun" pitchFamily="2" charset="-122"/>
        </a:defRPr>
      </a:lvl2pPr>
      <a:lvl3pPr algn="ctr" defTabSz="814388" rtl="0" eaLnBrk="0" fontAlgn="base" hangingPunct="0">
        <a:spcBef>
          <a:spcPct val="0"/>
        </a:spcBef>
        <a:spcAft>
          <a:spcPct val="0"/>
        </a:spcAft>
        <a:defRPr sz="3900">
          <a:solidFill>
            <a:schemeClr val="tx2"/>
          </a:solidFill>
          <a:latin typeface="Arial" charset="0"/>
          <a:ea typeface="SimSun" pitchFamily="2" charset="-122"/>
        </a:defRPr>
      </a:lvl3pPr>
      <a:lvl4pPr algn="ctr" defTabSz="814388" rtl="0" eaLnBrk="0" fontAlgn="base" hangingPunct="0">
        <a:spcBef>
          <a:spcPct val="0"/>
        </a:spcBef>
        <a:spcAft>
          <a:spcPct val="0"/>
        </a:spcAft>
        <a:defRPr sz="3900">
          <a:solidFill>
            <a:schemeClr val="tx2"/>
          </a:solidFill>
          <a:latin typeface="Arial" charset="0"/>
          <a:ea typeface="SimSun" pitchFamily="2" charset="-122"/>
        </a:defRPr>
      </a:lvl4pPr>
      <a:lvl5pPr algn="ctr" defTabSz="814388" rtl="0" eaLnBrk="0" fontAlgn="base" hangingPunct="0">
        <a:spcBef>
          <a:spcPct val="0"/>
        </a:spcBef>
        <a:spcAft>
          <a:spcPct val="0"/>
        </a:spcAft>
        <a:defRPr sz="3900">
          <a:solidFill>
            <a:schemeClr val="tx2"/>
          </a:solidFill>
          <a:latin typeface="Arial" charset="0"/>
          <a:ea typeface="SimSun" pitchFamily="2" charset="-122"/>
        </a:defRPr>
      </a:lvl5pPr>
      <a:lvl6pPr marL="248632" algn="ctr" defTabSz="815819" rtl="0" fontAlgn="base">
        <a:spcBef>
          <a:spcPct val="0"/>
        </a:spcBef>
        <a:spcAft>
          <a:spcPct val="0"/>
        </a:spcAft>
        <a:defRPr sz="3900">
          <a:solidFill>
            <a:schemeClr val="tx2"/>
          </a:solidFill>
          <a:latin typeface="Arial" charset="0"/>
          <a:ea typeface="宋体" pitchFamily="2" charset="-122"/>
        </a:defRPr>
      </a:lvl6pPr>
      <a:lvl7pPr marL="497264" algn="ctr" defTabSz="815819" rtl="0" fontAlgn="base">
        <a:spcBef>
          <a:spcPct val="0"/>
        </a:spcBef>
        <a:spcAft>
          <a:spcPct val="0"/>
        </a:spcAft>
        <a:defRPr sz="3900">
          <a:solidFill>
            <a:schemeClr val="tx2"/>
          </a:solidFill>
          <a:latin typeface="Arial" charset="0"/>
          <a:ea typeface="宋体" pitchFamily="2" charset="-122"/>
        </a:defRPr>
      </a:lvl7pPr>
      <a:lvl8pPr marL="745897" algn="ctr" defTabSz="815819" rtl="0" fontAlgn="base">
        <a:spcBef>
          <a:spcPct val="0"/>
        </a:spcBef>
        <a:spcAft>
          <a:spcPct val="0"/>
        </a:spcAft>
        <a:defRPr sz="3900">
          <a:solidFill>
            <a:schemeClr val="tx2"/>
          </a:solidFill>
          <a:latin typeface="Arial" charset="0"/>
          <a:ea typeface="宋体" pitchFamily="2" charset="-122"/>
        </a:defRPr>
      </a:lvl8pPr>
      <a:lvl9pPr marL="994524" algn="ctr" defTabSz="815819" rtl="0" fontAlgn="base">
        <a:spcBef>
          <a:spcPct val="0"/>
        </a:spcBef>
        <a:spcAft>
          <a:spcPct val="0"/>
        </a:spcAft>
        <a:defRPr sz="3900">
          <a:solidFill>
            <a:schemeClr val="tx2"/>
          </a:solidFill>
          <a:latin typeface="Arial" charset="0"/>
          <a:ea typeface="宋体" pitchFamily="2" charset="-122"/>
        </a:defRPr>
      </a:lvl9pPr>
    </p:titleStyle>
    <p:bodyStyle>
      <a:lvl1pPr marL="304800" indent="-304800" algn="l" defTabSz="814388" rtl="0" eaLnBrk="0" fontAlgn="base" hangingPunct="0">
        <a:spcBef>
          <a:spcPct val="20000"/>
        </a:spcBef>
        <a:spcAft>
          <a:spcPct val="0"/>
        </a:spcAft>
        <a:buChar char="•"/>
        <a:defRPr sz="2800">
          <a:solidFill>
            <a:schemeClr val="tx1"/>
          </a:solidFill>
          <a:latin typeface="+mn-lt"/>
          <a:ea typeface="SimSun" pitchFamily="2" charset="-122"/>
          <a:cs typeface="+mn-cs"/>
        </a:defRPr>
      </a:lvl1pPr>
      <a:lvl2pPr marL="661988" indent="-254000" algn="l" defTabSz="814388" rtl="0" eaLnBrk="0" fontAlgn="base" hangingPunct="0">
        <a:spcBef>
          <a:spcPct val="20000"/>
        </a:spcBef>
        <a:spcAft>
          <a:spcPct val="0"/>
        </a:spcAft>
        <a:buChar char="–"/>
        <a:defRPr sz="2500">
          <a:solidFill>
            <a:schemeClr val="tx1"/>
          </a:solidFill>
          <a:latin typeface="+mn-lt"/>
          <a:ea typeface="SimSun" pitchFamily="2" charset="-122"/>
        </a:defRPr>
      </a:lvl2pPr>
      <a:lvl3pPr marL="1019175" indent="-203200" algn="l" defTabSz="814388" rtl="0" eaLnBrk="0" fontAlgn="base" hangingPunct="0">
        <a:spcBef>
          <a:spcPct val="20000"/>
        </a:spcBef>
        <a:spcAft>
          <a:spcPct val="0"/>
        </a:spcAft>
        <a:buChar char="•"/>
        <a:defRPr sz="2100">
          <a:solidFill>
            <a:schemeClr val="tx1"/>
          </a:solidFill>
          <a:latin typeface="+mn-lt"/>
          <a:ea typeface="SimSun" pitchFamily="2" charset="-122"/>
        </a:defRPr>
      </a:lvl3pPr>
      <a:lvl4pPr marL="1427163" indent="-203200" algn="l" defTabSz="814388" rtl="0" eaLnBrk="0" fontAlgn="base" hangingPunct="0">
        <a:spcBef>
          <a:spcPct val="20000"/>
        </a:spcBef>
        <a:spcAft>
          <a:spcPct val="0"/>
        </a:spcAft>
        <a:buChar char="–"/>
        <a:defRPr>
          <a:solidFill>
            <a:schemeClr val="tx1"/>
          </a:solidFill>
          <a:latin typeface="+mn-lt"/>
          <a:ea typeface="SimSun" pitchFamily="2" charset="-122"/>
        </a:defRPr>
      </a:lvl4pPr>
      <a:lvl5pPr marL="1835150" indent="-203200" algn="l" defTabSz="814388" rtl="0" eaLnBrk="0" fontAlgn="base" hangingPunct="0">
        <a:spcBef>
          <a:spcPct val="20000"/>
        </a:spcBef>
        <a:spcAft>
          <a:spcPct val="0"/>
        </a:spcAft>
        <a:buChar char="»"/>
        <a:defRPr>
          <a:solidFill>
            <a:schemeClr val="tx1"/>
          </a:solidFill>
          <a:latin typeface="+mn-lt"/>
          <a:ea typeface="SimSun" pitchFamily="2" charset="-122"/>
        </a:defRPr>
      </a:lvl5pPr>
      <a:lvl6pPr marL="2084003" indent="-203750" algn="l" defTabSz="815819" rtl="0" fontAlgn="base">
        <a:spcBef>
          <a:spcPct val="20000"/>
        </a:spcBef>
        <a:spcAft>
          <a:spcPct val="0"/>
        </a:spcAft>
        <a:buChar char="»"/>
        <a:defRPr sz="1800">
          <a:solidFill>
            <a:schemeClr val="tx1"/>
          </a:solidFill>
          <a:latin typeface="+mn-lt"/>
          <a:ea typeface="+mn-ea"/>
        </a:defRPr>
      </a:lvl6pPr>
      <a:lvl7pPr marL="2332633" indent="-203750" algn="l" defTabSz="815819" rtl="0" fontAlgn="base">
        <a:spcBef>
          <a:spcPct val="20000"/>
        </a:spcBef>
        <a:spcAft>
          <a:spcPct val="0"/>
        </a:spcAft>
        <a:buChar char="»"/>
        <a:defRPr sz="1800">
          <a:solidFill>
            <a:schemeClr val="tx1"/>
          </a:solidFill>
          <a:latin typeface="+mn-lt"/>
          <a:ea typeface="+mn-ea"/>
        </a:defRPr>
      </a:lvl7pPr>
      <a:lvl8pPr marL="2581265" indent="-203750" algn="l" defTabSz="815819" rtl="0" fontAlgn="base">
        <a:spcBef>
          <a:spcPct val="20000"/>
        </a:spcBef>
        <a:spcAft>
          <a:spcPct val="0"/>
        </a:spcAft>
        <a:buChar char="»"/>
        <a:defRPr sz="1800">
          <a:solidFill>
            <a:schemeClr val="tx1"/>
          </a:solidFill>
          <a:latin typeface="+mn-lt"/>
          <a:ea typeface="+mn-ea"/>
        </a:defRPr>
      </a:lvl8pPr>
      <a:lvl9pPr marL="2829898" indent="-203750" algn="l" defTabSz="815819" rtl="0" fontAlgn="base">
        <a:spcBef>
          <a:spcPct val="20000"/>
        </a:spcBef>
        <a:spcAft>
          <a:spcPct val="0"/>
        </a:spcAft>
        <a:buChar char="»"/>
        <a:defRPr sz="1800">
          <a:solidFill>
            <a:schemeClr val="tx1"/>
          </a:solidFill>
          <a:latin typeface="+mn-lt"/>
          <a:ea typeface="+mn-ea"/>
        </a:defRPr>
      </a:lvl9pPr>
    </p:bodyStyle>
    <p:otherStyle>
      <a:defPPr>
        <a:defRPr lang="zh-CN"/>
      </a:defPPr>
      <a:lvl1pPr marL="0" algn="l" defTabSz="497264" rtl="0" eaLnBrk="1" latinLnBrk="0" hangingPunct="1">
        <a:defRPr sz="1000" kern="1200">
          <a:solidFill>
            <a:schemeClr val="tx1"/>
          </a:solidFill>
          <a:latin typeface="+mn-lt"/>
          <a:ea typeface="+mn-ea"/>
          <a:cs typeface="+mn-cs"/>
        </a:defRPr>
      </a:lvl1pPr>
      <a:lvl2pPr marL="248632" algn="l" defTabSz="497264" rtl="0" eaLnBrk="1" latinLnBrk="0" hangingPunct="1">
        <a:defRPr sz="1000" kern="1200">
          <a:solidFill>
            <a:schemeClr val="tx1"/>
          </a:solidFill>
          <a:latin typeface="+mn-lt"/>
          <a:ea typeface="+mn-ea"/>
          <a:cs typeface="+mn-cs"/>
        </a:defRPr>
      </a:lvl2pPr>
      <a:lvl3pPr marL="497264" algn="l" defTabSz="497264" rtl="0" eaLnBrk="1" latinLnBrk="0" hangingPunct="1">
        <a:defRPr sz="1000" kern="1200">
          <a:solidFill>
            <a:schemeClr val="tx1"/>
          </a:solidFill>
          <a:latin typeface="+mn-lt"/>
          <a:ea typeface="+mn-ea"/>
          <a:cs typeface="+mn-cs"/>
        </a:defRPr>
      </a:lvl3pPr>
      <a:lvl4pPr marL="745897" algn="l" defTabSz="497264" rtl="0" eaLnBrk="1" latinLnBrk="0" hangingPunct="1">
        <a:defRPr sz="1000" kern="1200">
          <a:solidFill>
            <a:schemeClr val="tx1"/>
          </a:solidFill>
          <a:latin typeface="+mn-lt"/>
          <a:ea typeface="+mn-ea"/>
          <a:cs typeface="+mn-cs"/>
        </a:defRPr>
      </a:lvl4pPr>
      <a:lvl5pPr marL="994524" algn="l" defTabSz="497264" rtl="0" eaLnBrk="1" latinLnBrk="0" hangingPunct="1">
        <a:defRPr sz="1000" kern="1200">
          <a:solidFill>
            <a:schemeClr val="tx1"/>
          </a:solidFill>
          <a:latin typeface="+mn-lt"/>
          <a:ea typeface="+mn-ea"/>
          <a:cs typeface="+mn-cs"/>
        </a:defRPr>
      </a:lvl5pPr>
      <a:lvl6pPr marL="1243160" algn="l" defTabSz="497264" rtl="0" eaLnBrk="1" latinLnBrk="0" hangingPunct="1">
        <a:defRPr sz="1000" kern="1200">
          <a:solidFill>
            <a:schemeClr val="tx1"/>
          </a:solidFill>
          <a:latin typeface="+mn-lt"/>
          <a:ea typeface="+mn-ea"/>
          <a:cs typeface="+mn-cs"/>
        </a:defRPr>
      </a:lvl6pPr>
      <a:lvl7pPr marL="1491777" algn="l" defTabSz="497264" rtl="0" eaLnBrk="1" latinLnBrk="0" hangingPunct="1">
        <a:defRPr sz="1000" kern="1200">
          <a:solidFill>
            <a:schemeClr val="tx1"/>
          </a:solidFill>
          <a:latin typeface="+mn-lt"/>
          <a:ea typeface="+mn-ea"/>
          <a:cs typeface="+mn-cs"/>
        </a:defRPr>
      </a:lvl7pPr>
      <a:lvl8pPr marL="1740414" algn="l" defTabSz="497264" rtl="0" eaLnBrk="1" latinLnBrk="0" hangingPunct="1">
        <a:defRPr sz="1000" kern="1200">
          <a:solidFill>
            <a:schemeClr val="tx1"/>
          </a:solidFill>
          <a:latin typeface="+mn-lt"/>
          <a:ea typeface="+mn-ea"/>
          <a:cs typeface="+mn-cs"/>
        </a:defRPr>
      </a:lvl8pPr>
      <a:lvl9pPr marL="1989043" algn="l" defTabSz="497264" rtl="0" eaLnBrk="1" latinLnBrk="0" hangingPunct="1">
        <a:defRPr sz="1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1266" name="图片 1033" descr="PPT素材-0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1588"/>
            <a:ext cx="9140825"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184" r:id="rId1"/>
    <p:sldLayoutId id="2147486185" r:id="rId2"/>
    <p:sldLayoutId id="2147486186" r:id="rId3"/>
    <p:sldLayoutId id="2147486187" r:id="rId4"/>
    <p:sldLayoutId id="2147486188" r:id="rId5"/>
    <p:sldLayoutId id="2147486189" r:id="rId6"/>
    <p:sldLayoutId id="2147486190" r:id="rId7"/>
    <p:sldLayoutId id="2147486191" r:id="rId8"/>
    <p:sldLayoutId id="2147486192" r:id="rId9"/>
    <p:sldLayoutId id="2147486193" r:id="rId10"/>
    <p:sldLayoutId id="2147486194" r:id="rId11"/>
    <p:sldLayoutId id="2147486195" r:id="rId12"/>
  </p:sldLayoutIdLst>
  <p:transition advTm="3000"/>
  <p:hf sldNum="0" hdr="0"/>
  <p:txStyles>
    <p:titleStyle>
      <a:lvl1pPr algn="ctr" defTabSz="815975" rtl="0" eaLnBrk="0" fontAlgn="base" hangingPunct="0">
        <a:spcBef>
          <a:spcPct val="0"/>
        </a:spcBef>
        <a:spcAft>
          <a:spcPct val="0"/>
        </a:spcAft>
        <a:buClr>
          <a:srgbClr val="000000"/>
        </a:buClr>
        <a:defRPr sz="3900" kern="1200">
          <a:solidFill>
            <a:schemeClr val="tx2"/>
          </a:solidFill>
          <a:latin typeface="+mj-lt"/>
          <a:ea typeface="SimSun" pitchFamily="2" charset="-122"/>
          <a:cs typeface="+mj-cs"/>
        </a:defRPr>
      </a:lvl1pPr>
      <a:lvl2pPr algn="ctr" defTabSz="815975" rtl="0" eaLnBrk="0" fontAlgn="base" hangingPunct="0">
        <a:spcBef>
          <a:spcPct val="0"/>
        </a:spcBef>
        <a:spcAft>
          <a:spcPct val="0"/>
        </a:spcAft>
        <a:buClr>
          <a:srgbClr val="000000"/>
        </a:buClr>
        <a:defRPr sz="3900">
          <a:solidFill>
            <a:schemeClr val="tx2"/>
          </a:solidFill>
          <a:latin typeface="Arial" pitchFamily="34" charset="0"/>
          <a:ea typeface="SimSun" pitchFamily="2" charset="-122"/>
        </a:defRPr>
      </a:lvl2pPr>
      <a:lvl3pPr algn="ctr" defTabSz="815975" rtl="0" eaLnBrk="0" fontAlgn="base" hangingPunct="0">
        <a:spcBef>
          <a:spcPct val="0"/>
        </a:spcBef>
        <a:spcAft>
          <a:spcPct val="0"/>
        </a:spcAft>
        <a:buClr>
          <a:srgbClr val="000000"/>
        </a:buClr>
        <a:defRPr sz="3900">
          <a:solidFill>
            <a:schemeClr val="tx2"/>
          </a:solidFill>
          <a:latin typeface="Arial" pitchFamily="34" charset="0"/>
          <a:ea typeface="SimSun" pitchFamily="2" charset="-122"/>
        </a:defRPr>
      </a:lvl3pPr>
      <a:lvl4pPr algn="ctr" defTabSz="815975" rtl="0" eaLnBrk="0" fontAlgn="base" hangingPunct="0">
        <a:spcBef>
          <a:spcPct val="0"/>
        </a:spcBef>
        <a:spcAft>
          <a:spcPct val="0"/>
        </a:spcAft>
        <a:buClr>
          <a:srgbClr val="000000"/>
        </a:buClr>
        <a:defRPr sz="3900">
          <a:solidFill>
            <a:schemeClr val="tx2"/>
          </a:solidFill>
          <a:latin typeface="Arial" pitchFamily="34" charset="0"/>
          <a:ea typeface="SimSun" pitchFamily="2" charset="-122"/>
        </a:defRPr>
      </a:lvl4pPr>
      <a:lvl5pPr algn="ctr" defTabSz="815975" rtl="0" eaLnBrk="0" fontAlgn="base" hangingPunct="0">
        <a:spcBef>
          <a:spcPct val="0"/>
        </a:spcBef>
        <a:spcAft>
          <a:spcPct val="0"/>
        </a:spcAft>
        <a:buClr>
          <a:srgbClr val="000000"/>
        </a:buClr>
        <a:defRPr sz="3900">
          <a:solidFill>
            <a:schemeClr val="tx2"/>
          </a:solidFill>
          <a:latin typeface="Arial" pitchFamily="34" charset="0"/>
          <a:ea typeface="SimSun" pitchFamily="2" charset="-122"/>
        </a:defRPr>
      </a:lvl5pPr>
      <a:lvl6pPr marL="457200" algn="ctr" defTabSz="815975" rtl="0" fontAlgn="base">
        <a:spcBef>
          <a:spcPct val="0"/>
        </a:spcBef>
        <a:spcAft>
          <a:spcPct val="0"/>
        </a:spcAft>
        <a:buClr>
          <a:srgbClr val="000000"/>
        </a:buClr>
        <a:defRPr sz="3900">
          <a:solidFill>
            <a:schemeClr val="tx2"/>
          </a:solidFill>
          <a:latin typeface="Arial" pitchFamily="34" charset="0"/>
          <a:ea typeface="SimSun" pitchFamily="2" charset="-122"/>
        </a:defRPr>
      </a:lvl6pPr>
      <a:lvl7pPr marL="914400" algn="ctr" defTabSz="815975" rtl="0" fontAlgn="base">
        <a:spcBef>
          <a:spcPct val="0"/>
        </a:spcBef>
        <a:spcAft>
          <a:spcPct val="0"/>
        </a:spcAft>
        <a:buClr>
          <a:srgbClr val="000000"/>
        </a:buClr>
        <a:defRPr sz="3900">
          <a:solidFill>
            <a:schemeClr val="tx2"/>
          </a:solidFill>
          <a:latin typeface="Arial" pitchFamily="34" charset="0"/>
          <a:ea typeface="SimSun" pitchFamily="2" charset="-122"/>
        </a:defRPr>
      </a:lvl7pPr>
      <a:lvl8pPr marL="1371600" algn="ctr" defTabSz="815975" rtl="0" fontAlgn="base">
        <a:spcBef>
          <a:spcPct val="0"/>
        </a:spcBef>
        <a:spcAft>
          <a:spcPct val="0"/>
        </a:spcAft>
        <a:buClr>
          <a:srgbClr val="000000"/>
        </a:buClr>
        <a:defRPr sz="3900">
          <a:solidFill>
            <a:schemeClr val="tx2"/>
          </a:solidFill>
          <a:latin typeface="Arial" pitchFamily="34" charset="0"/>
          <a:ea typeface="SimSun" pitchFamily="2" charset="-122"/>
        </a:defRPr>
      </a:lvl8pPr>
      <a:lvl9pPr marL="1828800" algn="ctr" defTabSz="815975" rtl="0" fontAlgn="base">
        <a:spcBef>
          <a:spcPct val="0"/>
        </a:spcBef>
        <a:spcAft>
          <a:spcPct val="0"/>
        </a:spcAft>
        <a:buClr>
          <a:srgbClr val="000000"/>
        </a:buClr>
        <a:defRPr sz="3900">
          <a:solidFill>
            <a:schemeClr val="tx2"/>
          </a:solidFill>
          <a:latin typeface="Arial" pitchFamily="34" charset="0"/>
          <a:ea typeface="SimSun" pitchFamily="2" charset="-122"/>
        </a:defRPr>
      </a:lvl9pPr>
    </p:titleStyle>
    <p:bodyStyle>
      <a:lvl1pPr marL="304800" indent="-304800" algn="l" defTabSz="815975" rtl="0" eaLnBrk="0" fontAlgn="base" hangingPunct="0">
        <a:spcBef>
          <a:spcPct val="20000"/>
        </a:spcBef>
        <a:spcAft>
          <a:spcPct val="0"/>
        </a:spcAft>
        <a:buChar char="•"/>
        <a:defRPr sz="2800" kern="1200">
          <a:solidFill>
            <a:schemeClr val="tx1"/>
          </a:solidFill>
          <a:latin typeface="+mn-lt"/>
          <a:ea typeface="SimSun" pitchFamily="2" charset="-122"/>
          <a:cs typeface="+mn-cs"/>
        </a:defRPr>
      </a:lvl1pPr>
      <a:lvl2pPr marL="661988" lvl="1" indent="-255588" algn="l" defTabSz="815975" rtl="0" eaLnBrk="0" fontAlgn="base" hangingPunct="0">
        <a:spcBef>
          <a:spcPct val="20000"/>
        </a:spcBef>
        <a:spcAft>
          <a:spcPct val="0"/>
        </a:spcAft>
        <a:buChar char="–"/>
        <a:defRPr sz="2500" kern="1200">
          <a:solidFill>
            <a:schemeClr val="tx1"/>
          </a:solidFill>
          <a:latin typeface="+mn-lt"/>
          <a:ea typeface="SimSun" pitchFamily="2" charset="-122"/>
          <a:cs typeface="+mn-cs"/>
        </a:defRPr>
      </a:lvl2pPr>
      <a:lvl3pPr marL="1019175" lvl="2" indent="-203200" algn="l" defTabSz="815975" rtl="0" eaLnBrk="0" fontAlgn="base" hangingPunct="0">
        <a:spcBef>
          <a:spcPct val="20000"/>
        </a:spcBef>
        <a:spcAft>
          <a:spcPct val="0"/>
        </a:spcAft>
        <a:buChar char="•"/>
        <a:defRPr sz="2100" kern="1200">
          <a:solidFill>
            <a:schemeClr val="tx1"/>
          </a:solidFill>
          <a:latin typeface="+mn-lt"/>
          <a:ea typeface="SimSun" pitchFamily="2" charset="-122"/>
          <a:cs typeface="+mn-cs"/>
        </a:defRPr>
      </a:lvl3pPr>
      <a:lvl4pPr marL="1427163" lvl="3" indent="-203200" algn="l" defTabSz="815975" rtl="0" eaLnBrk="0" fontAlgn="base" hangingPunct="0">
        <a:spcBef>
          <a:spcPct val="20000"/>
        </a:spcBef>
        <a:spcAft>
          <a:spcPct val="0"/>
        </a:spcAft>
        <a:buChar char="–"/>
        <a:defRPr kern="1200">
          <a:solidFill>
            <a:schemeClr val="tx1"/>
          </a:solidFill>
          <a:latin typeface="+mn-lt"/>
          <a:ea typeface="SimSun" pitchFamily="2" charset="-122"/>
          <a:cs typeface="+mn-cs"/>
        </a:defRPr>
      </a:lvl4pPr>
      <a:lvl5pPr marL="1835150" lvl="4" indent="-203200" algn="l" defTabSz="815975" rtl="0" eaLnBrk="0" fontAlgn="base" hangingPunct="0">
        <a:spcBef>
          <a:spcPct val="20000"/>
        </a:spcBef>
        <a:spcAft>
          <a:spcPct val="0"/>
        </a:spcAft>
        <a:buChar char="»"/>
        <a:defRPr kern="1200">
          <a:solidFill>
            <a:schemeClr val="tx1"/>
          </a:solidFill>
          <a:latin typeface="+mn-lt"/>
          <a:ea typeface="SimSun" pitchFamily="2" charset="-122"/>
          <a:cs typeface="+mn-cs"/>
        </a:defRPr>
      </a:lvl5pPr>
      <a:lvl6pPr marL="1368135" lvl="5" indent="-124376" algn="l" defTabSz="816389"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6pPr>
      <a:lvl7pPr marL="1616886" lvl="6" indent="-124376" algn="l" defTabSz="816389"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7pPr>
      <a:lvl8pPr marL="1865636" lvl="7" indent="-124376" algn="l" defTabSz="816389"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8pPr>
      <a:lvl9pPr marL="2114387" lvl="8" indent="-124376" algn="l" defTabSz="816389"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9pPr>
    </p:bodyStyle>
    <p:otherStyle>
      <a:lvl1pPr marL="0" lvl="0" indent="0" algn="l" defTabSz="497504" eaLnBrk="1" fontAlgn="base" latinLnBrk="0" hangingPunct="1">
        <a:lnSpc>
          <a:spcPct val="100000"/>
        </a:lnSpc>
        <a:spcBef>
          <a:spcPct val="0"/>
        </a:spcBef>
        <a:spcAft>
          <a:spcPct val="0"/>
        </a:spcAft>
        <a:buNone/>
        <a:defRPr sz="1000" b="0" i="0" u="none" kern="1200" baseline="0">
          <a:solidFill>
            <a:schemeClr val="tx1"/>
          </a:solidFill>
          <a:latin typeface="+mn-lt"/>
          <a:ea typeface="+mn-ea"/>
          <a:cs typeface="+mn-cs"/>
        </a:defRPr>
      </a:lvl1pPr>
      <a:lvl2pPr marL="248752" lvl="1" indent="0" algn="l" defTabSz="497504"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2pPr>
      <a:lvl3pPr marL="497504" lvl="2" indent="0" algn="l" defTabSz="497504"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3pPr>
      <a:lvl4pPr marL="746257" lvl="3" indent="0" algn="l" defTabSz="497504"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4pPr>
      <a:lvl5pPr marL="995008" lvl="4" indent="0" algn="l" defTabSz="497504"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5pPr>
      <a:lvl6pPr marL="1243760" lvl="5" indent="0" algn="l" defTabSz="497504"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6pPr>
      <a:lvl7pPr marL="1492509" lvl="6" indent="0" algn="l" defTabSz="497504"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7pPr>
      <a:lvl8pPr marL="1741263" lvl="7" indent="0" algn="l" defTabSz="497504"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8pPr>
      <a:lvl9pPr marL="1990012" lvl="8" indent="0" algn="l" defTabSz="497504" eaLnBrk="1" fontAlgn="base" latinLnBrk="0" hangingPunct="1">
        <a:lnSpc>
          <a:spcPct val="100000"/>
        </a:lnSpc>
        <a:spcBef>
          <a:spcPct val="0"/>
        </a:spcBef>
        <a:spcAft>
          <a:spcPct val="0"/>
        </a:spcAft>
        <a:buNone/>
        <a:defRPr sz="16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0.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60.xml"/><Relationship Id="rId7" Type="http://schemas.openxmlformats.org/officeDocument/2006/relationships/image" Target="../media/image41.png"/><Relationship Id="rId12" Type="http://schemas.openxmlformats.org/officeDocument/2006/relationships/image" Target="../media/image4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notesSlide" Target="../notesSlides/notesSlide11.xml"/><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4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0.xml"/><Relationship Id="rId6" Type="http://schemas.openxmlformats.org/officeDocument/2006/relationships/image" Target="../media/image28.png"/><Relationship Id="rId5" Type="http://schemas.openxmlformats.org/officeDocument/2006/relationships/image" Target="../media/image41.png"/><Relationship Id="rId10" Type="http://schemas.openxmlformats.org/officeDocument/2006/relationships/image" Target="../media/image48.png"/><Relationship Id="rId4" Type="http://schemas.openxmlformats.org/officeDocument/2006/relationships/image" Target="../media/image26.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png"/><Relationship Id="rId3" Type="http://schemas.openxmlformats.org/officeDocument/2006/relationships/notesSlide" Target="../notesSlides/notesSlide16.xml"/><Relationship Id="rId7" Type="http://schemas.openxmlformats.org/officeDocument/2006/relationships/image" Target="../media/image54.png"/><Relationship Id="rId12" Type="http://schemas.openxmlformats.org/officeDocument/2006/relationships/image" Target="../media/image59.png"/><Relationship Id="rId2" Type="http://schemas.openxmlformats.org/officeDocument/2006/relationships/slideLayout" Target="../slideLayouts/slideLayout46.xml"/><Relationship Id="rId16" Type="http://schemas.openxmlformats.org/officeDocument/2006/relationships/image" Target="../media/image50.png"/><Relationship Id="rId1" Type="http://schemas.openxmlformats.org/officeDocument/2006/relationships/vmlDrawing" Target="../drawings/vmlDrawing1.vml"/><Relationship Id="rId6" Type="http://schemas.openxmlformats.org/officeDocument/2006/relationships/image" Target="../media/image53.png"/><Relationship Id="rId11" Type="http://schemas.openxmlformats.org/officeDocument/2006/relationships/image" Target="../media/image58.png"/><Relationship Id="rId5" Type="http://schemas.openxmlformats.org/officeDocument/2006/relationships/image" Target="../media/image52.jpeg"/><Relationship Id="rId15" Type="http://schemas.openxmlformats.org/officeDocument/2006/relationships/oleObject" Target="../embeddings/oleObject1.bin"/><Relationship Id="rId10" Type="http://schemas.openxmlformats.org/officeDocument/2006/relationships/image" Target="../media/image57.png"/><Relationship Id="rId4" Type="http://schemas.openxmlformats.org/officeDocument/2006/relationships/image" Target="../media/image51.jpeg"/><Relationship Id="rId9" Type="http://schemas.openxmlformats.org/officeDocument/2006/relationships/image" Target="../media/image56.png"/><Relationship Id="rId14" Type="http://schemas.openxmlformats.org/officeDocument/2006/relationships/image" Target="../media/image61.png"/></Relationships>
</file>

<file path=ppt/slides/_rels/slide2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7.xml"/><Relationship Id="rId1" Type="http://schemas.openxmlformats.org/officeDocument/2006/relationships/slideLayout" Target="../slideLayouts/slideLayout25.xml"/><Relationship Id="rId6" Type="http://schemas.openxmlformats.org/officeDocument/2006/relationships/image" Target="../media/image28.png"/><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1-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38" y="3052763"/>
            <a:ext cx="9202738"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descr="1-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963" y="1684338"/>
            <a:ext cx="355282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1-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2844800"/>
            <a:ext cx="23876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1-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4388" y="0"/>
            <a:ext cx="5691187"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descr="1-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0" y="500063"/>
            <a:ext cx="224313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4038600" y="1875344"/>
            <a:ext cx="3733800" cy="193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3" tIns="45680" rIns="91353" bIns="4568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4000" b="1" dirty="0">
                <a:solidFill>
                  <a:srgbClr val="FF0000"/>
                </a:solidFill>
                <a:latin typeface="Time new roman"/>
              </a:rPr>
              <a:t> MÔN </a:t>
            </a:r>
            <a:endParaRPr lang="en-US" sz="4000" b="1" dirty="0" smtClean="0">
              <a:solidFill>
                <a:srgbClr val="FF0000"/>
              </a:solidFill>
              <a:latin typeface="Time new roman"/>
            </a:endParaRPr>
          </a:p>
          <a:p>
            <a:pPr algn="ctr" eaLnBrk="1" hangingPunct="1"/>
            <a:r>
              <a:rPr lang="nl-NL" sz="4000" b="1" dirty="0" smtClean="0">
                <a:solidFill>
                  <a:srgbClr val="FF0000"/>
                </a:solidFill>
                <a:latin typeface="Time new roman"/>
              </a:rPr>
              <a:t>CÔNG </a:t>
            </a:r>
            <a:r>
              <a:rPr lang="nl-NL" sz="4000" b="1" dirty="0">
                <a:solidFill>
                  <a:srgbClr val="FF0000"/>
                </a:solidFill>
                <a:latin typeface="Time new roman"/>
              </a:rPr>
              <a:t>NGHỆ</a:t>
            </a:r>
            <a:endParaRPr lang="en-US" sz="4000" dirty="0">
              <a:solidFill>
                <a:srgbClr val="FF0000"/>
              </a:solidFill>
              <a:latin typeface="Time new roman"/>
            </a:endParaRPr>
          </a:p>
          <a:p>
            <a:pPr algn="ctr" eaLnBrk="1" hangingPunct="1"/>
            <a:r>
              <a:rPr lang="en-US" sz="4000" b="1" dirty="0" smtClean="0">
                <a:solidFill>
                  <a:srgbClr val="FF0000"/>
                </a:solidFill>
                <a:latin typeface="Time new roman"/>
              </a:rPr>
              <a:t>LỚP 3</a:t>
            </a:r>
            <a:endParaRPr lang="en-US" sz="4000" b="1" dirty="0">
              <a:solidFill>
                <a:srgbClr val="FF0000"/>
              </a:solidFill>
              <a:latin typeface="Time new roman"/>
            </a:endParaRPr>
          </a:p>
        </p:txBody>
      </p:sp>
    </p:spTree>
  </p:cSld>
  <p:clrMapOvr>
    <a:masterClrMapping/>
  </p:clrMapOvr>
  <p:transition spd="slow" advClick="0" advTm="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1000"/>
                                        <p:tgtEl>
                                          <p:spTgt spid="37892"/>
                                        </p:tgtEl>
                                      </p:cBhvr>
                                    </p:animEffect>
                                    <p:anim calcmode="lin" valueType="num">
                                      <p:cBhvr>
                                        <p:cTn id="8" dur="1000" fill="hold"/>
                                        <p:tgtEl>
                                          <p:spTgt spid="37892"/>
                                        </p:tgtEl>
                                        <p:attrNameLst>
                                          <p:attrName>ppt_x</p:attrName>
                                        </p:attrNameLst>
                                      </p:cBhvr>
                                      <p:tavLst>
                                        <p:tav tm="0">
                                          <p:val>
                                            <p:strVal val="#ppt_x"/>
                                          </p:val>
                                        </p:tav>
                                        <p:tav tm="100000">
                                          <p:val>
                                            <p:strVal val="#ppt_x"/>
                                          </p:val>
                                        </p:tav>
                                      </p:tavLst>
                                    </p:anim>
                                    <p:anim calcmode="lin" valueType="num">
                                      <p:cBhvr>
                                        <p:cTn id="9" dur="1000" fill="hold"/>
                                        <p:tgtEl>
                                          <p:spTgt spid="3789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3" presetClass="entr" presetSubtype="0" fill="hold" nodeType="afterEffect">
                                  <p:stCondLst>
                                    <p:cond delay="0"/>
                                  </p:stCondLst>
                                  <p:childTnLst>
                                    <p:set>
                                      <p:cBhvr>
                                        <p:cTn id="12" dur="1" fill="hold">
                                          <p:stCondLst>
                                            <p:cond delay="0"/>
                                          </p:stCondLst>
                                        </p:cTn>
                                        <p:tgtEl>
                                          <p:spTgt spid="37894"/>
                                        </p:tgtEl>
                                        <p:attrNameLst>
                                          <p:attrName>style.visibility</p:attrName>
                                        </p:attrNameLst>
                                      </p:cBhvr>
                                      <p:to>
                                        <p:strVal val="visible"/>
                                      </p:to>
                                    </p:set>
                                    <p:anim calcmode="lin" valueType="num">
                                      <p:cBhvr>
                                        <p:cTn id="13" dur="500" fill="hold"/>
                                        <p:tgtEl>
                                          <p:spTgt spid="37894"/>
                                        </p:tgtEl>
                                        <p:attrNameLst>
                                          <p:attrName>ppt_w</p:attrName>
                                        </p:attrNameLst>
                                      </p:cBhvr>
                                      <p:tavLst>
                                        <p:tav tm="0">
                                          <p:val>
                                            <p:fltVal val="0"/>
                                          </p:val>
                                        </p:tav>
                                        <p:tav tm="100000">
                                          <p:val>
                                            <p:strVal val="#ppt_w"/>
                                          </p:val>
                                        </p:tav>
                                      </p:tavLst>
                                    </p:anim>
                                    <p:anim calcmode="lin" valueType="num">
                                      <p:cBhvr>
                                        <p:cTn id="14" dur="500" fill="hold"/>
                                        <p:tgtEl>
                                          <p:spTgt spid="37894"/>
                                        </p:tgtEl>
                                        <p:attrNameLst>
                                          <p:attrName>ppt_h</p:attrName>
                                        </p:attrNameLst>
                                      </p:cBhvr>
                                      <p:tavLst>
                                        <p:tav tm="0">
                                          <p:val>
                                            <p:fltVal val="0"/>
                                          </p:val>
                                        </p:tav>
                                        <p:tav tm="100000">
                                          <p:val>
                                            <p:strVal val="#ppt_h"/>
                                          </p:val>
                                        </p:tav>
                                      </p:tavLst>
                                    </p:anim>
                                    <p:animEffect transition="in" filter="fade">
                                      <p:cBhvr>
                                        <p:cTn id="15" dur="500"/>
                                        <p:tgtEl>
                                          <p:spTgt spid="37894"/>
                                        </p:tgtEl>
                                      </p:cBhvr>
                                    </p:animEffect>
                                  </p:childTnLst>
                                </p:cTn>
                              </p:par>
                            </p:childTnLst>
                          </p:cTn>
                        </p:par>
                        <p:par>
                          <p:cTn id="16" fill="hold" nodeType="afterGroup">
                            <p:stCondLst>
                              <p:cond delay="1500"/>
                            </p:stCondLst>
                            <p:childTnLst>
                              <p:par>
                                <p:cTn id="17" presetID="53" presetClass="entr" presetSubtype="0" fill="hold" nodeType="afterEffect">
                                  <p:stCondLst>
                                    <p:cond delay="0"/>
                                  </p:stCondLst>
                                  <p:childTnLst>
                                    <p:set>
                                      <p:cBhvr>
                                        <p:cTn id="18" dur="1" fill="hold">
                                          <p:stCondLst>
                                            <p:cond delay="0"/>
                                          </p:stCondLst>
                                        </p:cTn>
                                        <p:tgtEl>
                                          <p:spTgt spid="37895"/>
                                        </p:tgtEl>
                                        <p:attrNameLst>
                                          <p:attrName>style.visibility</p:attrName>
                                        </p:attrNameLst>
                                      </p:cBhvr>
                                      <p:to>
                                        <p:strVal val="visible"/>
                                      </p:to>
                                    </p:set>
                                    <p:anim calcmode="lin" valueType="num">
                                      <p:cBhvr>
                                        <p:cTn id="19" dur="500" fill="hold"/>
                                        <p:tgtEl>
                                          <p:spTgt spid="37895"/>
                                        </p:tgtEl>
                                        <p:attrNameLst>
                                          <p:attrName>ppt_w</p:attrName>
                                        </p:attrNameLst>
                                      </p:cBhvr>
                                      <p:tavLst>
                                        <p:tav tm="0">
                                          <p:val>
                                            <p:fltVal val="0"/>
                                          </p:val>
                                        </p:tav>
                                        <p:tav tm="100000">
                                          <p:val>
                                            <p:strVal val="#ppt_w"/>
                                          </p:val>
                                        </p:tav>
                                      </p:tavLst>
                                    </p:anim>
                                    <p:anim calcmode="lin" valueType="num">
                                      <p:cBhvr>
                                        <p:cTn id="20" dur="500" fill="hold"/>
                                        <p:tgtEl>
                                          <p:spTgt spid="37895"/>
                                        </p:tgtEl>
                                        <p:attrNameLst>
                                          <p:attrName>ppt_h</p:attrName>
                                        </p:attrNameLst>
                                      </p:cBhvr>
                                      <p:tavLst>
                                        <p:tav tm="0">
                                          <p:val>
                                            <p:fltVal val="0"/>
                                          </p:val>
                                        </p:tav>
                                        <p:tav tm="100000">
                                          <p:val>
                                            <p:strVal val="#ppt_h"/>
                                          </p:val>
                                        </p:tav>
                                      </p:tavLst>
                                    </p:anim>
                                    <p:animEffect transition="in" filter="fade">
                                      <p:cBhvr>
                                        <p:cTn id="21" dur="500"/>
                                        <p:tgtEl>
                                          <p:spTgt spid="37895"/>
                                        </p:tgtEl>
                                      </p:cBhvr>
                                    </p:animEffect>
                                  </p:childTnLst>
                                </p:cTn>
                              </p:par>
                            </p:childTnLst>
                          </p:cTn>
                        </p:par>
                        <p:par>
                          <p:cTn id="22" fill="hold" nodeType="afterGroup">
                            <p:stCondLst>
                              <p:cond delay="2000"/>
                            </p:stCondLst>
                            <p:childTnLst>
                              <p:par>
                                <p:cTn id="23" presetID="16" presetClass="entr" presetSubtype="37" fill="hold" nodeType="afterEffect">
                                  <p:stCondLst>
                                    <p:cond delay="0"/>
                                  </p:stCondLst>
                                  <p:childTnLst>
                                    <p:set>
                                      <p:cBhvr>
                                        <p:cTn id="24" dur="1" fill="hold">
                                          <p:stCondLst>
                                            <p:cond delay="0"/>
                                          </p:stCondLst>
                                        </p:cTn>
                                        <p:tgtEl>
                                          <p:spTgt spid="37897"/>
                                        </p:tgtEl>
                                        <p:attrNameLst>
                                          <p:attrName>style.visibility</p:attrName>
                                        </p:attrNameLst>
                                      </p:cBhvr>
                                      <p:to>
                                        <p:strVal val="visible"/>
                                      </p:to>
                                    </p:set>
                                    <p:animEffect transition="in" filter="barn(outVertical)">
                                      <p:cBhvr>
                                        <p:cTn id="25" dur="500"/>
                                        <p:tgtEl>
                                          <p:spTgt spid="37897"/>
                                        </p:tgtEl>
                                      </p:cBhvr>
                                    </p:animEffect>
                                  </p:childTnLst>
                                </p:cTn>
                              </p:par>
                            </p:childTnLst>
                          </p:cTn>
                        </p:par>
                        <p:par>
                          <p:cTn id="26" fill="hold" nodeType="afterGroup">
                            <p:stCondLst>
                              <p:cond delay="2500"/>
                            </p:stCondLst>
                            <p:childTnLst>
                              <p:par>
                                <p:cTn id="27" presetID="47" presetClass="entr" presetSubtype="0" fill="hold" nodeType="afterEffect">
                                  <p:stCondLst>
                                    <p:cond delay="0"/>
                                  </p:stCondLst>
                                  <p:childTnLst>
                                    <p:set>
                                      <p:cBhvr>
                                        <p:cTn id="28" dur="1" fill="hold">
                                          <p:stCondLst>
                                            <p:cond delay="0"/>
                                          </p:stCondLst>
                                        </p:cTn>
                                        <p:tgtEl>
                                          <p:spTgt spid="37896"/>
                                        </p:tgtEl>
                                        <p:attrNameLst>
                                          <p:attrName>style.visibility</p:attrName>
                                        </p:attrNameLst>
                                      </p:cBhvr>
                                      <p:to>
                                        <p:strVal val="visible"/>
                                      </p:to>
                                    </p:set>
                                    <p:animEffect transition="in" filter="fade">
                                      <p:cBhvr>
                                        <p:cTn id="29" dur="1000"/>
                                        <p:tgtEl>
                                          <p:spTgt spid="37896"/>
                                        </p:tgtEl>
                                      </p:cBhvr>
                                    </p:animEffect>
                                    <p:anim calcmode="lin" valueType="num">
                                      <p:cBhvr>
                                        <p:cTn id="30" dur="1000" fill="hold"/>
                                        <p:tgtEl>
                                          <p:spTgt spid="37896"/>
                                        </p:tgtEl>
                                        <p:attrNameLst>
                                          <p:attrName>ppt_x</p:attrName>
                                        </p:attrNameLst>
                                      </p:cBhvr>
                                      <p:tavLst>
                                        <p:tav tm="0">
                                          <p:val>
                                            <p:strVal val="#ppt_x"/>
                                          </p:val>
                                        </p:tav>
                                        <p:tav tm="100000">
                                          <p:val>
                                            <p:strVal val="#ppt_x"/>
                                          </p:val>
                                        </p:tav>
                                      </p:tavLst>
                                    </p:anim>
                                    <p:anim calcmode="lin" valueType="num">
                                      <p:cBhvr>
                                        <p:cTn id="31" dur="1000" fill="hold"/>
                                        <p:tgtEl>
                                          <p:spTgt spid="37896"/>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circle(in)">
                                      <p:cBhvr>
                                        <p:cTn id="36"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1-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38" y="3052763"/>
            <a:ext cx="9202738"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1-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1613" y="187325"/>
            <a:ext cx="7291387"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1-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4975" y="3834606"/>
            <a:ext cx="141605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1-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5913"/>
            <a:ext cx="2243138"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2438400" y="1227149"/>
            <a:ext cx="5486400" cy="300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9762" tIns="24881" rIns="49762" bIns="24881">
            <a:spAutoFit/>
          </a:bodyPr>
          <a:lstStyle>
            <a:lvl1pPr defTabSz="1500188">
              <a:defRPr sz="3000">
                <a:solidFill>
                  <a:schemeClr val="tx1"/>
                </a:solidFill>
                <a:latin typeface="Arial" pitchFamily="34" charset="0"/>
                <a:ea typeface="SimSun" pitchFamily="2" charset="-122"/>
              </a:defRPr>
            </a:lvl1pPr>
            <a:lvl2pPr marL="742950" indent="-285750" defTabSz="1500188">
              <a:defRPr sz="3000">
                <a:solidFill>
                  <a:schemeClr val="tx1"/>
                </a:solidFill>
                <a:latin typeface="Arial" pitchFamily="34" charset="0"/>
                <a:ea typeface="SimSun" pitchFamily="2" charset="-122"/>
              </a:defRPr>
            </a:lvl2pPr>
            <a:lvl3pPr marL="1143000" indent="-228600" defTabSz="1500188">
              <a:defRPr sz="3000">
                <a:solidFill>
                  <a:schemeClr val="tx1"/>
                </a:solidFill>
                <a:latin typeface="Arial" pitchFamily="34" charset="0"/>
                <a:ea typeface="SimSun" pitchFamily="2" charset="-122"/>
              </a:defRPr>
            </a:lvl3pPr>
            <a:lvl4pPr marL="1600200" indent="-228600" defTabSz="1500188">
              <a:defRPr sz="3000">
                <a:solidFill>
                  <a:schemeClr val="tx1"/>
                </a:solidFill>
                <a:latin typeface="Arial" pitchFamily="34" charset="0"/>
                <a:ea typeface="SimSun" pitchFamily="2" charset="-122"/>
              </a:defRPr>
            </a:lvl4pPr>
            <a:lvl5pPr marL="2057400" indent="-228600" defTabSz="1500188">
              <a:defRPr sz="3000">
                <a:solidFill>
                  <a:schemeClr val="tx1"/>
                </a:solidFill>
                <a:latin typeface="Arial" pitchFamily="34" charset="0"/>
                <a:ea typeface="SimSun" pitchFamily="2" charset="-122"/>
              </a:defRPr>
            </a:lvl5pPr>
            <a:lvl6pPr marL="25146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9pPr>
          </a:lstStyle>
          <a:p>
            <a:pPr algn="just"/>
            <a:r>
              <a:rPr lang="nl-NL" sz="2400" i="1" dirty="0">
                <a:solidFill>
                  <a:srgbClr val="0000FF"/>
                </a:solidFill>
                <a:latin typeface="Time new roman"/>
              </a:rPr>
              <a:t>Để chọn được kênh truyền hình, có 2 cách. Để điều chỉnh chọn kênh trước hoặc sau kênh đang phát, em cần ấn nút CH+ để chuyển đến kênh tiếp sau kênh đang phát, ấn nút CH- để chuyển đến kênh trước kênh đang phát. Chọn kênh theo ý muốn bằng cách bấm số kênh rồi ấn nút OK.</a:t>
            </a:r>
            <a:endParaRPr lang="zh-CN" altLang="en-US" sz="2400" b="1" dirty="0">
              <a:solidFill>
                <a:srgbClr val="0000FF"/>
              </a:solidFill>
              <a:effectLst>
                <a:outerShdw blurRad="38100" dist="38100" dir="2700000" algn="tl">
                  <a:srgbClr val="000000">
                    <a:alpha val="43137"/>
                  </a:srgbClr>
                </a:outerShdw>
              </a:effectLst>
              <a:latin typeface="Time new roman"/>
            </a:endParaRPr>
          </a:p>
        </p:txBody>
      </p:sp>
      <p:sp>
        <p:nvSpPr>
          <p:cNvPr id="3" name="Rectangle 2"/>
          <p:cNvSpPr/>
          <p:nvPr/>
        </p:nvSpPr>
        <p:spPr>
          <a:xfrm>
            <a:off x="615287" y="828530"/>
            <a:ext cx="1066800" cy="369332"/>
          </a:xfrm>
          <a:prstGeom prst="rect">
            <a:avLst/>
          </a:prstGeom>
        </p:spPr>
        <p:txBody>
          <a:bodyPr wrap="square">
            <a:spAutoFit/>
          </a:bodyPr>
          <a:lstStyle/>
          <a:p>
            <a:r>
              <a:rPr lang="en-US" b="1" i="1" dirty="0" err="1" smtClean="0">
                <a:solidFill>
                  <a:srgbClr val="FF0000"/>
                </a:solidFill>
              </a:rPr>
              <a:t>Chốt</a:t>
            </a:r>
            <a:r>
              <a:rPr lang="en-US" b="1" i="1" dirty="0" smtClean="0">
                <a:solidFill>
                  <a:srgbClr val="FF0000"/>
                </a:solidFill>
              </a:rPr>
              <a:t>  </a:t>
            </a:r>
            <a:r>
              <a:rPr lang="nl-NL" b="1" i="1" dirty="0">
                <a:solidFill>
                  <a:srgbClr val="FF0000"/>
                </a:solidFill>
                <a:latin typeface="Time new roman"/>
              </a:rPr>
              <a:t>ý</a:t>
            </a:r>
            <a:r>
              <a:rPr lang="en-US" b="1" i="1"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2393027064"/>
      </p:ext>
    </p:extLst>
  </p:cSld>
  <p:clrMapOvr>
    <a:masterClrMapping/>
  </p:clrMapOvr>
  <mc:AlternateContent xmlns:mc="http://schemas.openxmlformats.org/markup-compatibility/2006" xmlns:p14="http://schemas.microsoft.com/office/powerpoint/2010/main">
    <mc:Choice Requires="p14">
      <p:transition spd="slow" p14:dur="857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1000"/>
                                        <p:tgtEl>
                                          <p:spTgt spid="44036"/>
                                        </p:tgtEl>
                                      </p:cBhvr>
                                    </p:animEffect>
                                    <p:anim calcmode="lin" valueType="num">
                                      <p:cBhvr>
                                        <p:cTn id="8" dur="1000" fill="hold"/>
                                        <p:tgtEl>
                                          <p:spTgt spid="44036"/>
                                        </p:tgtEl>
                                        <p:attrNameLst>
                                          <p:attrName>ppt_x</p:attrName>
                                        </p:attrNameLst>
                                      </p:cBhvr>
                                      <p:tavLst>
                                        <p:tav tm="0">
                                          <p:val>
                                            <p:strVal val="#ppt_x"/>
                                          </p:val>
                                        </p:tav>
                                        <p:tav tm="100000">
                                          <p:val>
                                            <p:strVal val="#ppt_x"/>
                                          </p:val>
                                        </p:tav>
                                      </p:tavLst>
                                    </p:anim>
                                    <p:anim calcmode="lin" valueType="num">
                                      <p:cBhvr>
                                        <p:cTn id="9" dur="1000" fill="hold"/>
                                        <p:tgtEl>
                                          <p:spTgt spid="44036"/>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4037"/>
                                        </p:tgtEl>
                                        <p:attrNameLst>
                                          <p:attrName>style.visibility</p:attrName>
                                        </p:attrNameLst>
                                      </p:cBhvr>
                                      <p:to>
                                        <p:strVal val="visible"/>
                                      </p:to>
                                    </p:set>
                                    <p:anim calcmode="lin" valueType="num">
                                      <p:cBhvr>
                                        <p:cTn id="12" dur="1000" fill="hold"/>
                                        <p:tgtEl>
                                          <p:spTgt spid="44037"/>
                                        </p:tgtEl>
                                        <p:attrNameLst>
                                          <p:attrName>ppt_w</p:attrName>
                                        </p:attrNameLst>
                                      </p:cBhvr>
                                      <p:tavLst>
                                        <p:tav tm="0">
                                          <p:val>
                                            <p:fltVal val="0"/>
                                          </p:val>
                                        </p:tav>
                                        <p:tav tm="100000">
                                          <p:val>
                                            <p:strVal val="#ppt_w"/>
                                          </p:val>
                                        </p:tav>
                                      </p:tavLst>
                                    </p:anim>
                                    <p:anim calcmode="lin" valueType="num">
                                      <p:cBhvr>
                                        <p:cTn id="13" dur="1000" fill="hold"/>
                                        <p:tgtEl>
                                          <p:spTgt spid="44037"/>
                                        </p:tgtEl>
                                        <p:attrNameLst>
                                          <p:attrName>ppt_h</p:attrName>
                                        </p:attrNameLst>
                                      </p:cBhvr>
                                      <p:tavLst>
                                        <p:tav tm="0">
                                          <p:val>
                                            <p:fltVal val="0"/>
                                          </p:val>
                                        </p:tav>
                                        <p:tav tm="100000">
                                          <p:val>
                                            <p:strVal val="#ppt_h"/>
                                          </p:val>
                                        </p:tav>
                                      </p:tavLst>
                                    </p:anim>
                                    <p:anim calcmode="lin" valueType="num">
                                      <p:cBhvr>
                                        <p:cTn id="14" dur="1000" fill="hold"/>
                                        <p:tgtEl>
                                          <p:spTgt spid="4403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4037"/>
                                        </p:tgtEl>
                                        <p:attrNameLst>
                                          <p:attrName>ppt_y</p:attrName>
                                        </p:attrNameLst>
                                      </p:cBhvr>
                                      <p:tavLst>
                                        <p:tav tm="0" fmla="#ppt_y+(sin(-2*pi*(1-$))*-#ppt_x+cos(-2*pi*(1-$))*(1-#ppt_y))*(1-$)">
                                          <p:val>
                                            <p:fltVal val="0"/>
                                          </p:val>
                                        </p:tav>
                                        <p:tav tm="100000">
                                          <p:val>
                                            <p:fltVal val="1"/>
                                          </p:val>
                                        </p:tav>
                                      </p:tavLst>
                                    </p:anim>
                                  </p:childTnLst>
                                </p:cTn>
                              </p:par>
                              <p:par>
                                <p:cTn id="16" presetID="16" presetClass="entr" presetSubtype="42" fill="hold" nodeType="withEffect">
                                  <p:stCondLst>
                                    <p:cond delay="0"/>
                                  </p:stCondLst>
                                  <p:childTnLst>
                                    <p:set>
                                      <p:cBhvr>
                                        <p:cTn id="17" dur="1" fill="hold">
                                          <p:stCondLst>
                                            <p:cond delay="0"/>
                                          </p:stCondLst>
                                        </p:cTn>
                                        <p:tgtEl>
                                          <p:spTgt spid="44039"/>
                                        </p:tgtEl>
                                        <p:attrNameLst>
                                          <p:attrName>style.visibility</p:attrName>
                                        </p:attrNameLst>
                                      </p:cBhvr>
                                      <p:to>
                                        <p:strVal val="visible"/>
                                      </p:to>
                                    </p:set>
                                    <p:animEffect transition="in" filter="barn(outHorizontal)">
                                      <p:cBhvr>
                                        <p:cTn id="18" dur="500"/>
                                        <p:tgtEl>
                                          <p:spTgt spid="44039"/>
                                        </p:tgtEl>
                                      </p:cBhvr>
                                    </p:animEffect>
                                  </p:childTnLst>
                                </p:cTn>
                              </p:par>
                              <p:par>
                                <p:cTn id="19" presetID="47" presetClass="entr" presetSubtype="0" fill="hold" nodeType="withEffect">
                                  <p:stCondLst>
                                    <p:cond delay="0"/>
                                  </p:stCondLst>
                                  <p:childTnLst>
                                    <p:set>
                                      <p:cBhvr>
                                        <p:cTn id="20" dur="1" fill="hold">
                                          <p:stCondLst>
                                            <p:cond delay="0"/>
                                          </p:stCondLst>
                                        </p:cTn>
                                        <p:tgtEl>
                                          <p:spTgt spid="44038"/>
                                        </p:tgtEl>
                                        <p:attrNameLst>
                                          <p:attrName>style.visibility</p:attrName>
                                        </p:attrNameLst>
                                      </p:cBhvr>
                                      <p:to>
                                        <p:strVal val="visible"/>
                                      </p:to>
                                    </p:set>
                                    <p:animEffect transition="in" filter="fade">
                                      <p:cBhvr>
                                        <p:cTn id="21" dur="1000"/>
                                        <p:tgtEl>
                                          <p:spTgt spid="44038"/>
                                        </p:tgtEl>
                                      </p:cBhvr>
                                    </p:animEffect>
                                    <p:anim calcmode="lin" valueType="num">
                                      <p:cBhvr>
                                        <p:cTn id="22" dur="1000" fill="hold"/>
                                        <p:tgtEl>
                                          <p:spTgt spid="44038"/>
                                        </p:tgtEl>
                                        <p:attrNameLst>
                                          <p:attrName>ppt_x</p:attrName>
                                        </p:attrNameLst>
                                      </p:cBhvr>
                                      <p:tavLst>
                                        <p:tav tm="0">
                                          <p:val>
                                            <p:strVal val="#ppt_x"/>
                                          </p:val>
                                        </p:tav>
                                        <p:tav tm="100000">
                                          <p:val>
                                            <p:strVal val="#ppt_x"/>
                                          </p:val>
                                        </p:tav>
                                      </p:tavLst>
                                    </p:anim>
                                    <p:anim calcmode="lin" valueType="num">
                                      <p:cBhvr>
                                        <p:cTn id="23" dur="1000" fill="hold"/>
                                        <p:tgtEl>
                                          <p:spTgt spid="44038"/>
                                        </p:tgtEl>
                                        <p:attrNameLst>
                                          <p:attrName>ppt_y</p:attrName>
                                        </p:attrNameLst>
                                      </p:cBhvr>
                                      <p:tavLst>
                                        <p:tav tm="0">
                                          <p:val>
                                            <p:strVal val="#ppt_y-.1"/>
                                          </p:val>
                                        </p:tav>
                                        <p:tav tm="100000">
                                          <p:val>
                                            <p:strVal val="#ppt_y"/>
                                          </p:val>
                                        </p:tav>
                                      </p:tavLst>
                                    </p:anim>
                                  </p:childTnLst>
                                </p:cTn>
                              </p:par>
                              <p:par>
                                <p:cTn id="24" presetID="27" presetClass="entr" presetSubtype="0" fill="hold" grpId="0" nodeType="withEffect">
                                  <p:stCondLst>
                                    <p:cond delay="6200"/>
                                  </p:stCondLst>
                                  <p:iterate type="lt">
                                    <p:tmPct val="0"/>
                                  </p:iterate>
                                  <p:childTnLst>
                                    <p:set>
                                      <p:cBhvr>
                                        <p:cTn id="25"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6" dur="60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6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8" dur="60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88" y="344488"/>
            <a:ext cx="2109787"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92463"/>
            <a:ext cx="91440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53975"/>
            <a:ext cx="47688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p:cNvSpPr txBox="1">
            <a:spLocks noChangeArrowheads="1"/>
          </p:cNvSpPr>
          <p:nvPr/>
        </p:nvSpPr>
        <p:spPr bwMode="auto">
          <a:xfrm>
            <a:off x="8021" y="19191"/>
            <a:ext cx="4267200" cy="66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9762" tIns="24881" rIns="49762" bIns="24881">
            <a:spAutoFit/>
          </a:bodyPr>
          <a:lstStyle>
            <a:lvl1pPr defTabSz="1500188">
              <a:defRPr sz="3000">
                <a:solidFill>
                  <a:schemeClr val="tx1"/>
                </a:solidFill>
                <a:latin typeface="Arial" pitchFamily="34" charset="0"/>
                <a:ea typeface="SimSun" pitchFamily="2" charset="-122"/>
              </a:defRPr>
            </a:lvl1pPr>
            <a:lvl2pPr marL="742950" indent="-285750" defTabSz="1500188">
              <a:defRPr sz="3000">
                <a:solidFill>
                  <a:schemeClr val="tx1"/>
                </a:solidFill>
                <a:latin typeface="Arial" pitchFamily="34" charset="0"/>
                <a:ea typeface="SimSun" pitchFamily="2" charset="-122"/>
              </a:defRPr>
            </a:lvl2pPr>
            <a:lvl3pPr marL="1143000" indent="-228600" defTabSz="1500188">
              <a:defRPr sz="3000">
                <a:solidFill>
                  <a:schemeClr val="tx1"/>
                </a:solidFill>
                <a:latin typeface="Arial" pitchFamily="34" charset="0"/>
                <a:ea typeface="SimSun" pitchFamily="2" charset="-122"/>
              </a:defRPr>
            </a:lvl3pPr>
            <a:lvl4pPr marL="1600200" indent="-228600" defTabSz="1500188">
              <a:defRPr sz="3000">
                <a:solidFill>
                  <a:schemeClr val="tx1"/>
                </a:solidFill>
                <a:latin typeface="Arial" pitchFamily="34" charset="0"/>
                <a:ea typeface="SimSun" pitchFamily="2" charset="-122"/>
              </a:defRPr>
            </a:lvl4pPr>
            <a:lvl5pPr marL="2057400" indent="-228600" defTabSz="1500188">
              <a:defRPr sz="3000">
                <a:solidFill>
                  <a:schemeClr val="tx1"/>
                </a:solidFill>
                <a:latin typeface="Arial" pitchFamily="34" charset="0"/>
                <a:ea typeface="SimSun" pitchFamily="2" charset="-122"/>
              </a:defRPr>
            </a:lvl5pPr>
            <a:lvl6pPr marL="25146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9pPr>
          </a:lstStyle>
          <a:p>
            <a:pPr algn="ctr">
              <a:spcBef>
                <a:spcPct val="50000"/>
              </a:spcBef>
              <a:defRPr/>
            </a:pPr>
            <a:r>
              <a:rPr lang="en-US" altLang="zh-CN" sz="4000" b="1" dirty="0" smtClean="0">
                <a:solidFill>
                  <a:srgbClr val="FF0000"/>
                </a:solidFill>
                <a:effectLst>
                  <a:outerShdw blurRad="38100" dist="38100" dir="2700000" algn="tl">
                    <a:srgbClr val="000000">
                      <a:alpha val="43137"/>
                    </a:srgbClr>
                  </a:outerShdw>
                </a:effectLst>
                <a:latin typeface="Time new roman"/>
              </a:rPr>
              <a:t>THỰC </a:t>
            </a:r>
            <a:r>
              <a:rPr lang="en-US" altLang="zh-CN" sz="4000" b="1" dirty="0" smtClean="0">
                <a:solidFill>
                  <a:srgbClr val="FF0000"/>
                </a:solidFill>
                <a:effectLst>
                  <a:outerShdw blurRad="38100" dist="38100" dir="2700000" algn="tl">
                    <a:srgbClr val="000000">
                      <a:alpha val="43137"/>
                    </a:srgbClr>
                  </a:outerShdw>
                </a:effectLst>
                <a:latin typeface="Time new roman"/>
              </a:rPr>
              <a:t>HÀNH</a:t>
            </a:r>
            <a:endParaRPr lang="zh-CN" altLang="en-US" sz="4000" b="1" dirty="0" smtClean="0">
              <a:solidFill>
                <a:srgbClr val="FF0000"/>
              </a:solidFill>
              <a:effectLst>
                <a:outerShdw blurRad="38100" dist="38100" dir="2700000" algn="tl">
                  <a:srgbClr val="000000">
                    <a:alpha val="43137"/>
                  </a:srgbClr>
                </a:outerShdw>
              </a:effectLst>
              <a:latin typeface="Time new roman"/>
            </a:endParaRPr>
          </a:p>
        </p:txBody>
      </p:sp>
      <p:pic>
        <p:nvPicPr>
          <p:cNvPr id="6" name="Picture 5"/>
          <p:cNvPicPr/>
          <p:nvPr/>
        </p:nvPicPr>
        <p:blipFill>
          <a:blip r:embed="rId6"/>
          <a:stretch>
            <a:fillRect/>
          </a:stretch>
        </p:blipFill>
        <p:spPr>
          <a:xfrm>
            <a:off x="8021" y="684993"/>
            <a:ext cx="9135979" cy="4458508"/>
          </a:xfrm>
          <a:prstGeom prst="rect">
            <a:avLst/>
          </a:prstGeom>
        </p:spPr>
      </p:pic>
    </p:spTree>
    <p:extLst>
      <p:ext uri="{BB962C8B-B14F-4D97-AF65-F5344CB8AC3E}">
        <p14:creationId xmlns:p14="http://schemas.microsoft.com/office/powerpoint/2010/main" val="4111293545"/>
      </p:ext>
    </p:extLst>
  </p:cSld>
  <p:clrMapOvr>
    <a:masterClrMapping/>
  </p:clrMapOvr>
  <p:transition spd="slow"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additive="base">
                                        <p:cTn id="7" dur="500" fill="hold"/>
                                        <p:tgtEl>
                                          <p:spTgt spid="13319"/>
                                        </p:tgtEl>
                                        <p:attrNameLst>
                                          <p:attrName>ppt_x</p:attrName>
                                        </p:attrNameLst>
                                      </p:cBhvr>
                                      <p:tavLst>
                                        <p:tav tm="0">
                                          <p:val>
                                            <p:strVal val="#ppt_x"/>
                                          </p:val>
                                        </p:tav>
                                        <p:tav tm="100000">
                                          <p:val>
                                            <p:strVal val="#ppt_x"/>
                                          </p:val>
                                        </p:tav>
                                      </p:tavLst>
                                    </p:anim>
                                    <p:anim calcmode="lin" valueType="num">
                                      <p:cBhvr additive="base">
                                        <p:cTn id="8" dur="500" fill="hold"/>
                                        <p:tgtEl>
                                          <p:spTgt spid="1331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p:cTn id="12" dur="1000" fill="hold"/>
                                        <p:tgtEl>
                                          <p:spTgt spid="13317"/>
                                        </p:tgtEl>
                                        <p:attrNameLst>
                                          <p:attrName>ppt_w</p:attrName>
                                        </p:attrNameLst>
                                      </p:cBhvr>
                                      <p:tavLst>
                                        <p:tav tm="0">
                                          <p:val>
                                            <p:fltVal val="0"/>
                                          </p:val>
                                        </p:tav>
                                        <p:tav tm="100000">
                                          <p:val>
                                            <p:strVal val="#ppt_w"/>
                                          </p:val>
                                        </p:tav>
                                      </p:tavLst>
                                    </p:anim>
                                    <p:anim calcmode="lin" valueType="num">
                                      <p:cBhvr>
                                        <p:cTn id="13" dur="1000" fill="hold"/>
                                        <p:tgtEl>
                                          <p:spTgt spid="13317"/>
                                        </p:tgtEl>
                                        <p:attrNameLst>
                                          <p:attrName>ppt_h</p:attrName>
                                        </p:attrNameLst>
                                      </p:cBhvr>
                                      <p:tavLst>
                                        <p:tav tm="0">
                                          <p:val>
                                            <p:fltVal val="0"/>
                                          </p:val>
                                        </p:tav>
                                        <p:tav tm="100000">
                                          <p:val>
                                            <p:strVal val="#ppt_h"/>
                                          </p:val>
                                        </p:tav>
                                      </p:tavLst>
                                    </p:anim>
                                    <p:anim calcmode="lin" valueType="num">
                                      <p:cBhvr>
                                        <p:cTn id="14" dur="1000" fill="hold"/>
                                        <p:tgtEl>
                                          <p:spTgt spid="1331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3317"/>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13318"/>
                                        </p:tgtEl>
                                        <p:attrNameLst>
                                          <p:attrName>style.visibility</p:attrName>
                                        </p:attrNameLst>
                                      </p:cBhvr>
                                      <p:to>
                                        <p:strVal val="visible"/>
                                      </p:to>
                                    </p:set>
                                    <p:animEffect transition="in" filter="fade">
                                      <p:cBhvr>
                                        <p:cTn id="19" dur="1000"/>
                                        <p:tgtEl>
                                          <p:spTgt spid="13318"/>
                                        </p:tgtEl>
                                      </p:cBhvr>
                                    </p:animEffect>
                                    <p:anim calcmode="lin" valueType="num">
                                      <p:cBhvr>
                                        <p:cTn id="20" dur="1000" fill="hold"/>
                                        <p:tgtEl>
                                          <p:spTgt spid="13318"/>
                                        </p:tgtEl>
                                        <p:attrNameLst>
                                          <p:attrName>ppt_x</p:attrName>
                                        </p:attrNameLst>
                                      </p:cBhvr>
                                      <p:tavLst>
                                        <p:tav tm="0">
                                          <p:val>
                                            <p:strVal val="#ppt_x"/>
                                          </p:val>
                                        </p:tav>
                                        <p:tav tm="100000">
                                          <p:val>
                                            <p:strVal val="#ppt_x"/>
                                          </p:val>
                                        </p:tav>
                                      </p:tavLst>
                                    </p:anim>
                                    <p:anim calcmode="lin" valueType="num">
                                      <p:cBhvr>
                                        <p:cTn id="21" dur="1000" fill="hold"/>
                                        <p:tgtEl>
                                          <p:spTgt spid="1331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3321">
                                            <p:txEl>
                                              <p:pRg st="0" end="0"/>
                                            </p:txEl>
                                          </p:spTgt>
                                        </p:tgtEl>
                                        <p:attrNameLst>
                                          <p:attrName>style.visibility</p:attrName>
                                        </p:attrNameLst>
                                      </p:cBhvr>
                                      <p:to>
                                        <p:strVal val="visible"/>
                                      </p:to>
                                    </p:set>
                                    <p:anim calcmode="discrete" valueType="clr">
                                      <p:cBhvr override="childStyle">
                                        <p:cTn id="25" dur="80"/>
                                        <p:tgtEl>
                                          <p:spTgt spid="133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321">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1332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1-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4705350"/>
            <a:ext cx="91424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1-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375" y="701675"/>
            <a:ext cx="8555038"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1-1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824" y="0"/>
            <a:ext cx="939801"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1-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75538" y="344488"/>
            <a:ext cx="10636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1-1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67013" y="209550"/>
            <a:ext cx="10636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1-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9888" y="2847975"/>
            <a:ext cx="2574925"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1-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144838"/>
            <a:ext cx="238125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1" descr="1-2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16113" y="2879725"/>
            <a:ext cx="57229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4c6d7645bb996b52d2279b07c1afb51_Sbawdaybaihoc.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472488" y="4686300"/>
            <a:ext cx="609600" cy="609600"/>
          </a:xfrm>
          <a:prstGeom prst="rect">
            <a:avLst/>
          </a:prstGeom>
        </p:spPr>
      </p:pic>
      <p:sp>
        <p:nvSpPr>
          <p:cNvPr id="14" name="TextBox 13"/>
          <p:cNvSpPr txBox="1">
            <a:spLocks noChangeArrowheads="1"/>
          </p:cNvSpPr>
          <p:nvPr/>
        </p:nvSpPr>
        <p:spPr bwMode="auto">
          <a:xfrm>
            <a:off x="1448593" y="1495424"/>
            <a:ext cx="6657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09" tIns="34260" rIns="68509" bIns="34260"/>
          <a:lstStyle>
            <a:lvl1pPr defTabSz="684213" eaLnBrk="0" hangingPunct="0">
              <a:defRPr>
                <a:solidFill>
                  <a:schemeClr val="tx1"/>
                </a:solidFill>
                <a:latin typeface="Arial" pitchFamily="34" charset="0"/>
                <a:cs typeface="Arial" pitchFamily="34" charset="0"/>
              </a:defRPr>
            </a:lvl1pPr>
            <a:lvl2pPr marL="742950" indent="-285750" defTabSz="684213" eaLnBrk="0" hangingPunct="0">
              <a:defRPr>
                <a:solidFill>
                  <a:schemeClr val="tx1"/>
                </a:solidFill>
                <a:latin typeface="Arial" pitchFamily="34" charset="0"/>
                <a:cs typeface="Arial" pitchFamily="34" charset="0"/>
              </a:defRPr>
            </a:lvl2pPr>
            <a:lvl3pPr marL="1143000" indent="-228600" defTabSz="684213" eaLnBrk="0" hangingPunct="0">
              <a:defRPr>
                <a:solidFill>
                  <a:schemeClr val="tx1"/>
                </a:solidFill>
                <a:latin typeface="Arial" pitchFamily="34" charset="0"/>
                <a:cs typeface="Arial" pitchFamily="34" charset="0"/>
              </a:defRPr>
            </a:lvl3pPr>
            <a:lvl4pPr marL="1600200" indent="-228600" defTabSz="684213" eaLnBrk="0" hangingPunct="0">
              <a:defRPr>
                <a:solidFill>
                  <a:schemeClr val="tx1"/>
                </a:solidFill>
                <a:latin typeface="Arial" pitchFamily="34" charset="0"/>
                <a:cs typeface="Arial" pitchFamily="34" charset="0"/>
              </a:defRPr>
            </a:lvl4pPr>
            <a:lvl5pPr marL="2057400" indent="-228600" defTabSz="684213" eaLnBrk="0" hangingPunct="0">
              <a:defRPr>
                <a:solidFill>
                  <a:schemeClr val="tx1"/>
                </a:solidFill>
                <a:latin typeface="Arial" pitchFamily="34" charset="0"/>
                <a:cs typeface="Arial" pitchFamily="34" charset="0"/>
              </a:defRPr>
            </a:lvl5pPr>
            <a:lvl6pPr marL="2514600" indent="-228600" defTabSz="6842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6842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6842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684213"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nl-NL" sz="3600" b="1" dirty="0">
                <a:solidFill>
                  <a:srgbClr val="FF0000"/>
                </a:solidFill>
              </a:rPr>
              <a:t>Ngồi xem ti vi đúng cách</a:t>
            </a:r>
            <a:endParaRPr lang="en-US" sz="3600" dirty="0">
              <a:solidFill>
                <a:srgbClr val="FF0000"/>
              </a:solidFill>
            </a:endParaRPr>
          </a:p>
          <a:p>
            <a:pPr algn="ctr"/>
            <a:r>
              <a:rPr lang="nl-NL" sz="3600" b="1" i="1" dirty="0">
                <a:solidFill>
                  <a:srgbClr val="0000FF"/>
                </a:solidFill>
              </a:rPr>
              <a:t>Hoạt động 9: Tìm hiểu cách lựa chọn vị trí ngồi xem ti vi.</a:t>
            </a:r>
            <a:endParaRPr lang="en-US" sz="3600" dirty="0">
              <a:solidFill>
                <a:srgbClr val="0000FF"/>
              </a:solidFill>
              <a:latin typeface="Time new roman"/>
            </a:endParaRPr>
          </a:p>
        </p:txBody>
      </p:sp>
    </p:spTree>
    <p:extLst>
      <p:ext uri="{BB962C8B-B14F-4D97-AF65-F5344CB8AC3E}">
        <p14:creationId xmlns:p14="http://schemas.microsoft.com/office/powerpoint/2010/main" val="3549113287"/>
      </p:ext>
    </p:extLst>
  </p:cSld>
  <p:clrMapOvr>
    <a:masterClrMapping/>
  </p:clrMapOvr>
  <mc:AlternateContent xmlns:mc="http://schemas.openxmlformats.org/markup-compatibility/2006" xmlns:p14="http://schemas.microsoft.com/office/powerpoint/2010/main">
    <mc:Choice Requires="p14">
      <p:transition spd="slow" p14:dur="1479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1000"/>
                                        <p:tgtEl>
                                          <p:spTgt spid="31748"/>
                                        </p:tgtEl>
                                      </p:cBhvr>
                                    </p:animEffect>
                                    <p:anim calcmode="lin" valueType="num">
                                      <p:cBhvr>
                                        <p:cTn id="8" dur="1000" fill="hold"/>
                                        <p:tgtEl>
                                          <p:spTgt spid="31748"/>
                                        </p:tgtEl>
                                        <p:attrNameLst>
                                          <p:attrName>ppt_x</p:attrName>
                                        </p:attrNameLst>
                                      </p:cBhvr>
                                      <p:tavLst>
                                        <p:tav tm="0">
                                          <p:val>
                                            <p:strVal val="#ppt_x"/>
                                          </p:val>
                                        </p:tav>
                                        <p:tav tm="100000">
                                          <p:val>
                                            <p:strVal val="#ppt_x"/>
                                          </p:val>
                                        </p:tav>
                                      </p:tavLst>
                                    </p:anim>
                                    <p:anim calcmode="lin" valueType="num">
                                      <p:cBhvr>
                                        <p:cTn id="9" dur="1000" fill="hold"/>
                                        <p:tgtEl>
                                          <p:spTgt spid="317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mediacall" presetSubtype="0" fill="hold" nodeType="afterEffect">
                                  <p:stCondLst>
                                    <p:cond delay="0"/>
                                  </p:stCondLst>
                                  <p:childTnLst>
                                    <p:cmd type="call" cmd="playFrom(0.0)">
                                      <p:cBhvr>
                                        <p:cTn id="12" dur="14791" fill="hold"/>
                                        <p:tgtEl>
                                          <p:spTgt spid="9"/>
                                        </p:tgtEl>
                                      </p:cBhvr>
                                    </p:cmd>
                                  </p:childTnLst>
                                </p:cTn>
                              </p:par>
                              <p:par>
                                <p:cTn id="13" presetID="2" presetClass="entr" presetSubtype="8" fill="hold" nodeType="withEffect">
                                  <p:stCondLst>
                                    <p:cond delay="0"/>
                                  </p:stCondLst>
                                  <p:childTnLst>
                                    <p:set>
                                      <p:cBhvr>
                                        <p:cTn id="14" dur="1" fill="hold">
                                          <p:stCondLst>
                                            <p:cond delay="0"/>
                                          </p:stCondLst>
                                        </p:cTn>
                                        <p:tgtEl>
                                          <p:spTgt spid="31749"/>
                                        </p:tgtEl>
                                        <p:attrNameLst>
                                          <p:attrName>style.visibility</p:attrName>
                                        </p:attrNameLst>
                                      </p:cBhvr>
                                      <p:to>
                                        <p:strVal val="visible"/>
                                      </p:to>
                                    </p:set>
                                    <p:anim calcmode="lin" valueType="num">
                                      <p:cBhvr additive="base">
                                        <p:cTn id="15" dur="1000" fill="hold"/>
                                        <p:tgtEl>
                                          <p:spTgt spid="31749"/>
                                        </p:tgtEl>
                                        <p:attrNameLst>
                                          <p:attrName>ppt_x</p:attrName>
                                        </p:attrNameLst>
                                      </p:cBhvr>
                                      <p:tavLst>
                                        <p:tav tm="0">
                                          <p:val>
                                            <p:strVal val="0-#ppt_w/2"/>
                                          </p:val>
                                        </p:tav>
                                        <p:tav tm="100000">
                                          <p:val>
                                            <p:strVal val="#ppt_x"/>
                                          </p:val>
                                        </p:tav>
                                      </p:tavLst>
                                    </p:anim>
                                    <p:anim calcmode="lin" valueType="num">
                                      <p:cBhvr additive="base">
                                        <p:cTn id="16" dur="1000" fill="hold"/>
                                        <p:tgtEl>
                                          <p:spTgt spid="3174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1750"/>
                                        </p:tgtEl>
                                        <p:attrNameLst>
                                          <p:attrName>style.visibility</p:attrName>
                                        </p:attrNameLst>
                                      </p:cBhvr>
                                      <p:to>
                                        <p:strVal val="visible"/>
                                      </p:to>
                                    </p:set>
                                    <p:anim calcmode="lin" valueType="num">
                                      <p:cBhvr additive="base">
                                        <p:cTn id="19" dur="1000" fill="hold"/>
                                        <p:tgtEl>
                                          <p:spTgt spid="31750"/>
                                        </p:tgtEl>
                                        <p:attrNameLst>
                                          <p:attrName>ppt_x</p:attrName>
                                        </p:attrNameLst>
                                      </p:cBhvr>
                                      <p:tavLst>
                                        <p:tav tm="0">
                                          <p:val>
                                            <p:strVal val="0-#ppt_w/2"/>
                                          </p:val>
                                        </p:tav>
                                        <p:tav tm="100000">
                                          <p:val>
                                            <p:strVal val="#ppt_x"/>
                                          </p:val>
                                        </p:tav>
                                      </p:tavLst>
                                    </p:anim>
                                    <p:anim calcmode="lin" valueType="num">
                                      <p:cBhvr additive="base">
                                        <p:cTn id="20" dur="1000" fill="hold"/>
                                        <p:tgtEl>
                                          <p:spTgt spid="31750"/>
                                        </p:tgtEl>
                                        <p:attrNameLst>
                                          <p:attrName>ppt_y</p:attrName>
                                        </p:attrNameLst>
                                      </p:cBhvr>
                                      <p:tavLst>
                                        <p:tav tm="0">
                                          <p:val>
                                            <p:strVal val="#ppt_y"/>
                                          </p:val>
                                        </p:tav>
                                        <p:tav tm="100000">
                                          <p:val>
                                            <p:strVal val="#ppt_y"/>
                                          </p:val>
                                        </p:tav>
                                      </p:tavLst>
                                    </p:anim>
                                  </p:childTnLst>
                                </p:cTn>
                              </p:par>
                              <p:par>
                                <p:cTn id="21" presetID="15" presetClass="entr" presetSubtype="0" fill="hold" nodeType="withEffect">
                                  <p:stCondLst>
                                    <p:cond delay="0"/>
                                  </p:stCondLst>
                                  <p:childTnLst>
                                    <p:set>
                                      <p:cBhvr>
                                        <p:cTn id="22" dur="1" fill="hold">
                                          <p:stCondLst>
                                            <p:cond delay="0"/>
                                          </p:stCondLst>
                                        </p:cTn>
                                        <p:tgtEl>
                                          <p:spTgt spid="31754"/>
                                        </p:tgtEl>
                                        <p:attrNameLst>
                                          <p:attrName>style.visibility</p:attrName>
                                        </p:attrNameLst>
                                      </p:cBhvr>
                                      <p:to>
                                        <p:strVal val="visible"/>
                                      </p:to>
                                    </p:set>
                                    <p:anim calcmode="lin" valueType="num">
                                      <p:cBhvr>
                                        <p:cTn id="23" dur="1000" fill="hold"/>
                                        <p:tgtEl>
                                          <p:spTgt spid="31754"/>
                                        </p:tgtEl>
                                        <p:attrNameLst>
                                          <p:attrName>ppt_w</p:attrName>
                                        </p:attrNameLst>
                                      </p:cBhvr>
                                      <p:tavLst>
                                        <p:tav tm="0">
                                          <p:val>
                                            <p:fltVal val="0"/>
                                          </p:val>
                                        </p:tav>
                                        <p:tav tm="100000">
                                          <p:val>
                                            <p:strVal val="#ppt_w"/>
                                          </p:val>
                                        </p:tav>
                                      </p:tavLst>
                                    </p:anim>
                                    <p:anim calcmode="lin" valueType="num">
                                      <p:cBhvr>
                                        <p:cTn id="24" dur="1000" fill="hold"/>
                                        <p:tgtEl>
                                          <p:spTgt spid="31754"/>
                                        </p:tgtEl>
                                        <p:attrNameLst>
                                          <p:attrName>ppt_h</p:attrName>
                                        </p:attrNameLst>
                                      </p:cBhvr>
                                      <p:tavLst>
                                        <p:tav tm="0">
                                          <p:val>
                                            <p:fltVal val="0"/>
                                          </p:val>
                                        </p:tav>
                                        <p:tav tm="100000">
                                          <p:val>
                                            <p:strVal val="#ppt_h"/>
                                          </p:val>
                                        </p:tav>
                                      </p:tavLst>
                                    </p:anim>
                                    <p:anim calcmode="lin" valueType="num">
                                      <p:cBhvr>
                                        <p:cTn id="25" dur="1000" fill="hold"/>
                                        <p:tgtEl>
                                          <p:spTgt spid="3175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1754"/>
                                        </p:tgtEl>
                                        <p:attrNameLst>
                                          <p:attrName>ppt_y</p:attrName>
                                        </p:attrNameLst>
                                      </p:cBhvr>
                                      <p:tavLst>
                                        <p:tav tm="0" fmla="#ppt_y+(sin(-2*pi*(1-$))*-#ppt_x+cos(-2*pi*(1-$))*(1-#ppt_y))*(1-$)">
                                          <p:val>
                                            <p:fltVal val="0"/>
                                          </p:val>
                                        </p:tav>
                                        <p:tav tm="100000">
                                          <p:val>
                                            <p:fltVal val="1"/>
                                          </p:val>
                                        </p:tav>
                                      </p:tavLst>
                                    </p:anim>
                                  </p:childTnLst>
                                </p:cTn>
                              </p:par>
                              <p:par>
                                <p:cTn id="27" presetID="47" presetClass="entr" presetSubtype="0" fill="hold" nodeType="withEffect">
                                  <p:stCondLst>
                                    <p:cond delay="0"/>
                                  </p:stCondLst>
                                  <p:childTnLst>
                                    <p:set>
                                      <p:cBhvr>
                                        <p:cTn id="28" dur="1" fill="hold">
                                          <p:stCondLst>
                                            <p:cond delay="0"/>
                                          </p:stCondLst>
                                        </p:cTn>
                                        <p:tgtEl>
                                          <p:spTgt spid="31753"/>
                                        </p:tgtEl>
                                        <p:attrNameLst>
                                          <p:attrName>style.visibility</p:attrName>
                                        </p:attrNameLst>
                                      </p:cBhvr>
                                      <p:to>
                                        <p:strVal val="visible"/>
                                      </p:to>
                                    </p:set>
                                    <p:animEffect transition="in" filter="fade">
                                      <p:cBhvr>
                                        <p:cTn id="29" dur="1000"/>
                                        <p:tgtEl>
                                          <p:spTgt spid="31753"/>
                                        </p:tgtEl>
                                      </p:cBhvr>
                                    </p:animEffect>
                                    <p:anim calcmode="lin" valueType="num">
                                      <p:cBhvr>
                                        <p:cTn id="30" dur="1000" fill="hold"/>
                                        <p:tgtEl>
                                          <p:spTgt spid="31753"/>
                                        </p:tgtEl>
                                        <p:attrNameLst>
                                          <p:attrName>ppt_x</p:attrName>
                                        </p:attrNameLst>
                                      </p:cBhvr>
                                      <p:tavLst>
                                        <p:tav tm="0">
                                          <p:val>
                                            <p:strVal val="#ppt_x"/>
                                          </p:val>
                                        </p:tav>
                                        <p:tav tm="100000">
                                          <p:val>
                                            <p:strVal val="#ppt_x"/>
                                          </p:val>
                                        </p:tav>
                                      </p:tavLst>
                                    </p:anim>
                                    <p:anim calcmode="lin" valueType="num">
                                      <p:cBhvr>
                                        <p:cTn id="31" dur="1000" fill="hold"/>
                                        <p:tgtEl>
                                          <p:spTgt spid="31753"/>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31752"/>
                                        </p:tgtEl>
                                        <p:attrNameLst>
                                          <p:attrName>style.visibility</p:attrName>
                                        </p:attrNameLst>
                                      </p:cBhvr>
                                      <p:to>
                                        <p:strVal val="visible"/>
                                      </p:to>
                                    </p:set>
                                    <p:animEffect transition="in" filter="fade">
                                      <p:cBhvr>
                                        <p:cTn id="34" dur="1000"/>
                                        <p:tgtEl>
                                          <p:spTgt spid="31752"/>
                                        </p:tgtEl>
                                      </p:cBhvr>
                                    </p:animEffect>
                                    <p:anim calcmode="lin" valueType="num">
                                      <p:cBhvr>
                                        <p:cTn id="35" dur="1000" fill="hold"/>
                                        <p:tgtEl>
                                          <p:spTgt spid="31752"/>
                                        </p:tgtEl>
                                        <p:attrNameLst>
                                          <p:attrName>ppt_x</p:attrName>
                                        </p:attrNameLst>
                                      </p:cBhvr>
                                      <p:tavLst>
                                        <p:tav tm="0">
                                          <p:val>
                                            <p:strVal val="#ppt_x"/>
                                          </p:val>
                                        </p:tav>
                                        <p:tav tm="100000">
                                          <p:val>
                                            <p:strVal val="#ppt_x"/>
                                          </p:val>
                                        </p:tav>
                                      </p:tavLst>
                                    </p:anim>
                                    <p:anim calcmode="lin" valueType="num">
                                      <p:cBhvr>
                                        <p:cTn id="36" dur="1000" fill="hold"/>
                                        <p:tgtEl>
                                          <p:spTgt spid="31752"/>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31751"/>
                                        </p:tgtEl>
                                        <p:attrNameLst>
                                          <p:attrName>style.visibility</p:attrName>
                                        </p:attrNameLst>
                                      </p:cBhvr>
                                      <p:to>
                                        <p:strVal val="visible"/>
                                      </p:to>
                                    </p:set>
                                    <p:animEffect transition="in" filter="fade">
                                      <p:cBhvr>
                                        <p:cTn id="39" dur="1000"/>
                                        <p:tgtEl>
                                          <p:spTgt spid="31751"/>
                                        </p:tgtEl>
                                      </p:cBhvr>
                                    </p:animEffect>
                                    <p:anim calcmode="lin" valueType="num">
                                      <p:cBhvr>
                                        <p:cTn id="40" dur="1000" fill="hold"/>
                                        <p:tgtEl>
                                          <p:spTgt spid="31751"/>
                                        </p:tgtEl>
                                        <p:attrNameLst>
                                          <p:attrName>ppt_x</p:attrName>
                                        </p:attrNameLst>
                                      </p:cBhvr>
                                      <p:tavLst>
                                        <p:tav tm="0">
                                          <p:val>
                                            <p:strVal val="#ppt_x"/>
                                          </p:val>
                                        </p:tav>
                                        <p:tav tm="100000">
                                          <p:val>
                                            <p:strVal val="#ppt_x"/>
                                          </p:val>
                                        </p:tav>
                                      </p:tavLst>
                                    </p:anim>
                                    <p:anim calcmode="lin" valueType="num">
                                      <p:cBhvr>
                                        <p:cTn id="41" dur="1000" fill="hold"/>
                                        <p:tgtEl>
                                          <p:spTgt spid="31751"/>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31755"/>
                                        </p:tgtEl>
                                        <p:attrNameLst>
                                          <p:attrName>style.visibility</p:attrName>
                                        </p:attrNameLst>
                                      </p:cBhvr>
                                      <p:to>
                                        <p:strVal val="visible"/>
                                      </p:to>
                                    </p:set>
                                    <p:animEffect transition="in" filter="fade">
                                      <p:cBhvr>
                                        <p:cTn id="44" dur="1000"/>
                                        <p:tgtEl>
                                          <p:spTgt spid="31755"/>
                                        </p:tgtEl>
                                      </p:cBhvr>
                                    </p:animEffect>
                                    <p:anim calcmode="lin" valueType="num">
                                      <p:cBhvr>
                                        <p:cTn id="45" dur="1000" fill="hold"/>
                                        <p:tgtEl>
                                          <p:spTgt spid="31755"/>
                                        </p:tgtEl>
                                        <p:attrNameLst>
                                          <p:attrName>ppt_x</p:attrName>
                                        </p:attrNameLst>
                                      </p:cBhvr>
                                      <p:tavLst>
                                        <p:tav tm="0">
                                          <p:val>
                                            <p:strVal val="#ppt_x"/>
                                          </p:val>
                                        </p:tav>
                                        <p:tav tm="100000">
                                          <p:val>
                                            <p:strVal val="#ppt_x"/>
                                          </p:val>
                                        </p:tav>
                                      </p:tavLst>
                                    </p:anim>
                                    <p:anim calcmode="lin" valueType="num">
                                      <p:cBhvr>
                                        <p:cTn id="46" dur="1000" fill="hold"/>
                                        <p:tgtEl>
                                          <p:spTgt spid="3175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1"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circle(in)">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9" fill="hold" display="0">
                  <p:stCondLst>
                    <p:cond delay="indefinite"/>
                  </p:stCondLst>
                  <p:endCondLst>
                    <p:cond evt="onStopAudio" delay="0">
                      <p:tgtEl>
                        <p:sldTgt/>
                      </p:tgtEl>
                    </p:cond>
                  </p:endCondLst>
                </p:cTn>
                <p:tgtEl>
                  <p:spTgt spid="9"/>
                </p:tgtEl>
              </p:cMediaNode>
            </p:audio>
          </p:childTnLst>
        </p:cTn>
      </p:par>
    </p:tnLst>
    <p:bldLst>
      <p:bldP spid="14" grpId="0"/>
      <p:bldP spid="1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4476750"/>
            <a:ext cx="92027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1-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400" y="-411163"/>
            <a:ext cx="9202737"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897230" y="634004"/>
            <a:ext cx="4918075" cy="60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762" tIns="24881" rIns="49762" bIns="24881">
            <a:spAutoFit/>
          </a:bodyPr>
          <a:lstStyle/>
          <a:p>
            <a:pPr algn="just"/>
            <a:r>
              <a:rPr lang="nl-NL" sz="3600" dirty="0" smtClean="0">
                <a:solidFill>
                  <a:srgbClr val="FF0000"/>
                </a:solidFill>
                <a:latin typeface="Time new roman"/>
              </a:rPr>
              <a:t>Thảo luận nhóm đôi</a:t>
            </a:r>
            <a:endParaRPr lang="vi-VN" sz="3500" dirty="0">
              <a:solidFill>
                <a:srgbClr val="FF0000"/>
              </a:solidFill>
              <a:latin typeface="Time new roman"/>
              <a:cs typeface="Times New Roman" pitchFamily="18" charset="0"/>
            </a:endParaRPr>
          </a:p>
        </p:txBody>
      </p:sp>
      <p:pic>
        <p:nvPicPr>
          <p:cNvPr id="8" name="Picture 7"/>
          <p:cNvPicPr/>
          <p:nvPr/>
        </p:nvPicPr>
        <p:blipFill rotWithShape="1">
          <a:blip r:embed="rId5"/>
          <a:srcRect t="18207"/>
          <a:stretch/>
        </p:blipFill>
        <p:spPr>
          <a:xfrm>
            <a:off x="380999" y="1238250"/>
            <a:ext cx="8382001" cy="3857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840" advTm="1000"/>
    </mc:Choice>
    <mc:Fallback xmlns="">
      <p:transition spd="slow"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fade">
                                      <p:cBhvr>
                                        <p:cTn id="7" dur="1000"/>
                                        <p:tgtEl>
                                          <p:spTgt spid="43012"/>
                                        </p:tgtEl>
                                      </p:cBhvr>
                                    </p:animEffect>
                                    <p:anim calcmode="lin" valueType="num">
                                      <p:cBhvr>
                                        <p:cTn id="8" dur="1000" fill="hold"/>
                                        <p:tgtEl>
                                          <p:spTgt spid="43012"/>
                                        </p:tgtEl>
                                        <p:attrNameLst>
                                          <p:attrName>ppt_x</p:attrName>
                                        </p:attrNameLst>
                                      </p:cBhvr>
                                      <p:tavLst>
                                        <p:tav tm="0">
                                          <p:val>
                                            <p:strVal val="#ppt_x"/>
                                          </p:val>
                                        </p:tav>
                                        <p:tav tm="100000">
                                          <p:val>
                                            <p:strVal val="#ppt_x"/>
                                          </p:val>
                                        </p:tav>
                                      </p:tavLst>
                                    </p:anim>
                                    <p:anim calcmode="lin" valueType="num">
                                      <p:cBhvr>
                                        <p:cTn id="9" dur="1000" fill="hold"/>
                                        <p:tgtEl>
                                          <p:spTgt spid="43012"/>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3013"/>
                                        </p:tgtEl>
                                        <p:attrNameLst>
                                          <p:attrName>style.visibility</p:attrName>
                                        </p:attrNameLst>
                                      </p:cBhvr>
                                      <p:to>
                                        <p:strVal val="visible"/>
                                      </p:to>
                                    </p:set>
                                    <p:anim calcmode="lin" valueType="num">
                                      <p:cBhvr>
                                        <p:cTn id="12" dur="1000" fill="hold"/>
                                        <p:tgtEl>
                                          <p:spTgt spid="43013"/>
                                        </p:tgtEl>
                                        <p:attrNameLst>
                                          <p:attrName>ppt_w</p:attrName>
                                        </p:attrNameLst>
                                      </p:cBhvr>
                                      <p:tavLst>
                                        <p:tav tm="0">
                                          <p:val>
                                            <p:fltVal val="0"/>
                                          </p:val>
                                        </p:tav>
                                        <p:tav tm="100000">
                                          <p:val>
                                            <p:strVal val="#ppt_w"/>
                                          </p:val>
                                        </p:tav>
                                      </p:tavLst>
                                    </p:anim>
                                    <p:anim calcmode="lin" valueType="num">
                                      <p:cBhvr>
                                        <p:cTn id="13" dur="1000" fill="hold"/>
                                        <p:tgtEl>
                                          <p:spTgt spid="43013"/>
                                        </p:tgtEl>
                                        <p:attrNameLst>
                                          <p:attrName>ppt_h</p:attrName>
                                        </p:attrNameLst>
                                      </p:cBhvr>
                                      <p:tavLst>
                                        <p:tav tm="0">
                                          <p:val>
                                            <p:fltVal val="0"/>
                                          </p:val>
                                        </p:tav>
                                        <p:tav tm="100000">
                                          <p:val>
                                            <p:strVal val="#ppt_h"/>
                                          </p:val>
                                        </p:tav>
                                      </p:tavLst>
                                    </p:anim>
                                    <p:anim calcmode="lin" valueType="num">
                                      <p:cBhvr>
                                        <p:cTn id="14" dur="1000" fill="hold"/>
                                        <p:tgtEl>
                                          <p:spTgt spid="4301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3013"/>
                                        </p:tgtEl>
                                        <p:attrNameLst>
                                          <p:attrName>ppt_y</p:attrName>
                                        </p:attrNameLst>
                                      </p:cBhvr>
                                      <p:tavLst>
                                        <p:tav tm="0" fmla="#ppt_y+(sin(-2*pi*(1-$))*-#ppt_x+cos(-2*pi*(1-$))*(1-#ppt_y))*(1-$)">
                                          <p:val>
                                            <p:fltVal val="0"/>
                                          </p:val>
                                        </p:tav>
                                        <p:tav tm="100000">
                                          <p:val>
                                            <p:fltVal val="1"/>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3" name="Picture 5" descr="1-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2088"/>
            <a:ext cx="9144000" cy="481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10248"/>
          <p:cNvSpPr txBox="1">
            <a:spLocks noChangeArrowheads="1"/>
          </p:cNvSpPr>
          <p:nvPr/>
        </p:nvSpPr>
        <p:spPr bwMode="auto">
          <a:xfrm>
            <a:off x="1219200" y="881921"/>
            <a:ext cx="7162800" cy="392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9737" tIns="24867" rIns="49737" bIns="24867">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ct val="150000"/>
              </a:lnSpc>
            </a:pPr>
            <a:r>
              <a:rPr lang="en-US" sz="2800" b="1" dirty="0">
                <a:solidFill>
                  <a:srgbClr val="0000FF"/>
                </a:solidFill>
                <a:latin typeface="Times New Roman" pitchFamily="18" charset="0"/>
                <a:cs typeface="Times New Roman" pitchFamily="18" charset="0"/>
                <a:sym typeface="Wingdings 2" pitchFamily="18" charset="2"/>
              </a:rPr>
              <a:t> </a:t>
            </a:r>
            <a:r>
              <a:rPr lang="nl-NL" sz="2800" i="1" dirty="0">
                <a:solidFill>
                  <a:srgbClr val="0000FF"/>
                </a:solidFill>
              </a:rPr>
              <a:t>Vị trí ngồi xem nên chính diện và ngang tầm mắt với ti vi giúp xem hình ảnh tốt nhất. Ngồi xem cách ti vi một khoảng hợp lí theo hướng dẫn của nhà sản xuất giúp giảm mỏi mắt, chống bị cận thị. Ti vi có kích thước càng lớn thì khoảng cách xem càng xa.</a:t>
            </a:r>
            <a:r>
              <a:rPr lang="en-US" sz="2800" b="1" dirty="0" smtClean="0">
                <a:solidFill>
                  <a:srgbClr val="0000FF"/>
                </a:solidFill>
                <a:latin typeface="Times New Roman" pitchFamily="18" charset="0"/>
                <a:cs typeface="Times New Roman" pitchFamily="18" charset="0"/>
                <a:sym typeface="Wingdings 2" pitchFamily="18" charset="2"/>
              </a:rPr>
              <a:t>.</a:t>
            </a:r>
            <a:endParaRPr lang="en-US" sz="2800" dirty="0">
              <a:solidFill>
                <a:srgbClr val="0000FF"/>
              </a:solidFill>
              <a:latin typeface="Times New Roman" pitchFamily="18" charset="0"/>
              <a:cs typeface="Times New Roman" pitchFamily="18" charset="0"/>
            </a:endParaRPr>
          </a:p>
        </p:txBody>
      </p:sp>
      <p:pic>
        <p:nvPicPr>
          <p:cNvPr id="7" name="Picture 10" descr="1-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95250"/>
            <a:ext cx="152067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529540"/>
      </p:ext>
    </p:extLst>
  </p:cSld>
  <p:clrMapOvr>
    <a:masterClrMapping/>
  </p:clrMapOvr>
  <mc:AlternateContent xmlns:mc="http://schemas.openxmlformats.org/markup-compatibility/2006">
    <mc:Choice xmlns:p14="http://schemas.microsoft.com/office/powerpoint/2010/main" Requires="p14">
      <p:transition spd="slow" p14:dur="1500" advTm="1000">
        <p:split orient="vert"/>
      </p:transition>
    </mc:Choice>
    <mc:Fallback>
      <p:transition spd="slow" advTm="1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with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p:cTn id="7" dur="1000" fill="hold"/>
                                        <p:tgtEl>
                                          <p:spTgt spid="43013"/>
                                        </p:tgtEl>
                                        <p:attrNameLst>
                                          <p:attrName>ppt_w</p:attrName>
                                        </p:attrNameLst>
                                      </p:cBhvr>
                                      <p:tavLst>
                                        <p:tav tm="0">
                                          <p:val>
                                            <p:fltVal val="0"/>
                                          </p:val>
                                        </p:tav>
                                        <p:tav tm="100000">
                                          <p:val>
                                            <p:strVal val="#ppt_w"/>
                                          </p:val>
                                        </p:tav>
                                      </p:tavLst>
                                    </p:anim>
                                    <p:anim calcmode="lin" valueType="num">
                                      <p:cBhvr>
                                        <p:cTn id="8" dur="1000" fill="hold"/>
                                        <p:tgtEl>
                                          <p:spTgt spid="43013"/>
                                        </p:tgtEl>
                                        <p:attrNameLst>
                                          <p:attrName>ppt_h</p:attrName>
                                        </p:attrNameLst>
                                      </p:cBhvr>
                                      <p:tavLst>
                                        <p:tav tm="0">
                                          <p:val>
                                            <p:fltVal val="0"/>
                                          </p:val>
                                        </p:tav>
                                        <p:tav tm="100000">
                                          <p:val>
                                            <p:strVal val="#ppt_h"/>
                                          </p:val>
                                        </p:tav>
                                      </p:tavLst>
                                    </p:anim>
                                    <p:anim calcmode="lin" valueType="num">
                                      <p:cBhvr>
                                        <p:cTn id="9" dur="1000" fill="hold"/>
                                        <p:tgtEl>
                                          <p:spTgt spid="4301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par>
                                <p:cTn id="18" presetID="15"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8" name="Picture 6" descr="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88" y="344488"/>
            <a:ext cx="2109787"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92463"/>
            <a:ext cx="9144000"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75" y="-53975"/>
            <a:ext cx="47688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Text Box 9"/>
          <p:cNvSpPr txBox="1">
            <a:spLocks noChangeArrowheads="1"/>
          </p:cNvSpPr>
          <p:nvPr/>
        </p:nvSpPr>
        <p:spPr bwMode="auto">
          <a:xfrm>
            <a:off x="914400" y="1822450"/>
            <a:ext cx="4267200" cy="1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9762" tIns="24881" rIns="49762" bIns="24881">
            <a:spAutoFit/>
          </a:bodyPr>
          <a:lstStyle>
            <a:lvl1pPr defTabSz="1500188">
              <a:defRPr sz="3000">
                <a:solidFill>
                  <a:schemeClr val="tx1"/>
                </a:solidFill>
                <a:latin typeface="Arial" pitchFamily="34" charset="0"/>
                <a:ea typeface="SimSun" pitchFamily="2" charset="-122"/>
              </a:defRPr>
            </a:lvl1pPr>
            <a:lvl2pPr marL="742950" indent="-285750" defTabSz="1500188">
              <a:defRPr sz="3000">
                <a:solidFill>
                  <a:schemeClr val="tx1"/>
                </a:solidFill>
                <a:latin typeface="Arial" pitchFamily="34" charset="0"/>
                <a:ea typeface="SimSun" pitchFamily="2" charset="-122"/>
              </a:defRPr>
            </a:lvl2pPr>
            <a:lvl3pPr marL="1143000" indent="-228600" defTabSz="1500188">
              <a:defRPr sz="3000">
                <a:solidFill>
                  <a:schemeClr val="tx1"/>
                </a:solidFill>
                <a:latin typeface="Arial" pitchFamily="34" charset="0"/>
                <a:ea typeface="SimSun" pitchFamily="2" charset="-122"/>
              </a:defRPr>
            </a:lvl3pPr>
            <a:lvl4pPr marL="1600200" indent="-228600" defTabSz="1500188">
              <a:defRPr sz="3000">
                <a:solidFill>
                  <a:schemeClr val="tx1"/>
                </a:solidFill>
                <a:latin typeface="Arial" pitchFamily="34" charset="0"/>
                <a:ea typeface="SimSun" pitchFamily="2" charset="-122"/>
              </a:defRPr>
            </a:lvl4pPr>
            <a:lvl5pPr marL="2057400" indent="-228600" defTabSz="1500188">
              <a:defRPr sz="3000">
                <a:solidFill>
                  <a:schemeClr val="tx1"/>
                </a:solidFill>
                <a:latin typeface="Arial" pitchFamily="34" charset="0"/>
                <a:ea typeface="SimSun" pitchFamily="2" charset="-122"/>
              </a:defRPr>
            </a:lvl5pPr>
            <a:lvl6pPr marL="25146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9pPr>
          </a:lstStyle>
          <a:p>
            <a:pPr algn="ctr"/>
            <a:r>
              <a:rPr lang="nl-NL" sz="4000" b="1" dirty="0" smtClean="0">
                <a:solidFill>
                  <a:srgbClr val="FF0000"/>
                </a:solidFill>
                <a:latin typeface="Time new roman"/>
              </a:rPr>
              <a:t>HOẠT ĐỘNG 10: LUYỆN TẬP</a:t>
            </a:r>
            <a:endParaRPr lang="en-US" sz="4000" dirty="0">
              <a:solidFill>
                <a:srgbClr val="FF0000"/>
              </a:solidFill>
              <a:latin typeface="Time new roman"/>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additive="base">
                                        <p:cTn id="7" dur="500" fill="hold"/>
                                        <p:tgtEl>
                                          <p:spTgt spid="13319"/>
                                        </p:tgtEl>
                                        <p:attrNameLst>
                                          <p:attrName>ppt_x</p:attrName>
                                        </p:attrNameLst>
                                      </p:cBhvr>
                                      <p:tavLst>
                                        <p:tav tm="0">
                                          <p:val>
                                            <p:strVal val="#ppt_x"/>
                                          </p:val>
                                        </p:tav>
                                        <p:tav tm="100000">
                                          <p:val>
                                            <p:strVal val="#ppt_x"/>
                                          </p:val>
                                        </p:tav>
                                      </p:tavLst>
                                    </p:anim>
                                    <p:anim calcmode="lin" valueType="num">
                                      <p:cBhvr additive="base">
                                        <p:cTn id="8" dur="500" fill="hold"/>
                                        <p:tgtEl>
                                          <p:spTgt spid="1331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5" presetClass="entr" presetSubtype="0" fill="hold" nodeType="afterEffect">
                                  <p:stCondLst>
                                    <p:cond delay="0"/>
                                  </p:stCondLst>
                                  <p:childTnLst>
                                    <p:set>
                                      <p:cBhvr>
                                        <p:cTn id="11" dur="1" fill="hold">
                                          <p:stCondLst>
                                            <p:cond delay="0"/>
                                          </p:stCondLst>
                                        </p:cTn>
                                        <p:tgtEl>
                                          <p:spTgt spid="13317"/>
                                        </p:tgtEl>
                                        <p:attrNameLst>
                                          <p:attrName>style.visibility</p:attrName>
                                        </p:attrNameLst>
                                      </p:cBhvr>
                                      <p:to>
                                        <p:strVal val="visible"/>
                                      </p:to>
                                    </p:set>
                                    <p:anim calcmode="lin" valueType="num">
                                      <p:cBhvr>
                                        <p:cTn id="12" dur="1000" fill="hold"/>
                                        <p:tgtEl>
                                          <p:spTgt spid="13317"/>
                                        </p:tgtEl>
                                        <p:attrNameLst>
                                          <p:attrName>ppt_w</p:attrName>
                                        </p:attrNameLst>
                                      </p:cBhvr>
                                      <p:tavLst>
                                        <p:tav tm="0">
                                          <p:val>
                                            <p:fltVal val="0"/>
                                          </p:val>
                                        </p:tav>
                                        <p:tav tm="100000">
                                          <p:val>
                                            <p:strVal val="#ppt_w"/>
                                          </p:val>
                                        </p:tav>
                                      </p:tavLst>
                                    </p:anim>
                                    <p:anim calcmode="lin" valueType="num">
                                      <p:cBhvr>
                                        <p:cTn id="13" dur="1000" fill="hold"/>
                                        <p:tgtEl>
                                          <p:spTgt spid="13317"/>
                                        </p:tgtEl>
                                        <p:attrNameLst>
                                          <p:attrName>ppt_h</p:attrName>
                                        </p:attrNameLst>
                                      </p:cBhvr>
                                      <p:tavLst>
                                        <p:tav tm="0">
                                          <p:val>
                                            <p:fltVal val="0"/>
                                          </p:val>
                                        </p:tav>
                                        <p:tav tm="100000">
                                          <p:val>
                                            <p:strVal val="#ppt_h"/>
                                          </p:val>
                                        </p:tav>
                                      </p:tavLst>
                                    </p:anim>
                                    <p:anim calcmode="lin" valueType="num">
                                      <p:cBhvr>
                                        <p:cTn id="14" dur="1000" fill="hold"/>
                                        <p:tgtEl>
                                          <p:spTgt spid="1331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3317"/>
                                        </p:tgtEl>
                                        <p:attrNameLst>
                                          <p:attrName>ppt_y</p:attrName>
                                        </p:attrNameLst>
                                      </p:cBhvr>
                                      <p:tavLst>
                                        <p:tav tm="0" fmla="#ppt_y+(sin(-2*pi*(1-$))*-#ppt_x+cos(-2*pi*(1-$))*(1-#ppt_y))*(1-$)">
                                          <p:val>
                                            <p:fltVal val="0"/>
                                          </p:val>
                                        </p:tav>
                                        <p:tav tm="100000">
                                          <p:val>
                                            <p:fltVal val="1"/>
                                          </p:val>
                                        </p:tav>
                                      </p:tavLst>
                                    </p:anim>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13318"/>
                                        </p:tgtEl>
                                        <p:attrNameLst>
                                          <p:attrName>style.visibility</p:attrName>
                                        </p:attrNameLst>
                                      </p:cBhvr>
                                      <p:to>
                                        <p:strVal val="visible"/>
                                      </p:to>
                                    </p:set>
                                    <p:animEffect transition="in" filter="fade">
                                      <p:cBhvr>
                                        <p:cTn id="19" dur="1000"/>
                                        <p:tgtEl>
                                          <p:spTgt spid="13318"/>
                                        </p:tgtEl>
                                      </p:cBhvr>
                                    </p:animEffect>
                                    <p:anim calcmode="lin" valueType="num">
                                      <p:cBhvr>
                                        <p:cTn id="20" dur="1000" fill="hold"/>
                                        <p:tgtEl>
                                          <p:spTgt spid="13318"/>
                                        </p:tgtEl>
                                        <p:attrNameLst>
                                          <p:attrName>ppt_x</p:attrName>
                                        </p:attrNameLst>
                                      </p:cBhvr>
                                      <p:tavLst>
                                        <p:tav tm="0">
                                          <p:val>
                                            <p:strVal val="#ppt_x"/>
                                          </p:val>
                                        </p:tav>
                                        <p:tav tm="100000">
                                          <p:val>
                                            <p:strVal val="#ppt_x"/>
                                          </p:val>
                                        </p:tav>
                                      </p:tavLst>
                                    </p:anim>
                                    <p:anim calcmode="lin" valueType="num">
                                      <p:cBhvr>
                                        <p:cTn id="21" dur="1000" fill="hold"/>
                                        <p:tgtEl>
                                          <p:spTgt spid="13318"/>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13321">
                                            <p:txEl>
                                              <p:pRg st="0" end="0"/>
                                            </p:txEl>
                                          </p:spTgt>
                                        </p:tgtEl>
                                        <p:attrNameLst>
                                          <p:attrName>style.visibility</p:attrName>
                                        </p:attrNameLst>
                                      </p:cBhvr>
                                      <p:to>
                                        <p:strVal val="visible"/>
                                      </p:to>
                                    </p:set>
                                    <p:anim calcmode="discrete" valueType="clr">
                                      <p:cBhvr override="childStyle">
                                        <p:cTn id="25" dur="80"/>
                                        <p:tgtEl>
                                          <p:spTgt spid="133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3321">
                                            <p:txEl>
                                              <p:pRg st="0" end="0"/>
                                            </p:txEl>
                                          </p:spTgt>
                                        </p:tgtEl>
                                        <p:attrNameLst>
                                          <p:attrName>fillcolor</p:attrName>
                                        </p:attrNameLst>
                                      </p:cBhvr>
                                      <p:tavLst>
                                        <p:tav tm="0">
                                          <p:val>
                                            <p:clrVal>
                                              <a:schemeClr val="accent2"/>
                                            </p:clrVal>
                                          </p:val>
                                        </p:tav>
                                        <p:tav tm="50000">
                                          <p:val>
                                            <p:clrVal>
                                              <a:schemeClr val="hlink"/>
                                            </p:clrVal>
                                          </p:val>
                                        </p:tav>
                                      </p:tavLst>
                                    </p:anim>
                                    <p:set>
                                      <p:cBhvr>
                                        <p:cTn id="27" dur="80"/>
                                        <p:tgtEl>
                                          <p:spTgt spid="1332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0" y="0"/>
            <a:ext cx="9144000" cy="4933950"/>
          </a:xfrm>
          <a:prstGeom prst="rect">
            <a:avLst/>
          </a:prstGeom>
        </p:spPr>
      </p:pic>
    </p:spTree>
    <p:extLst>
      <p:ext uri="{BB962C8B-B14F-4D97-AF65-F5344CB8AC3E}">
        <p14:creationId xmlns:p14="http://schemas.microsoft.com/office/powerpoint/2010/main" val="575606147"/>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0300" y="666750"/>
            <a:ext cx="6743700" cy="3394075"/>
          </a:xfrm>
        </p:spPr>
        <p:txBody>
          <a:bodyPr/>
          <a:lstStyle/>
          <a:p>
            <a:pPr marL="0" indent="0" algn="just">
              <a:buNone/>
            </a:pPr>
            <a:r>
              <a:rPr lang="nl-NL" sz="3200" i="1" u="sng" dirty="0">
                <a:solidFill>
                  <a:srgbClr val="FF0000"/>
                </a:solidFill>
                <a:latin typeface="Time new roman"/>
              </a:rPr>
              <a:t>Cách chơi:</a:t>
            </a:r>
            <a:r>
              <a:rPr lang="nl-NL" sz="3200" dirty="0">
                <a:latin typeface="Time new roman"/>
              </a:rPr>
              <a:t> </a:t>
            </a:r>
            <a:r>
              <a:rPr lang="nl-NL" sz="3200" dirty="0">
                <a:solidFill>
                  <a:srgbClr val="0000FF"/>
                </a:solidFill>
                <a:latin typeface="Time new roman"/>
              </a:rPr>
              <a:t>Lớp chọn một HS làm quản trò. Người quản trò đọc tình huống sử dụng ti vi, HS chọn giơ hình mặt cười nếu đó là tình huống sử dụng hợp lí nên thực hiện hoặc giơ hình mặt mếu nếu đó là tình huống sử dụng không hợp lí không nên thực hiện.</a:t>
            </a:r>
            <a:endParaRPr lang="en-US" sz="3200" dirty="0">
              <a:solidFill>
                <a:srgbClr val="0000FF"/>
              </a:solidFill>
              <a:latin typeface="Time new roman"/>
            </a:endParaRP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 y="971550"/>
            <a:ext cx="22479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578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705350"/>
            <a:ext cx="91424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1-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375" y="701675"/>
            <a:ext cx="8555038"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1-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4" y="0"/>
            <a:ext cx="939801"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1-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5538" y="344488"/>
            <a:ext cx="10636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1-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7013" y="209550"/>
            <a:ext cx="10636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1-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9888" y="2847975"/>
            <a:ext cx="2574925"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1-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44838"/>
            <a:ext cx="238125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1" descr="1-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6113" y="2879725"/>
            <a:ext cx="57229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a:blip r:embed="rId10"/>
          <a:stretch>
            <a:fillRect/>
          </a:stretch>
        </p:blipFill>
        <p:spPr>
          <a:xfrm>
            <a:off x="1190625" y="209550"/>
            <a:ext cx="7586662" cy="4933950"/>
          </a:xfrm>
          <a:prstGeom prst="rect">
            <a:avLst/>
          </a:prstGeom>
        </p:spPr>
      </p:pic>
    </p:spTree>
    <p:extLst>
      <p:ext uri="{BB962C8B-B14F-4D97-AF65-F5344CB8AC3E}">
        <p14:creationId xmlns:p14="http://schemas.microsoft.com/office/powerpoint/2010/main" val="2555723850"/>
      </p:ext>
    </p:extLst>
  </p:cSld>
  <p:clrMapOvr>
    <a:masterClrMapping/>
  </p:clrMapOvr>
  <mc:AlternateContent xmlns:mc="http://schemas.openxmlformats.org/markup-compatibility/2006" xmlns:p14="http://schemas.microsoft.com/office/powerpoint/2010/main">
    <mc:Choice Requires="p14">
      <p:transition spd="slow" p14:dur="1479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1000"/>
                                        <p:tgtEl>
                                          <p:spTgt spid="31748"/>
                                        </p:tgtEl>
                                      </p:cBhvr>
                                    </p:animEffect>
                                    <p:anim calcmode="lin" valueType="num">
                                      <p:cBhvr>
                                        <p:cTn id="8" dur="1000" fill="hold"/>
                                        <p:tgtEl>
                                          <p:spTgt spid="31748"/>
                                        </p:tgtEl>
                                        <p:attrNameLst>
                                          <p:attrName>ppt_x</p:attrName>
                                        </p:attrNameLst>
                                      </p:cBhvr>
                                      <p:tavLst>
                                        <p:tav tm="0">
                                          <p:val>
                                            <p:strVal val="#ppt_x"/>
                                          </p:val>
                                        </p:tav>
                                        <p:tav tm="100000">
                                          <p:val>
                                            <p:strVal val="#ppt_x"/>
                                          </p:val>
                                        </p:tav>
                                      </p:tavLst>
                                    </p:anim>
                                    <p:anim calcmode="lin" valueType="num">
                                      <p:cBhvr>
                                        <p:cTn id="9" dur="1000" fill="hold"/>
                                        <p:tgtEl>
                                          <p:spTgt spid="31748"/>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1749"/>
                                        </p:tgtEl>
                                        <p:attrNameLst>
                                          <p:attrName>style.visibility</p:attrName>
                                        </p:attrNameLst>
                                      </p:cBhvr>
                                      <p:to>
                                        <p:strVal val="visible"/>
                                      </p:to>
                                    </p:set>
                                    <p:anim calcmode="lin" valueType="num">
                                      <p:cBhvr additive="base">
                                        <p:cTn id="12" dur="1000" fill="hold"/>
                                        <p:tgtEl>
                                          <p:spTgt spid="31749"/>
                                        </p:tgtEl>
                                        <p:attrNameLst>
                                          <p:attrName>ppt_x</p:attrName>
                                        </p:attrNameLst>
                                      </p:cBhvr>
                                      <p:tavLst>
                                        <p:tav tm="0">
                                          <p:val>
                                            <p:strVal val="0-#ppt_w/2"/>
                                          </p:val>
                                        </p:tav>
                                        <p:tav tm="100000">
                                          <p:val>
                                            <p:strVal val="#ppt_x"/>
                                          </p:val>
                                        </p:tav>
                                      </p:tavLst>
                                    </p:anim>
                                    <p:anim calcmode="lin" valueType="num">
                                      <p:cBhvr additive="base">
                                        <p:cTn id="13" dur="1000" fill="hold"/>
                                        <p:tgtEl>
                                          <p:spTgt spid="3174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1750"/>
                                        </p:tgtEl>
                                        <p:attrNameLst>
                                          <p:attrName>style.visibility</p:attrName>
                                        </p:attrNameLst>
                                      </p:cBhvr>
                                      <p:to>
                                        <p:strVal val="visible"/>
                                      </p:to>
                                    </p:set>
                                    <p:anim calcmode="lin" valueType="num">
                                      <p:cBhvr additive="base">
                                        <p:cTn id="16" dur="1000" fill="hold"/>
                                        <p:tgtEl>
                                          <p:spTgt spid="31750"/>
                                        </p:tgtEl>
                                        <p:attrNameLst>
                                          <p:attrName>ppt_x</p:attrName>
                                        </p:attrNameLst>
                                      </p:cBhvr>
                                      <p:tavLst>
                                        <p:tav tm="0">
                                          <p:val>
                                            <p:strVal val="0-#ppt_w/2"/>
                                          </p:val>
                                        </p:tav>
                                        <p:tav tm="100000">
                                          <p:val>
                                            <p:strVal val="#ppt_x"/>
                                          </p:val>
                                        </p:tav>
                                      </p:tavLst>
                                    </p:anim>
                                    <p:anim calcmode="lin" valueType="num">
                                      <p:cBhvr additive="base">
                                        <p:cTn id="17" dur="1000" fill="hold"/>
                                        <p:tgtEl>
                                          <p:spTgt spid="31750"/>
                                        </p:tgtEl>
                                        <p:attrNameLst>
                                          <p:attrName>ppt_y</p:attrName>
                                        </p:attrNameLst>
                                      </p:cBhvr>
                                      <p:tavLst>
                                        <p:tav tm="0">
                                          <p:val>
                                            <p:strVal val="#ppt_y"/>
                                          </p:val>
                                        </p:tav>
                                        <p:tav tm="100000">
                                          <p:val>
                                            <p:strVal val="#ppt_y"/>
                                          </p:val>
                                        </p:tav>
                                      </p:tavLst>
                                    </p:anim>
                                  </p:childTnLst>
                                </p:cTn>
                              </p:par>
                              <p:par>
                                <p:cTn id="18" presetID="15" presetClass="entr" presetSubtype="0" fill="hold" nodeType="withEffect">
                                  <p:stCondLst>
                                    <p:cond delay="0"/>
                                  </p:stCondLst>
                                  <p:childTnLst>
                                    <p:set>
                                      <p:cBhvr>
                                        <p:cTn id="19" dur="1" fill="hold">
                                          <p:stCondLst>
                                            <p:cond delay="0"/>
                                          </p:stCondLst>
                                        </p:cTn>
                                        <p:tgtEl>
                                          <p:spTgt spid="31754"/>
                                        </p:tgtEl>
                                        <p:attrNameLst>
                                          <p:attrName>style.visibility</p:attrName>
                                        </p:attrNameLst>
                                      </p:cBhvr>
                                      <p:to>
                                        <p:strVal val="visible"/>
                                      </p:to>
                                    </p:set>
                                    <p:anim calcmode="lin" valueType="num">
                                      <p:cBhvr>
                                        <p:cTn id="20" dur="1000" fill="hold"/>
                                        <p:tgtEl>
                                          <p:spTgt spid="31754"/>
                                        </p:tgtEl>
                                        <p:attrNameLst>
                                          <p:attrName>ppt_w</p:attrName>
                                        </p:attrNameLst>
                                      </p:cBhvr>
                                      <p:tavLst>
                                        <p:tav tm="0">
                                          <p:val>
                                            <p:fltVal val="0"/>
                                          </p:val>
                                        </p:tav>
                                        <p:tav tm="100000">
                                          <p:val>
                                            <p:strVal val="#ppt_w"/>
                                          </p:val>
                                        </p:tav>
                                      </p:tavLst>
                                    </p:anim>
                                    <p:anim calcmode="lin" valueType="num">
                                      <p:cBhvr>
                                        <p:cTn id="21" dur="1000" fill="hold"/>
                                        <p:tgtEl>
                                          <p:spTgt spid="31754"/>
                                        </p:tgtEl>
                                        <p:attrNameLst>
                                          <p:attrName>ppt_h</p:attrName>
                                        </p:attrNameLst>
                                      </p:cBhvr>
                                      <p:tavLst>
                                        <p:tav tm="0">
                                          <p:val>
                                            <p:fltVal val="0"/>
                                          </p:val>
                                        </p:tav>
                                        <p:tav tm="100000">
                                          <p:val>
                                            <p:strVal val="#ppt_h"/>
                                          </p:val>
                                        </p:tav>
                                      </p:tavLst>
                                    </p:anim>
                                    <p:anim calcmode="lin" valueType="num">
                                      <p:cBhvr>
                                        <p:cTn id="22" dur="1000" fill="hold"/>
                                        <p:tgtEl>
                                          <p:spTgt spid="3175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1754"/>
                                        </p:tgtEl>
                                        <p:attrNameLst>
                                          <p:attrName>ppt_y</p:attrName>
                                        </p:attrNameLst>
                                      </p:cBhvr>
                                      <p:tavLst>
                                        <p:tav tm="0" fmla="#ppt_y+(sin(-2*pi*(1-$))*-#ppt_x+cos(-2*pi*(1-$))*(1-#ppt_y))*(1-$)">
                                          <p:val>
                                            <p:fltVal val="0"/>
                                          </p:val>
                                        </p:tav>
                                        <p:tav tm="100000">
                                          <p:val>
                                            <p:fltVal val="1"/>
                                          </p:val>
                                        </p:tav>
                                      </p:tavLst>
                                    </p:anim>
                                  </p:childTnLst>
                                </p:cTn>
                              </p:par>
                              <p:par>
                                <p:cTn id="24" presetID="47" presetClass="entr" presetSubtype="0" fill="hold" nodeType="withEffect">
                                  <p:stCondLst>
                                    <p:cond delay="0"/>
                                  </p:stCondLst>
                                  <p:childTnLst>
                                    <p:set>
                                      <p:cBhvr>
                                        <p:cTn id="25" dur="1" fill="hold">
                                          <p:stCondLst>
                                            <p:cond delay="0"/>
                                          </p:stCondLst>
                                        </p:cTn>
                                        <p:tgtEl>
                                          <p:spTgt spid="31753"/>
                                        </p:tgtEl>
                                        <p:attrNameLst>
                                          <p:attrName>style.visibility</p:attrName>
                                        </p:attrNameLst>
                                      </p:cBhvr>
                                      <p:to>
                                        <p:strVal val="visible"/>
                                      </p:to>
                                    </p:set>
                                    <p:animEffect transition="in" filter="fade">
                                      <p:cBhvr>
                                        <p:cTn id="26" dur="1000"/>
                                        <p:tgtEl>
                                          <p:spTgt spid="31753"/>
                                        </p:tgtEl>
                                      </p:cBhvr>
                                    </p:animEffect>
                                    <p:anim calcmode="lin" valueType="num">
                                      <p:cBhvr>
                                        <p:cTn id="27" dur="1000" fill="hold"/>
                                        <p:tgtEl>
                                          <p:spTgt spid="31753"/>
                                        </p:tgtEl>
                                        <p:attrNameLst>
                                          <p:attrName>ppt_x</p:attrName>
                                        </p:attrNameLst>
                                      </p:cBhvr>
                                      <p:tavLst>
                                        <p:tav tm="0">
                                          <p:val>
                                            <p:strVal val="#ppt_x"/>
                                          </p:val>
                                        </p:tav>
                                        <p:tav tm="100000">
                                          <p:val>
                                            <p:strVal val="#ppt_x"/>
                                          </p:val>
                                        </p:tav>
                                      </p:tavLst>
                                    </p:anim>
                                    <p:anim calcmode="lin" valueType="num">
                                      <p:cBhvr>
                                        <p:cTn id="28" dur="1000" fill="hold"/>
                                        <p:tgtEl>
                                          <p:spTgt spid="31753"/>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1752"/>
                                        </p:tgtEl>
                                        <p:attrNameLst>
                                          <p:attrName>style.visibility</p:attrName>
                                        </p:attrNameLst>
                                      </p:cBhvr>
                                      <p:to>
                                        <p:strVal val="visible"/>
                                      </p:to>
                                    </p:set>
                                    <p:animEffect transition="in" filter="fade">
                                      <p:cBhvr>
                                        <p:cTn id="31" dur="1000"/>
                                        <p:tgtEl>
                                          <p:spTgt spid="31752"/>
                                        </p:tgtEl>
                                      </p:cBhvr>
                                    </p:animEffect>
                                    <p:anim calcmode="lin" valueType="num">
                                      <p:cBhvr>
                                        <p:cTn id="32" dur="1000" fill="hold"/>
                                        <p:tgtEl>
                                          <p:spTgt spid="31752"/>
                                        </p:tgtEl>
                                        <p:attrNameLst>
                                          <p:attrName>ppt_x</p:attrName>
                                        </p:attrNameLst>
                                      </p:cBhvr>
                                      <p:tavLst>
                                        <p:tav tm="0">
                                          <p:val>
                                            <p:strVal val="#ppt_x"/>
                                          </p:val>
                                        </p:tav>
                                        <p:tav tm="100000">
                                          <p:val>
                                            <p:strVal val="#ppt_x"/>
                                          </p:val>
                                        </p:tav>
                                      </p:tavLst>
                                    </p:anim>
                                    <p:anim calcmode="lin" valueType="num">
                                      <p:cBhvr>
                                        <p:cTn id="33" dur="1000" fill="hold"/>
                                        <p:tgtEl>
                                          <p:spTgt spid="31752"/>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1751"/>
                                        </p:tgtEl>
                                        <p:attrNameLst>
                                          <p:attrName>style.visibility</p:attrName>
                                        </p:attrNameLst>
                                      </p:cBhvr>
                                      <p:to>
                                        <p:strVal val="visible"/>
                                      </p:to>
                                    </p:set>
                                    <p:animEffect transition="in" filter="fade">
                                      <p:cBhvr>
                                        <p:cTn id="36" dur="1000"/>
                                        <p:tgtEl>
                                          <p:spTgt spid="31751"/>
                                        </p:tgtEl>
                                      </p:cBhvr>
                                    </p:animEffect>
                                    <p:anim calcmode="lin" valueType="num">
                                      <p:cBhvr>
                                        <p:cTn id="37" dur="1000" fill="hold"/>
                                        <p:tgtEl>
                                          <p:spTgt spid="31751"/>
                                        </p:tgtEl>
                                        <p:attrNameLst>
                                          <p:attrName>ppt_x</p:attrName>
                                        </p:attrNameLst>
                                      </p:cBhvr>
                                      <p:tavLst>
                                        <p:tav tm="0">
                                          <p:val>
                                            <p:strVal val="#ppt_x"/>
                                          </p:val>
                                        </p:tav>
                                        <p:tav tm="100000">
                                          <p:val>
                                            <p:strVal val="#ppt_x"/>
                                          </p:val>
                                        </p:tav>
                                      </p:tavLst>
                                    </p:anim>
                                    <p:anim calcmode="lin" valueType="num">
                                      <p:cBhvr>
                                        <p:cTn id="38" dur="1000" fill="hold"/>
                                        <p:tgtEl>
                                          <p:spTgt spid="31751"/>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1755"/>
                                        </p:tgtEl>
                                        <p:attrNameLst>
                                          <p:attrName>style.visibility</p:attrName>
                                        </p:attrNameLst>
                                      </p:cBhvr>
                                      <p:to>
                                        <p:strVal val="visible"/>
                                      </p:to>
                                    </p:set>
                                    <p:animEffect transition="in" filter="fade">
                                      <p:cBhvr>
                                        <p:cTn id="41" dur="1000"/>
                                        <p:tgtEl>
                                          <p:spTgt spid="31755"/>
                                        </p:tgtEl>
                                      </p:cBhvr>
                                    </p:animEffect>
                                    <p:anim calcmode="lin" valueType="num">
                                      <p:cBhvr>
                                        <p:cTn id="42" dur="1000" fill="hold"/>
                                        <p:tgtEl>
                                          <p:spTgt spid="31755"/>
                                        </p:tgtEl>
                                        <p:attrNameLst>
                                          <p:attrName>ppt_x</p:attrName>
                                        </p:attrNameLst>
                                      </p:cBhvr>
                                      <p:tavLst>
                                        <p:tav tm="0">
                                          <p:val>
                                            <p:strVal val="#ppt_x"/>
                                          </p:val>
                                        </p:tav>
                                        <p:tav tm="100000">
                                          <p:val>
                                            <p:strVal val="#ppt_x"/>
                                          </p:val>
                                        </p:tav>
                                      </p:tavLst>
                                    </p:anim>
                                    <p:anim calcmode="lin" valueType="num">
                                      <p:cBhvr>
                                        <p:cTn id="43" dur="1000" fill="hold"/>
                                        <p:tgtEl>
                                          <p:spTgt spid="317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0800000" scaled="1"/>
            <a:tileRect/>
          </a:gradFill>
          <a:ln>
            <a:solidFill>
              <a:srgbClr val="517D21"/>
            </a:solidFill>
          </a:ln>
        </p:spPr>
        <p:style>
          <a:lnRef idx="0">
            <a:schemeClr val="accent5"/>
          </a:lnRef>
          <a:fillRef idx="3">
            <a:schemeClr val="accent5"/>
          </a:fillRef>
          <a:effectRef idx="3">
            <a:schemeClr val="accent5"/>
          </a:effectRef>
          <a:fontRef idx="minor">
            <a:schemeClr val="lt1"/>
          </a:fontRef>
        </p:style>
        <p:txBody>
          <a:bodyPr/>
          <a:lstStyle/>
          <a:p>
            <a:r>
              <a:rPr lang="nl-NL" sz="4400" b="1" dirty="0">
                <a:solidFill>
                  <a:srgbClr val="FF0000"/>
                </a:solidFill>
                <a:effectLst>
                  <a:outerShdw blurRad="38100" dist="38100" dir="2700000" algn="tl">
                    <a:srgbClr val="000000">
                      <a:alpha val="43137"/>
                    </a:srgbClr>
                  </a:outerShdw>
                </a:effectLst>
                <a:latin typeface="Time new roman"/>
              </a:rPr>
              <a:t>“Kiến thức cốt lõi” </a:t>
            </a:r>
            <a:endParaRPr lang="en-US" sz="4400" b="1" dirty="0">
              <a:solidFill>
                <a:srgbClr val="FF0000"/>
              </a:solidFill>
              <a:effectLst>
                <a:outerShdw blurRad="38100" dist="38100" dir="2700000" algn="tl">
                  <a:srgbClr val="000000">
                    <a:alpha val="43137"/>
                  </a:srgbClr>
                </a:outerShdw>
              </a:effectLst>
              <a:latin typeface="Time new roman"/>
            </a:endParaRPr>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381000" y="1124583"/>
            <a:ext cx="8305800" cy="3504567"/>
          </a:xfrm>
          <a:prstGeom prst="rect">
            <a:avLst/>
          </a:prstGeom>
        </p:spPr>
      </p:pic>
    </p:spTree>
    <p:extLst>
      <p:ext uri="{BB962C8B-B14F-4D97-AF65-F5344CB8AC3E}">
        <p14:creationId xmlns:p14="http://schemas.microsoft.com/office/powerpoint/2010/main" val="786470814"/>
      </p:ext>
    </p:extLst>
  </p:cSld>
  <p:clrMapOvr>
    <a:masterClrMapping/>
  </p:clrMapOvr>
  <p:transition spd="slow" advTm="1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1-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8" y="161925"/>
            <a:ext cx="91519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1-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240088"/>
            <a:ext cx="2803525"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3" y="155575"/>
            <a:ext cx="21590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3200" y="3963988"/>
            <a:ext cx="13462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TextBox 5"/>
          <p:cNvSpPr txBox="1">
            <a:spLocks noChangeArrowheads="1"/>
          </p:cNvSpPr>
          <p:nvPr/>
        </p:nvSpPr>
        <p:spPr bwMode="auto">
          <a:xfrm>
            <a:off x="1031875" y="3519488"/>
            <a:ext cx="35242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8" tIns="34264" rIns="68528" bIns="3426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500" b="1">
                <a:solidFill>
                  <a:srgbClr val="0000FF"/>
                </a:solidFill>
                <a:latin typeface="Time new roman"/>
                <a:cs typeface="Times New Roman" pitchFamily="18" charset="0"/>
              </a:rPr>
              <a:t>Sách giáo khoa  </a:t>
            </a:r>
          </a:p>
        </p:txBody>
      </p:sp>
      <p:sp>
        <p:nvSpPr>
          <p:cNvPr id="61447" name="TextBox 6"/>
          <p:cNvSpPr txBox="1">
            <a:spLocks noChangeArrowheads="1"/>
          </p:cNvSpPr>
          <p:nvPr/>
        </p:nvSpPr>
        <p:spPr bwMode="auto">
          <a:xfrm>
            <a:off x="3706813" y="3509963"/>
            <a:ext cx="29368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8" tIns="34264" rIns="68528" bIns="3426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b="1">
                <a:solidFill>
                  <a:srgbClr val="0000FF"/>
                </a:solidFill>
                <a:latin typeface="Time new roman"/>
                <a:cs typeface="Times New Roman" pitchFamily="18" charset="0"/>
              </a:rPr>
              <a:t>Một quyển vở viết</a:t>
            </a:r>
          </a:p>
        </p:txBody>
      </p:sp>
      <p:grpSp>
        <p:nvGrpSpPr>
          <p:cNvPr id="61448" name="Group 7"/>
          <p:cNvGrpSpPr>
            <a:grpSpLocks/>
          </p:cNvGrpSpPr>
          <p:nvPr/>
        </p:nvGrpSpPr>
        <p:grpSpPr bwMode="auto">
          <a:xfrm>
            <a:off x="3424840" y="1428750"/>
            <a:ext cx="3218848" cy="2178050"/>
            <a:chOff x="4211515" y="4139094"/>
            <a:chExt cx="2637693" cy="2620107"/>
          </a:xfrm>
        </p:grpSpPr>
        <p:pic>
          <p:nvPicPr>
            <p:cNvPr id="61456"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11515" y="4139094"/>
              <a:ext cx="2637693" cy="2620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7"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76603" y="4294963"/>
              <a:ext cx="760911" cy="46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10"/>
          <p:cNvSpPr txBox="1"/>
          <p:nvPr/>
        </p:nvSpPr>
        <p:spPr>
          <a:xfrm>
            <a:off x="3257550" y="666750"/>
            <a:ext cx="2533650" cy="685800"/>
          </a:xfrm>
          <a:prstGeom prst="rect">
            <a:avLst/>
          </a:prstGeom>
        </p:spPr>
        <p:style>
          <a:lnRef idx="3">
            <a:schemeClr val="lt1"/>
          </a:lnRef>
          <a:fillRef idx="1">
            <a:schemeClr val="accent5"/>
          </a:fillRef>
          <a:effectRef idx="1">
            <a:schemeClr val="accent5"/>
          </a:effectRef>
          <a:fontRef idx="minor">
            <a:schemeClr val="lt1"/>
          </a:fontRef>
        </p:style>
        <p:txBody>
          <a:bodyPr lIns="68528" tIns="34264" rIns="68528" bIns="34264">
            <a:spAutoFit/>
          </a:bodyPr>
          <a:lstStyle/>
          <a:p>
            <a:pPr algn="ctr">
              <a:defRPr/>
            </a:pPr>
            <a:r>
              <a:rPr lang="en-US" sz="4000" u="sng" dirty="0" err="1" smtClean="0">
                <a:solidFill>
                  <a:srgbClr val="FF0000"/>
                </a:solidFill>
                <a:latin typeface="Time new roman"/>
                <a:cs typeface="Times New Roman" panose="02020603050405020304" pitchFamily="18" charset="0"/>
              </a:rPr>
              <a:t>Chuẩn</a:t>
            </a:r>
            <a:r>
              <a:rPr lang="en-US" sz="4000" u="sng" dirty="0" smtClean="0">
                <a:solidFill>
                  <a:srgbClr val="FF0000"/>
                </a:solidFill>
                <a:latin typeface="Time new roman"/>
                <a:cs typeface="Times New Roman" panose="02020603050405020304" pitchFamily="18" charset="0"/>
              </a:rPr>
              <a:t> </a:t>
            </a:r>
            <a:r>
              <a:rPr lang="en-US" sz="4000" u="sng" dirty="0" err="1" smtClean="0">
                <a:solidFill>
                  <a:srgbClr val="FF0000"/>
                </a:solidFill>
                <a:latin typeface="Time new roman"/>
                <a:cs typeface="Times New Roman" panose="02020603050405020304" pitchFamily="18" charset="0"/>
              </a:rPr>
              <a:t>bị</a:t>
            </a:r>
            <a:endParaRPr lang="en-US" sz="4000" u="sng" dirty="0">
              <a:solidFill>
                <a:srgbClr val="FF0000"/>
              </a:solidFill>
              <a:latin typeface="Time new roman"/>
            </a:endParaRPr>
          </a:p>
        </p:txBody>
      </p:sp>
      <p:sp>
        <p:nvSpPr>
          <p:cNvPr id="61451" name="AutoShape 2" descr="Bút dạ kim BeBe Công ty TNHH đầu tư và thương mại Minh Nam"/>
          <p:cNvSpPr>
            <a:spLocks noChangeAspect="1" noChangeArrowheads="1"/>
          </p:cNvSpPr>
          <p:nvPr/>
        </p:nvSpPr>
        <p:spPr bwMode="auto">
          <a:xfrm>
            <a:off x="155575" y="-136525"/>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4" tIns="45688" rIns="91374" bIns="45688"/>
          <a:lstStyle/>
          <a:p>
            <a:endParaRPr lang="en-US"/>
          </a:p>
        </p:txBody>
      </p:sp>
      <p:sp>
        <p:nvSpPr>
          <p:cNvPr id="61452" name="AutoShape 4" descr="Bút dạ kim BeBe Công ty TNHH đầu tư và thương mại Minh Nam"/>
          <p:cNvSpPr>
            <a:spLocks noChangeAspect="1" noChangeArrowheads="1"/>
          </p:cNvSpPr>
          <p:nvPr/>
        </p:nvSpPr>
        <p:spPr bwMode="auto">
          <a:xfrm>
            <a:off x="307975" y="15875"/>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4" tIns="45688" rIns="91374" bIns="45688"/>
          <a:lstStyle/>
          <a:p>
            <a:endParaRPr lang="en-US"/>
          </a:p>
        </p:txBody>
      </p:sp>
      <p:sp>
        <p:nvSpPr>
          <p:cNvPr id="61453" name="AutoShape 6" descr="Bút dạ kim BeBe Công ty TNHH đầu tư và thương mại Minh Nam"/>
          <p:cNvSpPr>
            <a:spLocks noChangeAspect="1" noChangeArrowheads="1"/>
          </p:cNvSpPr>
          <p:nvPr/>
        </p:nvSpPr>
        <p:spPr bwMode="auto">
          <a:xfrm>
            <a:off x="460375" y="168275"/>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4" tIns="45688" rIns="91374" bIns="45688"/>
          <a:lstStyle/>
          <a:p>
            <a:endParaRPr lang="en-US"/>
          </a:p>
        </p:txBody>
      </p:sp>
      <p:pic>
        <p:nvPicPr>
          <p:cNvPr id="6145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1558925"/>
            <a:ext cx="1465263" cy="172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55" name="TextBox 17"/>
          <p:cNvSpPr txBox="1">
            <a:spLocks noChangeArrowheads="1"/>
          </p:cNvSpPr>
          <p:nvPr/>
        </p:nvSpPr>
        <p:spPr bwMode="auto">
          <a:xfrm>
            <a:off x="6781800" y="3533775"/>
            <a:ext cx="17145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28" tIns="34264" rIns="68528" bIns="34264">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2500" b="1">
                <a:solidFill>
                  <a:srgbClr val="0000FF"/>
                </a:solidFill>
                <a:latin typeface="Time new roman"/>
                <a:cs typeface="Times New Roman" pitchFamily="18" charset="0"/>
              </a:rPr>
              <a:t>Bút mực</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0350" y="1558924"/>
            <a:ext cx="1571625" cy="1936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5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arn(outVertical)">
                                      <p:cBhvr>
                                        <p:cTn id="7" dur="500"/>
                                        <p:tgtEl>
                                          <p:spTgt spid="4813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48134"/>
                                        </p:tgtEl>
                                        <p:attrNameLst>
                                          <p:attrName>style.visibility</p:attrName>
                                        </p:attrNameLst>
                                      </p:cBhvr>
                                      <p:to>
                                        <p:strVal val="visible"/>
                                      </p:to>
                                    </p:set>
                                    <p:animEffect transition="in" filter="fade">
                                      <p:cBhvr>
                                        <p:cTn id="11" dur="1000"/>
                                        <p:tgtEl>
                                          <p:spTgt spid="48134"/>
                                        </p:tgtEl>
                                      </p:cBhvr>
                                    </p:animEffect>
                                    <p:anim calcmode="lin" valueType="num">
                                      <p:cBhvr>
                                        <p:cTn id="12" dur="1000" fill="hold"/>
                                        <p:tgtEl>
                                          <p:spTgt spid="48134"/>
                                        </p:tgtEl>
                                        <p:attrNameLst>
                                          <p:attrName>ppt_x</p:attrName>
                                        </p:attrNameLst>
                                      </p:cBhvr>
                                      <p:tavLst>
                                        <p:tav tm="0">
                                          <p:val>
                                            <p:strVal val="#ppt_x"/>
                                          </p:val>
                                        </p:tav>
                                        <p:tav tm="100000">
                                          <p:val>
                                            <p:strVal val="#ppt_x"/>
                                          </p:val>
                                        </p:tav>
                                      </p:tavLst>
                                    </p:anim>
                                    <p:anim calcmode="lin" valueType="num">
                                      <p:cBhvr>
                                        <p:cTn id="13" dur="1000" fill="hold"/>
                                        <p:tgtEl>
                                          <p:spTgt spid="4813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2" presetClass="entr" presetSubtype="0" fill="hold" nodeType="afterEffect">
                                  <p:stCondLst>
                                    <p:cond delay="0"/>
                                  </p:stCondLst>
                                  <p:childTnLst>
                                    <p:set>
                                      <p:cBhvr>
                                        <p:cTn id="16" dur="1" fill="hold">
                                          <p:stCondLst>
                                            <p:cond delay="0"/>
                                          </p:stCondLst>
                                        </p:cTn>
                                        <p:tgtEl>
                                          <p:spTgt spid="48133"/>
                                        </p:tgtEl>
                                        <p:attrNameLst>
                                          <p:attrName>style.visibility</p:attrName>
                                        </p:attrNameLst>
                                      </p:cBhvr>
                                      <p:to>
                                        <p:strVal val="visible"/>
                                      </p:to>
                                    </p:set>
                                    <p:animEffect transition="in" filter="fade">
                                      <p:cBhvr>
                                        <p:cTn id="17" dur="1000"/>
                                        <p:tgtEl>
                                          <p:spTgt spid="48133"/>
                                        </p:tgtEl>
                                      </p:cBhvr>
                                    </p:animEffect>
                                    <p:anim calcmode="lin" valueType="num">
                                      <p:cBhvr>
                                        <p:cTn id="18" dur="1000" fill="hold"/>
                                        <p:tgtEl>
                                          <p:spTgt spid="48133"/>
                                        </p:tgtEl>
                                        <p:attrNameLst>
                                          <p:attrName>ppt_x</p:attrName>
                                        </p:attrNameLst>
                                      </p:cBhvr>
                                      <p:tavLst>
                                        <p:tav tm="0">
                                          <p:val>
                                            <p:strVal val="#ppt_x"/>
                                          </p:val>
                                        </p:tav>
                                        <p:tav tm="100000">
                                          <p:val>
                                            <p:strVal val="#ppt_x"/>
                                          </p:val>
                                        </p:tav>
                                      </p:tavLst>
                                    </p:anim>
                                    <p:anim calcmode="lin" valueType="num">
                                      <p:cBhvr>
                                        <p:cTn id="19" dur="1000" fill="hold"/>
                                        <p:tgtEl>
                                          <p:spTgt spid="4813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2" presetClass="entr" presetSubtype="2" fill="hold" nodeType="afterEffect">
                                  <p:stCondLst>
                                    <p:cond delay="0"/>
                                  </p:stCondLst>
                                  <p:childTnLst>
                                    <p:set>
                                      <p:cBhvr>
                                        <p:cTn id="22" dur="1" fill="hold">
                                          <p:stCondLst>
                                            <p:cond delay="0"/>
                                          </p:stCondLst>
                                        </p:cTn>
                                        <p:tgtEl>
                                          <p:spTgt spid="48135"/>
                                        </p:tgtEl>
                                        <p:attrNameLst>
                                          <p:attrName>style.visibility</p:attrName>
                                        </p:attrNameLst>
                                      </p:cBhvr>
                                      <p:to>
                                        <p:strVal val="visible"/>
                                      </p:to>
                                    </p:set>
                                    <p:anim calcmode="lin" valueType="num">
                                      <p:cBhvr additive="base">
                                        <p:cTn id="23" dur="500" fill="hold"/>
                                        <p:tgtEl>
                                          <p:spTgt spid="48135"/>
                                        </p:tgtEl>
                                        <p:attrNameLst>
                                          <p:attrName>ppt_x</p:attrName>
                                        </p:attrNameLst>
                                      </p:cBhvr>
                                      <p:tavLst>
                                        <p:tav tm="0">
                                          <p:val>
                                            <p:strVal val="1+#ppt_w/2"/>
                                          </p:val>
                                        </p:tav>
                                        <p:tav tm="100000">
                                          <p:val>
                                            <p:strVal val="#ppt_x"/>
                                          </p:val>
                                        </p:tav>
                                      </p:tavLst>
                                    </p:anim>
                                    <p:anim calcmode="lin" valueType="num">
                                      <p:cBhvr additive="base">
                                        <p:cTn id="24" dur="500" fill="hold"/>
                                        <p:tgtEl>
                                          <p:spTgt spid="481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0388" y="3506788"/>
            <a:ext cx="1627187" cy="144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04950" y="792163"/>
            <a:ext cx="8429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0338" y="1123950"/>
            <a:ext cx="144303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41375" y="2890838"/>
            <a:ext cx="34925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16000" y="4162425"/>
            <a:ext cx="477838"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08788" y="2890838"/>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224588" y="4513263"/>
            <a:ext cx="517525"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666163" y="1839913"/>
            <a:ext cx="3206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537575" y="4051300"/>
            <a:ext cx="257175" cy="25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本框 14"/>
          <p:cNvSpPr txBox="1"/>
          <p:nvPr/>
        </p:nvSpPr>
        <p:spPr>
          <a:xfrm>
            <a:off x="1603375" y="640688"/>
            <a:ext cx="6707187" cy="2485259"/>
          </a:xfrm>
          <a:prstGeom prst="rect">
            <a:avLst/>
          </a:prstGeom>
          <a:noFill/>
        </p:spPr>
        <p:txBody>
          <a:bodyPr wrap="square" lIns="68544" tIns="34272" rIns="68544" bIns="34272">
            <a:spAutoFit/>
          </a:bodyPr>
          <a:lstStyle/>
          <a:p>
            <a:pPr algn="ctr">
              <a:defRPr/>
            </a:pPr>
            <a:r>
              <a:rPr lang="nl-NL" sz="2800" b="1" dirty="0" smtClean="0">
                <a:solidFill>
                  <a:srgbClr val="FF0000"/>
                </a:solidFill>
                <a:latin typeface="Time new roman"/>
              </a:rPr>
              <a:t>Vận dụng</a:t>
            </a:r>
            <a:endParaRPr lang="en-US" altLang="zh-CN" sz="2800" u="sng" dirty="0" smtClean="0">
              <a:solidFill>
                <a:srgbClr val="FF0000"/>
              </a:solidFill>
              <a:latin typeface="Time new roman"/>
              <a:ea typeface="方正卡通简体" panose="03000509000000000000" pitchFamily="65" charset="-122"/>
            </a:endParaRPr>
          </a:p>
          <a:p>
            <a:pPr algn="just"/>
            <a:r>
              <a:rPr lang="nl-NL" sz="2800" dirty="0" smtClean="0">
                <a:solidFill>
                  <a:srgbClr val="0000FF"/>
                </a:solidFill>
                <a:latin typeface="Time new roman"/>
              </a:rPr>
              <a:t>Em ghi </a:t>
            </a:r>
            <a:r>
              <a:rPr lang="nl-NL" sz="2800" dirty="0">
                <a:solidFill>
                  <a:srgbClr val="0000FF"/>
                </a:solidFill>
                <a:latin typeface="Time new roman"/>
              </a:rPr>
              <a:t>lại các chương trình truyền hình xem cùng người thân trong gia đình vào cuối tuần vào mâũ như SGK trang 32</a:t>
            </a:r>
            <a:endParaRPr lang="en-US" sz="2800" dirty="0">
              <a:solidFill>
                <a:srgbClr val="0000FF"/>
              </a:solidFill>
              <a:latin typeface="Time new roman"/>
            </a:endParaRPr>
          </a:p>
          <a:p>
            <a:pPr algn="ctr">
              <a:defRPr/>
            </a:pPr>
            <a:endParaRPr lang="en-US" altLang="zh-CN" sz="1500" dirty="0">
              <a:solidFill>
                <a:schemeClr val="tx1">
                  <a:lumMod val="75000"/>
                  <a:lumOff val="25000"/>
                </a:schemeClr>
              </a:solidFill>
              <a:latin typeface="Time new roman"/>
              <a:ea typeface="方正卡通简体" panose="03000509000000000000" pitchFamily="65" charset="-122"/>
            </a:endParaRPr>
          </a:p>
          <a:p>
            <a:pPr algn="just">
              <a:defRPr/>
            </a:pPr>
            <a:endParaRPr lang="en-US" altLang="zh-CN" sz="1500" dirty="0">
              <a:solidFill>
                <a:schemeClr val="tx1">
                  <a:lumMod val="75000"/>
                  <a:lumOff val="25000"/>
                </a:schemeClr>
              </a:solidFill>
              <a:latin typeface="Time new roman"/>
              <a:ea typeface="方正卡通简体" panose="03000509000000000000" pitchFamily="65" charset="-122"/>
            </a:endParaRPr>
          </a:p>
          <a:p>
            <a:pPr algn="ctr">
              <a:defRPr/>
            </a:pPr>
            <a:endParaRPr lang="zh-CN" altLang="en-US" sz="1500" dirty="0">
              <a:solidFill>
                <a:schemeClr val="tx1">
                  <a:lumMod val="75000"/>
                  <a:lumOff val="25000"/>
                </a:schemeClr>
              </a:solidFill>
              <a:latin typeface="Time new roman"/>
              <a:ea typeface="方正卡通简体" panose="03000509000000000000" pitchFamily="65" charset="-122"/>
            </a:endParaRPr>
          </a:p>
        </p:txBody>
      </p:sp>
      <p:sp>
        <p:nvSpPr>
          <p:cNvPr id="16" name="矩形 15"/>
          <p:cNvSpPr/>
          <p:nvPr/>
        </p:nvSpPr>
        <p:spPr>
          <a:xfrm>
            <a:off x="9872663" y="5356225"/>
            <a:ext cx="109537" cy="107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44" tIns="34272" rIns="68544" bIns="34272" anchor="ctr"/>
          <a:lstStyle/>
          <a:p>
            <a:pPr algn="ctr">
              <a:defRPr/>
            </a:pPr>
            <a:endParaRPr lang="zh-CN" altLang="en-US"/>
          </a:p>
        </p:txBody>
      </p:sp>
      <p:graphicFrame>
        <p:nvGraphicFramePr>
          <p:cNvPr id="13" name="Object 12"/>
          <p:cNvGraphicFramePr>
            <a:graphicFrameLocks noChangeAspect="1"/>
          </p:cNvGraphicFramePr>
          <p:nvPr>
            <p:extLst>
              <p:ext uri="{D42A27DB-BD31-4B8C-83A1-F6EECF244321}">
                <p14:modId xmlns:p14="http://schemas.microsoft.com/office/powerpoint/2010/main" val="2185291847"/>
              </p:ext>
            </p:extLst>
          </p:nvPr>
        </p:nvGraphicFramePr>
        <p:xfrm>
          <a:off x="1190624" y="2419350"/>
          <a:ext cx="7119937" cy="2644775"/>
        </p:xfrm>
        <a:graphic>
          <a:graphicData uri="http://schemas.openxmlformats.org/presentationml/2006/ole">
            <mc:AlternateContent xmlns:mc="http://schemas.openxmlformats.org/markup-compatibility/2006">
              <mc:Choice xmlns:v="urn:schemas-microsoft-com:vml" Requires="v">
                <p:oleObj spid="_x0000_s2052" name="Bitmap Image" r:id="rId15" imgW="2762636" imgH="2343477" progId="Paint.Picture">
                  <p:embed/>
                </p:oleObj>
              </mc:Choice>
              <mc:Fallback>
                <p:oleObj name="Bitmap Image" r:id="rId15" imgW="2762636" imgH="2343477" progId="Paint.Picture">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90624" y="2419350"/>
                        <a:ext cx="7119937" cy="2644775"/>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25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par>
                                <p:cTn id="11" presetID="2" presetClass="entr" presetSubtype="2" decel="100000" fill="hold" nodeType="with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53" presetClass="entr" presetSubtype="16" fill="hold" nodeType="withEffect">
                                  <p:stCondLst>
                                    <p:cond delay="125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2" presetClass="entr" presetSubtype="8" decel="100000" fill="hold" nodeType="withEffect">
                                  <p:stCondLst>
                                    <p:cond delay="12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12" decel="100000" fill="hold" nodeType="withEffect">
                                  <p:stCondLst>
                                    <p:cond delay="125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decel="100000" fill="hold" nodeType="withEffect">
                                  <p:stCondLst>
                                    <p:cond delay="125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2" decel="100000" fill="hold" nodeType="withEffect">
                                  <p:stCondLst>
                                    <p:cond delay="125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1+#ppt_w/2"/>
                                          </p:val>
                                        </p:tav>
                                        <p:tav tm="100000">
                                          <p:val>
                                            <p:strVal val="#ppt_x"/>
                                          </p:val>
                                        </p:tav>
                                      </p:tavLst>
                                    </p:anim>
                                    <p:anim calcmode="lin" valueType="num">
                                      <p:cBhvr additive="base">
                                        <p:cTn id="35" dur="500" fill="hold"/>
                                        <p:tgtEl>
                                          <p:spTgt spid="12"/>
                                        </p:tgtEl>
                                        <p:attrNameLst>
                                          <p:attrName>ppt_y</p:attrName>
                                        </p:attrNameLst>
                                      </p:cBhvr>
                                      <p:tavLst>
                                        <p:tav tm="0">
                                          <p:val>
                                            <p:strVal val="#ppt_y"/>
                                          </p:val>
                                        </p:tav>
                                        <p:tav tm="100000">
                                          <p:val>
                                            <p:strVal val="#ppt_y"/>
                                          </p:val>
                                        </p:tav>
                                      </p:tavLst>
                                    </p:anim>
                                  </p:childTnLst>
                                </p:cTn>
                              </p:par>
                              <p:par>
                                <p:cTn id="36" presetID="53" presetClass="entr" presetSubtype="16" fill="hold" nodeType="withEffect">
                                  <p:stCondLst>
                                    <p:cond delay="125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2" presetClass="entr" presetSubtype="2" decel="100000" fill="hold" nodeType="withEffect">
                                  <p:stCondLst>
                                    <p:cond delay="125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1+#ppt_w/2"/>
                                          </p:val>
                                        </p:tav>
                                        <p:tav tm="100000">
                                          <p:val>
                                            <p:strVal val="#ppt_x"/>
                                          </p:val>
                                        </p:tav>
                                      </p:tavLst>
                                    </p:anim>
                                    <p:anim calcmode="lin" valueType="num">
                                      <p:cBhvr additive="base">
                                        <p:cTn id="44" dur="500" fill="hold"/>
                                        <p:tgtEl>
                                          <p:spTgt spid="11"/>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175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0-#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par>
                                <p:cTn id="49" presetID="1" presetClass="entr" presetSubtype="0" fill="hold" grpId="0" nodeType="withEffect">
                                  <p:stCondLst>
                                    <p:cond delay="2000"/>
                                  </p:stCondLst>
                                  <p:iterate type="lt">
                                    <p:tmAbs val="20"/>
                                  </p:iterate>
                                  <p:childTnLst>
                                    <p:set>
                                      <p:cBhvr>
                                        <p:cTn id="50" dur="1" fill="hold">
                                          <p:stCondLst>
                                            <p:cond delay="0"/>
                                          </p:stCondLst>
                                        </p:cTn>
                                        <p:tgtEl>
                                          <p:spTgt spid="15"/>
                                        </p:tgtEl>
                                        <p:attrNameLst>
                                          <p:attrName>style.visibility</p:attrName>
                                        </p:attrNameLst>
                                      </p:cBhvr>
                                      <p:to>
                                        <p:strVal val="visible"/>
                                      </p:to>
                                    </p:set>
                                  </p:childTnLst>
                                </p:cTn>
                              </p:par>
                            </p:childTnLst>
                          </p:cTn>
                        </p:par>
                        <p:par>
                          <p:cTn id="51" fill="hold" nodeType="afterGroup">
                            <p:stCondLst>
                              <p:cond delay="3921"/>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图片 64541" descr="封面"/>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 y="3175"/>
            <a:ext cx="9129713" cy="513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5" name="图片 64544" descr="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8475" y="1203325"/>
            <a:ext cx="1681163"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6" name="图片 64545" descr="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8113" y="820738"/>
            <a:ext cx="8712200" cy="864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7" name="图片 64546" descr="1-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43738" y="227013"/>
            <a:ext cx="1884362"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48" name="图片 64547" descr="1-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27013"/>
            <a:ext cx="127476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34" name="文本框 64533"/>
          <p:cNvSpPr txBox="1">
            <a:spLocks noChangeArrowheads="1"/>
          </p:cNvSpPr>
          <p:nvPr/>
        </p:nvSpPr>
        <p:spPr bwMode="auto">
          <a:xfrm>
            <a:off x="1897063" y="3333750"/>
            <a:ext cx="5791200"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731" tIns="24863" rIns="49731" bIns="24863">
            <a:spAutoFit/>
          </a:bodyPr>
          <a:lstStyle>
            <a:lvl1pPr defTabSz="815975" eaLnBrk="0" hangingPunct="0">
              <a:defRPr>
                <a:solidFill>
                  <a:schemeClr val="tx1"/>
                </a:solidFill>
                <a:latin typeface="Arial" pitchFamily="34" charset="0"/>
                <a:cs typeface="Arial" pitchFamily="34" charset="0"/>
              </a:defRPr>
            </a:lvl1pPr>
            <a:lvl2pPr marL="742950" indent="-285750" defTabSz="815975" eaLnBrk="0" hangingPunct="0">
              <a:defRPr>
                <a:solidFill>
                  <a:schemeClr val="tx1"/>
                </a:solidFill>
                <a:latin typeface="Arial" pitchFamily="34" charset="0"/>
                <a:cs typeface="Arial" pitchFamily="34" charset="0"/>
              </a:defRPr>
            </a:lvl2pPr>
            <a:lvl3pPr marL="1143000" indent="-228600" defTabSz="815975" eaLnBrk="0" hangingPunct="0">
              <a:defRPr>
                <a:solidFill>
                  <a:schemeClr val="tx1"/>
                </a:solidFill>
                <a:latin typeface="Arial" pitchFamily="34" charset="0"/>
                <a:cs typeface="Arial" pitchFamily="34" charset="0"/>
              </a:defRPr>
            </a:lvl3pPr>
            <a:lvl4pPr marL="1600200" indent="-228600" defTabSz="815975" eaLnBrk="0" hangingPunct="0">
              <a:defRPr>
                <a:solidFill>
                  <a:schemeClr val="tx1"/>
                </a:solidFill>
                <a:latin typeface="Arial" pitchFamily="34" charset="0"/>
                <a:cs typeface="Arial" pitchFamily="34" charset="0"/>
              </a:defRPr>
            </a:lvl4pPr>
            <a:lvl5pPr marL="2057400" indent="-228600" defTabSz="815975" eaLnBrk="0" hangingPunct="0">
              <a:defRPr>
                <a:solidFill>
                  <a:schemeClr val="tx1"/>
                </a:solidFill>
                <a:latin typeface="Arial" pitchFamily="34" charset="0"/>
                <a:cs typeface="Arial" pitchFamily="34" charset="0"/>
              </a:defRPr>
            </a:lvl5pPr>
            <a:lvl6pPr marL="2514600" indent="-228600" defTabSz="8159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159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159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15975"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altLang="zh-CN" sz="3000" b="1">
                <a:solidFill>
                  <a:srgbClr val="0000FF"/>
                </a:solidFill>
                <a:latin typeface="Time new roman"/>
                <a:ea typeface="SimHei" pitchFamily="49" charset="-122"/>
              </a:rPr>
              <a:t>CHÚC CÁC EM CHĂM NGOAN HỌC TỐT!</a:t>
            </a:r>
            <a:endParaRPr lang="zh-CN" altLang="en-US" sz="3000" b="1">
              <a:solidFill>
                <a:srgbClr val="0000FF"/>
              </a:solidFill>
              <a:latin typeface="Time new roman"/>
              <a:ea typeface="SimHei" pitchFamily="49" charset="-122"/>
            </a:endParaRPr>
          </a:p>
        </p:txBody>
      </p:sp>
    </p:spTree>
  </p:cSld>
  <p:clrMapOvr>
    <a:masterClrMapping/>
  </p:clrMapOvr>
  <mc:AlternateContent xmlns:mc="http://schemas.openxmlformats.org/markup-compatibility/2006" xmlns:p14="http://schemas.microsoft.com/office/powerpoint/2010/main">
    <mc:Choice Requires="p14">
      <p:transition p14:dur="10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1-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38" y="90679"/>
            <a:ext cx="91519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5" descr="1-5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240088"/>
            <a:ext cx="2803525" cy="19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1-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3" y="155575"/>
            <a:ext cx="21590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3200" y="3963988"/>
            <a:ext cx="13462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316162" y="488085"/>
            <a:ext cx="6180137" cy="684750"/>
          </a:xfrm>
          <a:prstGeom prst="rect">
            <a:avLst/>
          </a:prstGeom>
          <a:scene3d>
            <a:camera prst="obliqueBottomLeft"/>
            <a:lightRig rig="threePt" dir="t"/>
          </a:scene3d>
        </p:spPr>
        <p:style>
          <a:lnRef idx="3">
            <a:schemeClr val="lt1"/>
          </a:lnRef>
          <a:fillRef idx="1">
            <a:schemeClr val="accent1"/>
          </a:fillRef>
          <a:effectRef idx="1">
            <a:schemeClr val="accent1"/>
          </a:effectRef>
          <a:fontRef idx="minor">
            <a:schemeClr val="lt1"/>
          </a:fontRef>
        </p:style>
        <p:txBody>
          <a:bodyPr wrap="square" lIns="68528" tIns="34264" rIns="68528" bIns="34264">
            <a:spAutoFit/>
          </a:bodyPr>
          <a:lstStyle/>
          <a:p>
            <a:pPr algn="ctr">
              <a:defRPr/>
            </a:pPr>
            <a:r>
              <a:rPr lang="nl-NL" sz="4000" i="1" dirty="0" smtClean="0">
                <a:solidFill>
                  <a:srgbClr val="FF0000"/>
                </a:solidFill>
              </a:rPr>
              <a:t>“</a:t>
            </a:r>
            <a:r>
              <a:rPr lang="nl-NL" sz="4000" i="1" dirty="0" smtClean="0">
                <a:solidFill>
                  <a:srgbClr val="FF0000"/>
                </a:solidFill>
                <a:latin typeface="Time new roman"/>
              </a:rPr>
              <a:t>Ai </a:t>
            </a:r>
            <a:r>
              <a:rPr lang="nl-NL" sz="4000" i="1" dirty="0">
                <a:solidFill>
                  <a:srgbClr val="FF0000"/>
                </a:solidFill>
                <a:latin typeface="Time new roman"/>
              </a:rPr>
              <a:t>biết nhiều </a:t>
            </a:r>
            <a:r>
              <a:rPr lang="nl-NL" sz="4000" i="1" dirty="0" smtClean="0">
                <a:solidFill>
                  <a:srgbClr val="FF0000"/>
                </a:solidFill>
                <a:latin typeface="Time new roman"/>
              </a:rPr>
              <a:t>hơn”</a:t>
            </a:r>
            <a:endParaRPr lang="en-US" sz="4000" b="1" u="sng" dirty="0">
              <a:solidFill>
                <a:srgbClr val="FF0000"/>
              </a:solidFill>
              <a:latin typeface="Time new roman"/>
            </a:endParaRPr>
          </a:p>
        </p:txBody>
      </p:sp>
      <p:sp>
        <p:nvSpPr>
          <p:cNvPr id="61451" name="AutoShape 2" descr="Bút dạ kim BeBe Công ty TNHH đầu tư và thương mại Minh Nam"/>
          <p:cNvSpPr>
            <a:spLocks noChangeAspect="1" noChangeArrowheads="1"/>
          </p:cNvSpPr>
          <p:nvPr/>
        </p:nvSpPr>
        <p:spPr bwMode="auto">
          <a:xfrm>
            <a:off x="155575" y="-136525"/>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4" tIns="45688" rIns="91374" bIns="45688"/>
          <a:lstStyle/>
          <a:p>
            <a:endParaRPr lang="en-US"/>
          </a:p>
        </p:txBody>
      </p:sp>
      <p:sp>
        <p:nvSpPr>
          <p:cNvPr id="61452" name="AutoShape 4" descr="Bút dạ kim BeBe Công ty TNHH đầu tư và thương mại Minh Nam"/>
          <p:cNvSpPr>
            <a:spLocks noChangeAspect="1" noChangeArrowheads="1"/>
          </p:cNvSpPr>
          <p:nvPr/>
        </p:nvSpPr>
        <p:spPr bwMode="auto">
          <a:xfrm>
            <a:off x="307975" y="15875"/>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4" tIns="45688" rIns="91374" bIns="45688"/>
          <a:lstStyle/>
          <a:p>
            <a:endParaRPr lang="en-US"/>
          </a:p>
        </p:txBody>
      </p:sp>
      <p:sp>
        <p:nvSpPr>
          <p:cNvPr id="61453" name="AutoShape 6" descr="Bút dạ kim BeBe Công ty TNHH đầu tư và thương mại Minh Nam"/>
          <p:cNvSpPr>
            <a:spLocks noChangeAspect="1" noChangeArrowheads="1"/>
          </p:cNvSpPr>
          <p:nvPr/>
        </p:nvSpPr>
        <p:spPr bwMode="auto">
          <a:xfrm>
            <a:off x="460375" y="168275"/>
            <a:ext cx="2984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4" tIns="45688" rIns="91374" bIns="45688"/>
          <a:lstStyle/>
          <a:p>
            <a:endParaRPr lang="en-US"/>
          </a:p>
        </p:txBody>
      </p:sp>
      <p:pic>
        <p:nvPicPr>
          <p:cNvPr id="10" name="Picture 9"/>
          <p:cNvPicPr/>
          <p:nvPr/>
        </p:nvPicPr>
        <p:blipFill rotWithShape="1">
          <a:blip r:embed="rId7"/>
          <a:srcRect t="25434"/>
          <a:stretch/>
        </p:blipFill>
        <p:spPr>
          <a:xfrm>
            <a:off x="33408" y="2383762"/>
            <a:ext cx="3983038" cy="2714186"/>
          </a:xfrm>
          <a:prstGeom prst="rect">
            <a:avLst/>
          </a:prstGeom>
        </p:spPr>
      </p:pic>
      <p:sp>
        <p:nvSpPr>
          <p:cNvPr id="2" name="Oval Callout 1"/>
          <p:cNvSpPr/>
          <p:nvPr/>
        </p:nvSpPr>
        <p:spPr bwMode="auto">
          <a:xfrm>
            <a:off x="3429000" y="1172835"/>
            <a:ext cx="5257800" cy="2589951"/>
          </a:xfrm>
          <a:prstGeom prst="wedgeEllipseCallout">
            <a:avLst>
              <a:gd name="adj1" fmla="val -60779"/>
              <a:gd name="adj2" fmla="val 51268"/>
            </a:avLst>
          </a:prstGeom>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algn="ctr" defTabSz="1500188"/>
            <a:r>
              <a:rPr lang="nl-NL" sz="2800" b="1" i="1" dirty="0" smtClean="0">
                <a:solidFill>
                  <a:srgbClr val="0000FF"/>
                </a:solidFill>
                <a:latin typeface="Time new roman"/>
                <a:ea typeface="Times New Roman"/>
              </a:rPr>
              <a:t>Em hãy k</a:t>
            </a:r>
            <a:r>
              <a:rPr lang="en-US" sz="2800" b="1" i="1" dirty="0" smtClean="0">
                <a:solidFill>
                  <a:srgbClr val="0000FF"/>
                </a:solidFill>
                <a:latin typeface="Time new roman"/>
              </a:rPr>
              <a:t>ể</a:t>
            </a:r>
            <a:r>
              <a:rPr lang="en-US" sz="2800" b="1" i="1" dirty="0">
                <a:solidFill>
                  <a:srgbClr val="0000FF"/>
                </a:solidFill>
                <a:latin typeface="Time new roman"/>
              </a:rPr>
              <a:t> </a:t>
            </a:r>
            <a:r>
              <a:rPr lang="en-US" sz="2800" b="1" i="1" dirty="0" err="1" smtClean="0">
                <a:solidFill>
                  <a:srgbClr val="0000FF"/>
                </a:solidFill>
                <a:latin typeface="Time new roman"/>
              </a:rPr>
              <a:t>tên</a:t>
            </a:r>
            <a:r>
              <a:rPr lang="en-US" sz="2800" b="1" i="1" dirty="0" smtClean="0">
                <a:solidFill>
                  <a:srgbClr val="0000FF"/>
                </a:solidFill>
                <a:latin typeface="Time new roman"/>
              </a:rPr>
              <a:t> </a:t>
            </a:r>
            <a:r>
              <a:rPr lang="nl-NL" sz="2800" b="1" i="1" dirty="0" smtClean="0">
                <a:solidFill>
                  <a:srgbClr val="0000FF"/>
                </a:solidFill>
                <a:latin typeface="Time new roman"/>
                <a:ea typeface="Times New Roman"/>
              </a:rPr>
              <a:t>chương </a:t>
            </a:r>
            <a:r>
              <a:rPr lang="nl-NL" sz="2800" b="1" i="1" dirty="0">
                <a:solidFill>
                  <a:srgbClr val="0000FF"/>
                </a:solidFill>
                <a:latin typeface="Time new roman"/>
                <a:ea typeface="Times New Roman"/>
              </a:rPr>
              <a:t>trình truyền hình phù hợp với lứa tuổi </a:t>
            </a:r>
            <a:r>
              <a:rPr lang="nl-NL" sz="2800" b="1" i="1" dirty="0" smtClean="0">
                <a:solidFill>
                  <a:srgbClr val="0000FF"/>
                </a:solidFill>
                <a:latin typeface="Time new roman"/>
                <a:ea typeface="Times New Roman"/>
              </a:rPr>
              <a:t>HS?</a:t>
            </a:r>
            <a:endParaRPr kumimoji="0" lang="en-US" sz="2800" b="1" i="1" u="none" strike="noStrike" cap="none" normalizeH="0" baseline="0" dirty="0" smtClean="0">
              <a:ln>
                <a:noFill/>
              </a:ln>
              <a:solidFill>
                <a:srgbClr val="0000FF"/>
              </a:solidFill>
              <a:effectLst/>
              <a:latin typeface="Time new roman"/>
              <a:ea typeface="宋体" pitchFamily="2" charset="-122"/>
            </a:endParaRPr>
          </a:p>
        </p:txBody>
      </p:sp>
    </p:spTree>
    <p:extLst>
      <p:ext uri="{BB962C8B-B14F-4D97-AF65-F5344CB8AC3E}">
        <p14:creationId xmlns:p14="http://schemas.microsoft.com/office/powerpoint/2010/main" val="3251630749"/>
      </p:ext>
    </p:extLst>
  </p:cSld>
  <p:clrMapOvr>
    <a:masterClrMapping/>
  </p:clrMapOvr>
  <mc:AlternateContent xmlns:mc="http://schemas.openxmlformats.org/markup-compatibility/2006" xmlns:p14="http://schemas.microsoft.com/office/powerpoint/2010/main">
    <mc:Choice Requires="p14">
      <p:transition spd="slow" p14:dur="590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48132"/>
                                        </p:tgtEl>
                                        <p:attrNameLst>
                                          <p:attrName>style.visibility</p:attrName>
                                        </p:attrNameLst>
                                      </p:cBhvr>
                                      <p:to>
                                        <p:strVal val="visible"/>
                                      </p:to>
                                    </p:set>
                                    <p:animEffect transition="in" filter="barn(outVertical)">
                                      <p:cBhvr>
                                        <p:cTn id="7" dur="500"/>
                                        <p:tgtEl>
                                          <p:spTgt spid="48132"/>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48134"/>
                                        </p:tgtEl>
                                        <p:attrNameLst>
                                          <p:attrName>style.visibility</p:attrName>
                                        </p:attrNameLst>
                                      </p:cBhvr>
                                      <p:to>
                                        <p:strVal val="visible"/>
                                      </p:to>
                                    </p:set>
                                    <p:animEffect transition="in" filter="fade">
                                      <p:cBhvr>
                                        <p:cTn id="11" dur="1000"/>
                                        <p:tgtEl>
                                          <p:spTgt spid="48134"/>
                                        </p:tgtEl>
                                      </p:cBhvr>
                                    </p:animEffect>
                                    <p:anim calcmode="lin" valueType="num">
                                      <p:cBhvr>
                                        <p:cTn id="12" dur="1000" fill="hold"/>
                                        <p:tgtEl>
                                          <p:spTgt spid="48134"/>
                                        </p:tgtEl>
                                        <p:attrNameLst>
                                          <p:attrName>ppt_x</p:attrName>
                                        </p:attrNameLst>
                                      </p:cBhvr>
                                      <p:tavLst>
                                        <p:tav tm="0">
                                          <p:val>
                                            <p:strVal val="#ppt_x"/>
                                          </p:val>
                                        </p:tav>
                                        <p:tav tm="100000">
                                          <p:val>
                                            <p:strVal val="#ppt_x"/>
                                          </p:val>
                                        </p:tav>
                                      </p:tavLst>
                                    </p:anim>
                                    <p:anim calcmode="lin" valueType="num">
                                      <p:cBhvr>
                                        <p:cTn id="13" dur="1000" fill="hold"/>
                                        <p:tgtEl>
                                          <p:spTgt spid="4813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42" presetClass="entr" presetSubtype="0" fill="hold" nodeType="afterEffect">
                                  <p:stCondLst>
                                    <p:cond delay="0"/>
                                  </p:stCondLst>
                                  <p:childTnLst>
                                    <p:set>
                                      <p:cBhvr>
                                        <p:cTn id="16" dur="1" fill="hold">
                                          <p:stCondLst>
                                            <p:cond delay="0"/>
                                          </p:stCondLst>
                                        </p:cTn>
                                        <p:tgtEl>
                                          <p:spTgt spid="48133"/>
                                        </p:tgtEl>
                                        <p:attrNameLst>
                                          <p:attrName>style.visibility</p:attrName>
                                        </p:attrNameLst>
                                      </p:cBhvr>
                                      <p:to>
                                        <p:strVal val="visible"/>
                                      </p:to>
                                    </p:set>
                                    <p:animEffect transition="in" filter="fade">
                                      <p:cBhvr>
                                        <p:cTn id="17" dur="1000"/>
                                        <p:tgtEl>
                                          <p:spTgt spid="48133"/>
                                        </p:tgtEl>
                                      </p:cBhvr>
                                    </p:animEffect>
                                    <p:anim calcmode="lin" valueType="num">
                                      <p:cBhvr>
                                        <p:cTn id="18" dur="1000" fill="hold"/>
                                        <p:tgtEl>
                                          <p:spTgt spid="48133"/>
                                        </p:tgtEl>
                                        <p:attrNameLst>
                                          <p:attrName>ppt_x</p:attrName>
                                        </p:attrNameLst>
                                      </p:cBhvr>
                                      <p:tavLst>
                                        <p:tav tm="0">
                                          <p:val>
                                            <p:strVal val="#ppt_x"/>
                                          </p:val>
                                        </p:tav>
                                        <p:tav tm="100000">
                                          <p:val>
                                            <p:strVal val="#ppt_x"/>
                                          </p:val>
                                        </p:tav>
                                      </p:tavLst>
                                    </p:anim>
                                    <p:anim calcmode="lin" valueType="num">
                                      <p:cBhvr>
                                        <p:cTn id="19" dur="1000" fill="hold"/>
                                        <p:tgtEl>
                                          <p:spTgt spid="48133"/>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2500"/>
                            </p:stCondLst>
                            <p:childTnLst>
                              <p:par>
                                <p:cTn id="21" presetID="2" presetClass="entr" presetSubtype="2" fill="hold" nodeType="afterEffect">
                                  <p:stCondLst>
                                    <p:cond delay="0"/>
                                  </p:stCondLst>
                                  <p:childTnLst>
                                    <p:set>
                                      <p:cBhvr>
                                        <p:cTn id="22" dur="1" fill="hold">
                                          <p:stCondLst>
                                            <p:cond delay="0"/>
                                          </p:stCondLst>
                                        </p:cTn>
                                        <p:tgtEl>
                                          <p:spTgt spid="48135"/>
                                        </p:tgtEl>
                                        <p:attrNameLst>
                                          <p:attrName>style.visibility</p:attrName>
                                        </p:attrNameLst>
                                      </p:cBhvr>
                                      <p:to>
                                        <p:strVal val="visible"/>
                                      </p:to>
                                    </p:set>
                                    <p:anim calcmode="lin" valueType="num">
                                      <p:cBhvr additive="base">
                                        <p:cTn id="23" dur="500" fill="hold"/>
                                        <p:tgtEl>
                                          <p:spTgt spid="48135"/>
                                        </p:tgtEl>
                                        <p:attrNameLst>
                                          <p:attrName>ppt_x</p:attrName>
                                        </p:attrNameLst>
                                      </p:cBhvr>
                                      <p:tavLst>
                                        <p:tav tm="0">
                                          <p:val>
                                            <p:strVal val="1+#ppt_w/2"/>
                                          </p:val>
                                        </p:tav>
                                        <p:tav tm="100000">
                                          <p:val>
                                            <p:strVal val="#ppt_x"/>
                                          </p:val>
                                        </p:tav>
                                      </p:tavLst>
                                    </p:anim>
                                    <p:anim calcmode="lin" valueType="num">
                                      <p:cBhvr additive="base">
                                        <p:cTn id="24" dur="500" fill="hold"/>
                                        <p:tgtEl>
                                          <p:spTgt spid="4813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fill="hold"/>
                                        <p:tgtEl>
                                          <p:spTgt spid="2"/>
                                        </p:tgtEl>
                                        <p:attrNameLst>
                                          <p:attrName>ppt_x</p:attrName>
                                        </p:attrNameLst>
                                      </p:cBhvr>
                                      <p:tavLst>
                                        <p:tav tm="0">
                                          <p:val>
                                            <p:strVal val="#ppt_x"/>
                                          </p:val>
                                        </p:tav>
                                        <p:tav tm="100000">
                                          <p:val>
                                            <p:strVal val="#ppt_x"/>
                                          </p:val>
                                        </p:tav>
                                      </p:tavLst>
                                    </p:anim>
                                    <p:anim calcmode="lin" valueType="num">
                                      <p:cBhvr additive="base">
                                        <p:cTn id="3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0" descr="1-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5750"/>
            <a:ext cx="3551238"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9" descr="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0"/>
            <a:ext cx="9090025"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8" descr="1-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8" y="4217988"/>
            <a:ext cx="9202738"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11" descr="1-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0313" y="3205163"/>
            <a:ext cx="1814512"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1616760" y="1947967"/>
            <a:ext cx="8001000" cy="9309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09" tIns="34260" rIns="68509" bIns="34260">
            <a:spAutoFit/>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r>
              <a:rPr lang="nl-NL" sz="2800" b="1" u="sng" dirty="0">
                <a:solidFill>
                  <a:srgbClr val="0000FF"/>
                </a:solidFill>
                <a:latin typeface="Time new roman"/>
              </a:rPr>
              <a:t>CHỦ ĐỀ 1</a:t>
            </a:r>
            <a:r>
              <a:rPr lang="nl-NL" sz="2800" b="1" dirty="0">
                <a:solidFill>
                  <a:srgbClr val="0000FF"/>
                </a:solidFill>
                <a:latin typeface="Time new roman"/>
              </a:rPr>
              <a:t>: CÔNG NGHỆ VÀ ĐỜI SỐNG</a:t>
            </a:r>
            <a:endParaRPr lang="en-US" sz="2800" dirty="0">
              <a:solidFill>
                <a:srgbClr val="0000FF"/>
              </a:solidFill>
              <a:latin typeface="Time new roman"/>
            </a:endParaRPr>
          </a:p>
          <a:p>
            <a:r>
              <a:rPr lang="nl-NL" sz="2800" b="1" dirty="0">
                <a:solidFill>
                  <a:srgbClr val="0000FF"/>
                </a:solidFill>
                <a:latin typeface="Time new roman"/>
              </a:rPr>
              <a:t>Bài 05: SỬ DỤNG MÁY THU HÌNH (T4) </a:t>
            </a:r>
            <a:endParaRPr lang="en-US" sz="2800" dirty="0">
              <a:solidFill>
                <a:srgbClr val="0000FF"/>
              </a:solidFill>
              <a:latin typeface="Time new roman"/>
            </a:endParaRPr>
          </a:p>
        </p:txBody>
      </p:sp>
      <p:sp>
        <p:nvSpPr>
          <p:cNvPr id="7" name="TextBox 6"/>
          <p:cNvSpPr txBox="1">
            <a:spLocks noChangeArrowheads="1"/>
          </p:cNvSpPr>
          <p:nvPr/>
        </p:nvSpPr>
        <p:spPr bwMode="auto">
          <a:xfrm>
            <a:off x="1630363" y="3540126"/>
            <a:ext cx="68580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09" tIns="34260" rIns="68509" bIns="34260"/>
          <a:lstStyle>
            <a:lvl1pPr defTabSz="684213" eaLnBrk="0" hangingPunct="0">
              <a:defRPr>
                <a:solidFill>
                  <a:schemeClr val="tx1"/>
                </a:solidFill>
                <a:latin typeface="Arial" pitchFamily="34" charset="0"/>
                <a:cs typeface="Arial" pitchFamily="34" charset="0"/>
              </a:defRPr>
            </a:lvl1pPr>
            <a:lvl2pPr marL="742950" indent="-285750" defTabSz="684213" eaLnBrk="0" hangingPunct="0">
              <a:defRPr>
                <a:solidFill>
                  <a:schemeClr val="tx1"/>
                </a:solidFill>
                <a:latin typeface="Arial" pitchFamily="34" charset="0"/>
                <a:cs typeface="Arial" pitchFamily="34" charset="0"/>
              </a:defRPr>
            </a:lvl2pPr>
            <a:lvl3pPr marL="1143000" indent="-228600" defTabSz="684213" eaLnBrk="0" hangingPunct="0">
              <a:defRPr>
                <a:solidFill>
                  <a:schemeClr val="tx1"/>
                </a:solidFill>
                <a:latin typeface="Arial" pitchFamily="34" charset="0"/>
                <a:cs typeface="Arial" pitchFamily="34" charset="0"/>
              </a:defRPr>
            </a:lvl3pPr>
            <a:lvl4pPr marL="1600200" indent="-228600" defTabSz="684213" eaLnBrk="0" hangingPunct="0">
              <a:defRPr>
                <a:solidFill>
                  <a:schemeClr val="tx1"/>
                </a:solidFill>
                <a:latin typeface="Arial" pitchFamily="34" charset="0"/>
                <a:cs typeface="Arial" pitchFamily="34" charset="0"/>
              </a:defRPr>
            </a:lvl4pPr>
            <a:lvl5pPr marL="2057400" indent="-228600" defTabSz="684213" eaLnBrk="0" hangingPunct="0">
              <a:defRPr>
                <a:solidFill>
                  <a:schemeClr val="tx1"/>
                </a:solidFill>
                <a:latin typeface="Arial" pitchFamily="34" charset="0"/>
                <a:cs typeface="Arial" pitchFamily="34" charset="0"/>
              </a:defRPr>
            </a:lvl5pPr>
            <a:lvl6pPr marL="2514600" indent="-228600" defTabSz="6842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6842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6842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6842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b="1" dirty="0" err="1" smtClean="0">
                <a:solidFill>
                  <a:srgbClr val="517D21"/>
                </a:solidFill>
                <a:latin typeface="HP001 Kieu 2 5H"/>
                <a:cs typeface="Times New Roman" pitchFamily="18" charset="0"/>
              </a:rPr>
              <a:t>Giáo</a:t>
            </a:r>
            <a:r>
              <a:rPr lang="en-US" b="1" dirty="0" smtClean="0">
                <a:solidFill>
                  <a:srgbClr val="517D21"/>
                </a:solidFill>
                <a:latin typeface="HP001 Kieu 2 5H"/>
                <a:cs typeface="Times New Roman" pitchFamily="18" charset="0"/>
              </a:rPr>
              <a:t> </a:t>
            </a:r>
            <a:r>
              <a:rPr lang="en-US" b="1" dirty="0" err="1">
                <a:solidFill>
                  <a:srgbClr val="517D21"/>
                </a:solidFill>
                <a:latin typeface="HP001 Kieu 2 5H"/>
                <a:cs typeface="Times New Roman" pitchFamily="18" charset="0"/>
              </a:rPr>
              <a:t>viên</a:t>
            </a:r>
            <a:r>
              <a:rPr lang="en-US" b="1" dirty="0">
                <a:solidFill>
                  <a:srgbClr val="517D21"/>
                </a:solidFill>
                <a:latin typeface="HP001 Kieu 2 5H"/>
                <a:cs typeface="Times New Roman" pitchFamily="18" charset="0"/>
              </a:rPr>
              <a:t> </a:t>
            </a:r>
            <a:r>
              <a:rPr lang="en-US" b="1" dirty="0" err="1">
                <a:solidFill>
                  <a:srgbClr val="517D21"/>
                </a:solidFill>
                <a:latin typeface="HP001 Kieu 2 5H"/>
                <a:cs typeface="Times New Roman" pitchFamily="18" charset="0"/>
              </a:rPr>
              <a:t>thực</a:t>
            </a:r>
            <a:r>
              <a:rPr lang="en-US" b="1" dirty="0">
                <a:solidFill>
                  <a:srgbClr val="517D21"/>
                </a:solidFill>
                <a:latin typeface="HP001 Kieu 2 5H"/>
                <a:cs typeface="Times New Roman" pitchFamily="18" charset="0"/>
              </a:rPr>
              <a:t> </a:t>
            </a:r>
            <a:r>
              <a:rPr lang="en-US" b="1" dirty="0" err="1">
                <a:solidFill>
                  <a:srgbClr val="517D21"/>
                </a:solidFill>
                <a:latin typeface="HP001 Kieu 2 5H"/>
                <a:cs typeface="Times New Roman" pitchFamily="18" charset="0"/>
              </a:rPr>
              <a:t>hiện</a:t>
            </a:r>
            <a:r>
              <a:rPr lang="en-US" b="1" dirty="0">
                <a:solidFill>
                  <a:srgbClr val="517D21"/>
                </a:solidFill>
                <a:latin typeface="HP001 Kieu 2 5H"/>
                <a:cs typeface="Times New Roman" pitchFamily="18" charset="0"/>
              </a:rPr>
              <a:t>: </a:t>
            </a:r>
            <a:r>
              <a:rPr lang="en-US" b="1" dirty="0" smtClean="0">
                <a:solidFill>
                  <a:srgbClr val="517D21"/>
                </a:solidFill>
                <a:latin typeface="HP001 Kieu 2 5H"/>
                <a:cs typeface="Times New Roman" pitchFamily="18" charset="0"/>
              </a:rPr>
              <a:t>Mai </a:t>
            </a:r>
            <a:r>
              <a:rPr lang="en-US" b="1" dirty="0" err="1">
                <a:solidFill>
                  <a:srgbClr val="517D21"/>
                </a:solidFill>
                <a:latin typeface="HP001 Kieu 2 5H"/>
                <a:cs typeface="Times New Roman" pitchFamily="18" charset="0"/>
              </a:rPr>
              <a:t>Thủy</a:t>
            </a:r>
            <a:endParaRPr lang="en-US" b="1" dirty="0">
              <a:solidFill>
                <a:srgbClr val="517D21"/>
              </a:solidFill>
              <a:latin typeface="HP001 Kieu 2 5H"/>
              <a:cs typeface="Times New Roman" pitchFamily="18" charset="0"/>
            </a:endParaRPr>
          </a:p>
          <a:p>
            <a:pPr eaLnBrk="1" hangingPunct="1"/>
            <a:endParaRPr lang="en-US" b="1" dirty="0">
              <a:solidFill>
                <a:srgbClr val="517D21"/>
              </a:solidFill>
              <a:latin typeface="HP001 Kieu 2 5H"/>
              <a:cs typeface="Times New Roman" pitchFamily="18" charset="0"/>
            </a:endParaRPr>
          </a:p>
        </p:txBody>
      </p:sp>
      <p:sp>
        <p:nvSpPr>
          <p:cNvPr id="8" name="TextBox 7"/>
          <p:cNvSpPr txBox="1">
            <a:spLocks noChangeArrowheads="1"/>
          </p:cNvSpPr>
          <p:nvPr/>
        </p:nvSpPr>
        <p:spPr bwMode="auto">
          <a:xfrm>
            <a:off x="3352800" y="3541713"/>
            <a:ext cx="64262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09" tIns="34260" rIns="68509" bIns="34260"/>
          <a:lstStyle>
            <a:lvl1pPr defTabSz="684213" eaLnBrk="0" hangingPunct="0">
              <a:defRPr>
                <a:solidFill>
                  <a:schemeClr val="tx1"/>
                </a:solidFill>
                <a:latin typeface="Arial" pitchFamily="34" charset="0"/>
                <a:cs typeface="Arial" pitchFamily="34" charset="0"/>
              </a:defRPr>
            </a:lvl1pPr>
            <a:lvl2pPr marL="742950" indent="-285750" defTabSz="684213" eaLnBrk="0" hangingPunct="0">
              <a:defRPr>
                <a:solidFill>
                  <a:schemeClr val="tx1"/>
                </a:solidFill>
                <a:latin typeface="Arial" pitchFamily="34" charset="0"/>
                <a:cs typeface="Arial" pitchFamily="34" charset="0"/>
              </a:defRPr>
            </a:lvl2pPr>
            <a:lvl3pPr marL="1143000" indent="-228600" defTabSz="684213" eaLnBrk="0" hangingPunct="0">
              <a:defRPr>
                <a:solidFill>
                  <a:schemeClr val="tx1"/>
                </a:solidFill>
                <a:latin typeface="Arial" pitchFamily="34" charset="0"/>
                <a:cs typeface="Arial" pitchFamily="34" charset="0"/>
              </a:defRPr>
            </a:lvl3pPr>
            <a:lvl4pPr marL="1600200" indent="-228600" defTabSz="684213" eaLnBrk="0" hangingPunct="0">
              <a:defRPr>
                <a:solidFill>
                  <a:schemeClr val="tx1"/>
                </a:solidFill>
                <a:latin typeface="Arial" pitchFamily="34" charset="0"/>
                <a:cs typeface="Arial" pitchFamily="34" charset="0"/>
              </a:defRPr>
            </a:lvl4pPr>
            <a:lvl5pPr marL="2057400" indent="-228600" defTabSz="684213" eaLnBrk="0" hangingPunct="0">
              <a:defRPr>
                <a:solidFill>
                  <a:schemeClr val="tx1"/>
                </a:solidFill>
                <a:latin typeface="Arial" pitchFamily="34" charset="0"/>
                <a:cs typeface="Arial" pitchFamily="34" charset="0"/>
              </a:defRPr>
            </a:lvl5pPr>
            <a:lvl6pPr marL="2514600" indent="-228600" defTabSz="6842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6842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6842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68421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b="1">
              <a:solidFill>
                <a:srgbClr val="517D21"/>
              </a:solidFill>
              <a:latin typeface="HP001 Kieu 2 5H"/>
              <a:cs typeface="Times New Roman" pitchFamily="18" charset="0"/>
            </a:endParaRPr>
          </a:p>
        </p:txBody>
      </p:sp>
      <p:sp>
        <p:nvSpPr>
          <p:cNvPr id="9" name="TextBox 8"/>
          <p:cNvSpPr txBox="1">
            <a:spLocks noChangeArrowheads="1"/>
          </p:cNvSpPr>
          <p:nvPr/>
        </p:nvSpPr>
        <p:spPr bwMode="auto">
          <a:xfrm>
            <a:off x="1505607" y="1139825"/>
            <a:ext cx="685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09" tIns="34260" rIns="68509" bIns="34260"/>
          <a:lstStyle>
            <a:lvl1pPr defTabSz="684213" eaLnBrk="0" hangingPunct="0">
              <a:defRPr>
                <a:solidFill>
                  <a:schemeClr val="tx1"/>
                </a:solidFill>
                <a:latin typeface="Arial" pitchFamily="34" charset="0"/>
                <a:cs typeface="Arial" pitchFamily="34" charset="0"/>
              </a:defRPr>
            </a:lvl1pPr>
            <a:lvl2pPr marL="742950" indent="-285750" defTabSz="684213" eaLnBrk="0" hangingPunct="0">
              <a:defRPr>
                <a:solidFill>
                  <a:schemeClr val="tx1"/>
                </a:solidFill>
                <a:latin typeface="Arial" pitchFamily="34" charset="0"/>
                <a:cs typeface="Arial" pitchFamily="34" charset="0"/>
              </a:defRPr>
            </a:lvl2pPr>
            <a:lvl3pPr marL="1143000" indent="-228600" defTabSz="684213" eaLnBrk="0" hangingPunct="0">
              <a:defRPr>
                <a:solidFill>
                  <a:schemeClr val="tx1"/>
                </a:solidFill>
                <a:latin typeface="Arial" pitchFamily="34" charset="0"/>
                <a:cs typeface="Arial" pitchFamily="34" charset="0"/>
              </a:defRPr>
            </a:lvl3pPr>
            <a:lvl4pPr marL="1600200" indent="-228600" defTabSz="684213" eaLnBrk="0" hangingPunct="0">
              <a:defRPr>
                <a:solidFill>
                  <a:schemeClr val="tx1"/>
                </a:solidFill>
                <a:latin typeface="Arial" pitchFamily="34" charset="0"/>
                <a:cs typeface="Arial" pitchFamily="34" charset="0"/>
              </a:defRPr>
            </a:lvl4pPr>
            <a:lvl5pPr marL="2057400" indent="-228600" defTabSz="684213" eaLnBrk="0" hangingPunct="0">
              <a:defRPr>
                <a:solidFill>
                  <a:schemeClr val="tx1"/>
                </a:solidFill>
                <a:latin typeface="Arial" pitchFamily="34" charset="0"/>
                <a:cs typeface="Arial" pitchFamily="34" charset="0"/>
              </a:defRPr>
            </a:lvl5pPr>
            <a:lvl6pPr marL="2514600" indent="-228600" defTabSz="6842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6842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6842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684213"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b="1" dirty="0">
                <a:solidFill>
                  <a:srgbClr val="FF0000"/>
                </a:solidFill>
                <a:latin typeface="UVN Bach Tuyet"/>
                <a:cs typeface="Times New Roman" pitchFamily="18" charset="0"/>
              </a:rPr>
              <a:t>MÔN </a:t>
            </a:r>
            <a:r>
              <a:rPr lang="nl-NL" sz="3200" b="1" dirty="0">
                <a:solidFill>
                  <a:srgbClr val="FF0000"/>
                </a:solidFill>
                <a:latin typeface="Time new roman"/>
              </a:rPr>
              <a:t>CÔNG </a:t>
            </a:r>
            <a:r>
              <a:rPr lang="nl-NL" sz="3200" b="1" dirty="0" smtClean="0">
                <a:solidFill>
                  <a:srgbClr val="FF0000"/>
                </a:solidFill>
                <a:latin typeface="Time new roman"/>
              </a:rPr>
              <a:t>NGHỆ </a:t>
            </a:r>
            <a:r>
              <a:rPr lang="en-US" sz="3200" b="1" dirty="0" smtClean="0">
                <a:solidFill>
                  <a:srgbClr val="FF0000"/>
                </a:solidFill>
                <a:latin typeface="UVN Bach Tuyet"/>
                <a:cs typeface="Times New Roman" pitchFamily="18" charset="0"/>
              </a:rPr>
              <a:t>– LỚP 3</a:t>
            </a:r>
            <a:endParaRPr lang="en-US" sz="3200" b="1" dirty="0">
              <a:solidFill>
                <a:srgbClr val="FF0000"/>
              </a:solidFill>
              <a:latin typeface="UVN Bach Tuyet"/>
              <a:cs typeface="Times New Roman" pitchFamily="18" charset="0"/>
            </a:endParaRPr>
          </a:p>
        </p:txBody>
      </p:sp>
    </p:spTree>
  </p:cSld>
  <p:clrMapOvr>
    <a:masterClrMapping/>
  </p:clrMapOvr>
  <p:transition spd="slow" advClick="0" advTm="1000">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5" y="22991"/>
            <a:ext cx="8162925" cy="490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4087" y="137183"/>
            <a:ext cx="798513" cy="114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77943"/>
            <a:ext cx="7169150"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0" descr="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3343" y="2560638"/>
            <a:ext cx="6342857"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2256604"/>
            <a:ext cx="28956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11"/>
          <p:cNvSpPr txBox="1">
            <a:spLocks noChangeArrowheads="1"/>
          </p:cNvSpPr>
          <p:nvPr/>
        </p:nvSpPr>
        <p:spPr bwMode="auto">
          <a:xfrm>
            <a:off x="1981200" y="605991"/>
            <a:ext cx="6400800" cy="85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9714" tIns="24852" rIns="49714" bIns="24852">
            <a:spAutoFit/>
          </a:bodyPr>
          <a:lstStyle>
            <a:lvl1pPr defTabSz="1500188">
              <a:defRPr sz="3000">
                <a:solidFill>
                  <a:schemeClr val="tx1"/>
                </a:solidFill>
                <a:latin typeface="Arial" pitchFamily="34" charset="0"/>
                <a:ea typeface="SimSun" pitchFamily="2" charset="-122"/>
              </a:defRPr>
            </a:lvl1pPr>
            <a:lvl2pPr marL="742950" indent="-285750" defTabSz="1500188">
              <a:defRPr sz="3000">
                <a:solidFill>
                  <a:schemeClr val="tx1"/>
                </a:solidFill>
                <a:latin typeface="Arial" pitchFamily="34" charset="0"/>
                <a:ea typeface="SimSun" pitchFamily="2" charset="-122"/>
              </a:defRPr>
            </a:lvl2pPr>
            <a:lvl3pPr marL="1143000" indent="-228600" defTabSz="1500188">
              <a:defRPr sz="3000">
                <a:solidFill>
                  <a:schemeClr val="tx1"/>
                </a:solidFill>
                <a:latin typeface="Arial" pitchFamily="34" charset="0"/>
                <a:ea typeface="SimSun" pitchFamily="2" charset="-122"/>
              </a:defRPr>
            </a:lvl3pPr>
            <a:lvl4pPr marL="1600200" indent="-228600" defTabSz="1500188">
              <a:defRPr sz="3000">
                <a:solidFill>
                  <a:schemeClr val="tx1"/>
                </a:solidFill>
                <a:latin typeface="Arial" pitchFamily="34" charset="0"/>
                <a:ea typeface="SimSun" pitchFamily="2" charset="-122"/>
              </a:defRPr>
            </a:lvl4pPr>
            <a:lvl5pPr marL="2057400" indent="-228600" defTabSz="1500188">
              <a:defRPr sz="3000">
                <a:solidFill>
                  <a:schemeClr val="tx1"/>
                </a:solidFill>
                <a:latin typeface="Arial" pitchFamily="34" charset="0"/>
                <a:ea typeface="SimSun" pitchFamily="2" charset="-122"/>
              </a:defRPr>
            </a:lvl5pPr>
            <a:lvl6pPr marL="25146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9pPr>
          </a:lstStyle>
          <a:p>
            <a:r>
              <a:rPr lang="nl-NL" sz="2400" dirty="0">
                <a:solidFill>
                  <a:srgbClr val="517D21"/>
                </a:solidFill>
                <a:latin typeface="Time new roman"/>
              </a:rPr>
              <a:t>- Lựa chọn được vị trí ngồi xem máy thu hình đảm bảo góc nhìn và khoảng cách hợp </a:t>
            </a:r>
            <a:r>
              <a:rPr lang="nl-NL" sz="2800" dirty="0">
                <a:solidFill>
                  <a:srgbClr val="517D21"/>
                </a:solidFill>
                <a:latin typeface="Time new roman"/>
              </a:rPr>
              <a:t>lí.</a:t>
            </a:r>
            <a:endParaRPr lang="en-US" sz="2800" dirty="0">
              <a:solidFill>
                <a:srgbClr val="517D21"/>
              </a:solidFill>
              <a:latin typeface="Time new roman"/>
            </a:endParaRPr>
          </a:p>
        </p:txBody>
      </p:sp>
      <p:sp>
        <p:nvSpPr>
          <p:cNvPr id="3084" name="Text Box 12"/>
          <p:cNvSpPr txBox="1">
            <a:spLocks noChangeArrowheads="1"/>
          </p:cNvSpPr>
          <p:nvPr/>
        </p:nvSpPr>
        <p:spPr bwMode="auto">
          <a:xfrm>
            <a:off x="1353343" y="1824959"/>
            <a:ext cx="7481887" cy="6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9714" tIns="24852" rIns="49714" bIns="24852">
            <a:spAutoFit/>
          </a:bodyPr>
          <a:lstStyle>
            <a:lvl1pPr defTabSz="1500188" eaLnBrk="0" hangingPunct="0">
              <a:defRPr>
                <a:solidFill>
                  <a:schemeClr val="tx1"/>
                </a:solidFill>
                <a:latin typeface="Arial" pitchFamily="34" charset="0"/>
                <a:cs typeface="Arial" pitchFamily="34" charset="0"/>
              </a:defRPr>
            </a:lvl1pPr>
            <a:lvl2pPr marL="742950" indent="-285750" defTabSz="1500188" eaLnBrk="0" hangingPunct="0">
              <a:defRPr>
                <a:solidFill>
                  <a:schemeClr val="tx1"/>
                </a:solidFill>
                <a:latin typeface="Arial" pitchFamily="34" charset="0"/>
                <a:cs typeface="Arial" pitchFamily="34" charset="0"/>
              </a:defRPr>
            </a:lvl2pPr>
            <a:lvl3pPr marL="1143000" indent="-228600" defTabSz="1500188" eaLnBrk="0" hangingPunct="0">
              <a:defRPr>
                <a:solidFill>
                  <a:schemeClr val="tx1"/>
                </a:solidFill>
                <a:latin typeface="Arial" pitchFamily="34" charset="0"/>
                <a:cs typeface="Arial" pitchFamily="34" charset="0"/>
              </a:defRPr>
            </a:lvl3pPr>
            <a:lvl4pPr marL="1600200" indent="-228600" defTabSz="1500188" eaLnBrk="0" hangingPunct="0">
              <a:defRPr>
                <a:solidFill>
                  <a:schemeClr val="tx1"/>
                </a:solidFill>
                <a:latin typeface="Arial" pitchFamily="34" charset="0"/>
                <a:cs typeface="Arial" pitchFamily="34" charset="0"/>
              </a:defRPr>
            </a:lvl4pPr>
            <a:lvl5pPr marL="2057400" indent="-228600" defTabSz="1500188" eaLnBrk="0" hangingPunct="0">
              <a:defRPr>
                <a:solidFill>
                  <a:schemeClr val="tx1"/>
                </a:solidFill>
                <a:latin typeface="Arial" pitchFamily="34" charset="0"/>
                <a:cs typeface="Arial" pitchFamily="34" charset="0"/>
              </a:defRPr>
            </a:lvl5pPr>
            <a:lvl6pPr marL="2514600" indent="-228600" defTabSz="150018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150018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150018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1500188" eaLnBrk="0" fontAlgn="base" hangingPunct="0">
              <a:spcBef>
                <a:spcPct val="0"/>
              </a:spcBef>
              <a:spcAft>
                <a:spcPct val="0"/>
              </a:spcAft>
              <a:defRPr>
                <a:solidFill>
                  <a:schemeClr val="tx1"/>
                </a:solidFill>
                <a:latin typeface="Arial" pitchFamily="34" charset="0"/>
                <a:cs typeface="Arial" pitchFamily="34" charset="0"/>
              </a:defRPr>
            </a:lvl9pPr>
          </a:lstStyle>
          <a:p>
            <a:r>
              <a:rPr lang="en-US" sz="4000" b="1" dirty="0" smtClean="0">
                <a:solidFill>
                  <a:srgbClr val="0000FF"/>
                </a:solidFill>
                <a:latin typeface="Time new roman"/>
              </a:rPr>
              <a:t>MỤC TIÊU</a:t>
            </a:r>
            <a:endParaRPr lang="en-US" sz="4000" b="1" u="sng" dirty="0">
              <a:solidFill>
                <a:srgbClr val="0000FF"/>
              </a:solidFill>
              <a:latin typeface="Time new roman"/>
            </a:endParaRPr>
          </a:p>
        </p:txBody>
      </p:sp>
      <p:sp>
        <p:nvSpPr>
          <p:cNvPr id="3086" name="Text Box 14"/>
          <p:cNvSpPr txBox="1">
            <a:spLocks noChangeArrowheads="1"/>
          </p:cNvSpPr>
          <p:nvPr/>
        </p:nvSpPr>
        <p:spPr bwMode="auto">
          <a:xfrm>
            <a:off x="1524000" y="2771775"/>
            <a:ext cx="5715000" cy="78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9714" tIns="24852" rIns="49714" bIns="24852">
            <a:spAutoFit/>
          </a:bodyPr>
          <a:lstStyle>
            <a:lvl1pPr defTabSz="1500188">
              <a:defRPr sz="3000">
                <a:solidFill>
                  <a:schemeClr val="tx1"/>
                </a:solidFill>
                <a:latin typeface="Arial" pitchFamily="34" charset="0"/>
                <a:ea typeface="SimSun" pitchFamily="2" charset="-122"/>
              </a:defRPr>
            </a:lvl1pPr>
            <a:lvl2pPr marL="742950" indent="-285750" defTabSz="1500188">
              <a:defRPr sz="3000">
                <a:solidFill>
                  <a:schemeClr val="tx1"/>
                </a:solidFill>
                <a:latin typeface="Arial" pitchFamily="34" charset="0"/>
                <a:ea typeface="SimSun" pitchFamily="2" charset="-122"/>
              </a:defRPr>
            </a:lvl2pPr>
            <a:lvl3pPr marL="1143000" indent="-228600" defTabSz="1500188">
              <a:defRPr sz="3000">
                <a:solidFill>
                  <a:schemeClr val="tx1"/>
                </a:solidFill>
                <a:latin typeface="Arial" pitchFamily="34" charset="0"/>
                <a:ea typeface="SimSun" pitchFamily="2" charset="-122"/>
              </a:defRPr>
            </a:lvl3pPr>
            <a:lvl4pPr marL="1600200" indent="-228600" defTabSz="1500188">
              <a:defRPr sz="3000">
                <a:solidFill>
                  <a:schemeClr val="tx1"/>
                </a:solidFill>
                <a:latin typeface="Arial" pitchFamily="34" charset="0"/>
                <a:ea typeface="SimSun" pitchFamily="2" charset="-122"/>
              </a:defRPr>
            </a:lvl4pPr>
            <a:lvl5pPr marL="2057400" indent="-228600" defTabSz="1500188">
              <a:defRPr sz="3000">
                <a:solidFill>
                  <a:schemeClr val="tx1"/>
                </a:solidFill>
                <a:latin typeface="Arial" pitchFamily="34" charset="0"/>
                <a:ea typeface="SimSun" pitchFamily="2" charset="-122"/>
              </a:defRPr>
            </a:lvl5pPr>
            <a:lvl6pPr marL="25146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9pPr>
          </a:lstStyle>
          <a:p>
            <a:r>
              <a:rPr lang="nl-NL" sz="2400" dirty="0">
                <a:solidFill>
                  <a:srgbClr val="FF00FF"/>
                </a:solidFill>
                <a:latin typeface="Time new roman"/>
              </a:rPr>
              <a:t>- Chọn được kênh, điều chỉnh được âm lượng của máy thu hình theo ý muốn.</a:t>
            </a:r>
            <a:endParaRPr lang="en-US" sz="2400" dirty="0">
              <a:solidFill>
                <a:srgbClr val="FF00FF"/>
              </a:solidFill>
              <a:latin typeface="Time new roman"/>
            </a:endParaRPr>
          </a:p>
        </p:txBody>
      </p:sp>
    </p:spTree>
  </p:cSld>
  <p:clrMapOvr>
    <a:masterClrMapping/>
  </p:clrMapOvr>
  <mc:AlternateContent xmlns:mc="http://schemas.openxmlformats.org/markup-compatibility/2006" xmlns:p14="http://schemas.microsoft.com/office/powerpoint/2010/main">
    <mc:Choice Requires="p14">
      <p:transition spd="slow" p14:dur="11700" advClick="0" advTm="1000">
        <p:split orient="vert"/>
      </p:transition>
    </mc:Choice>
    <mc:Fallback xmlns="">
      <p:transition spd="slow" advClick="0" advTm="1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7"/>
                                        </p:tgtEl>
                                        <p:attrNameLst>
                                          <p:attrName>style.visibility</p:attrName>
                                        </p:attrNameLst>
                                      </p:cBhvr>
                                      <p:to>
                                        <p:strVal val="visible"/>
                                      </p:to>
                                    </p:set>
                                    <p:anim calcmode="lin" valueType="num">
                                      <p:cBhvr additive="base">
                                        <p:cTn id="11" dur="500" fill="hold"/>
                                        <p:tgtEl>
                                          <p:spTgt spid="3077"/>
                                        </p:tgtEl>
                                        <p:attrNameLst>
                                          <p:attrName>ppt_x</p:attrName>
                                        </p:attrNameLst>
                                      </p:cBhvr>
                                      <p:tavLst>
                                        <p:tav tm="0">
                                          <p:val>
                                            <p:strVal val="#ppt_x"/>
                                          </p:val>
                                        </p:tav>
                                        <p:tav tm="100000">
                                          <p:val>
                                            <p:strVal val="#ppt_x"/>
                                          </p:val>
                                        </p:tav>
                                      </p:tavLst>
                                    </p:anim>
                                    <p:anim calcmode="lin" valueType="num">
                                      <p:cBhvr additive="base">
                                        <p:cTn id="12" dur="500" fill="hold"/>
                                        <p:tgtEl>
                                          <p:spTgt spid="3077"/>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fade">
                                      <p:cBhvr>
                                        <p:cTn id="15" dur="2000"/>
                                        <p:tgtEl>
                                          <p:spTgt spid="3078"/>
                                        </p:tgtEl>
                                      </p:cBhvr>
                                    </p:animEffect>
                                  </p:childTnLst>
                                </p:cTn>
                              </p:par>
                              <p:par>
                                <p:cTn id="16" presetID="47" presetClass="entr" presetSubtype="0" fill="hold" grpId="0" nodeType="withEffect">
                                  <p:stCondLst>
                                    <p:cond delay="0"/>
                                  </p:stCondLst>
                                  <p:childTnLst>
                                    <p:set>
                                      <p:cBhvr>
                                        <p:cTn id="17" dur="1" fill="hold">
                                          <p:stCondLst>
                                            <p:cond delay="0"/>
                                          </p:stCondLst>
                                        </p:cTn>
                                        <p:tgtEl>
                                          <p:spTgt spid="3084"/>
                                        </p:tgtEl>
                                        <p:attrNameLst>
                                          <p:attrName>style.visibility</p:attrName>
                                        </p:attrNameLst>
                                      </p:cBhvr>
                                      <p:to>
                                        <p:strVal val="visible"/>
                                      </p:to>
                                    </p:set>
                                    <p:animEffect transition="in" filter="fade">
                                      <p:cBhvr>
                                        <p:cTn id="18" dur="1000"/>
                                        <p:tgtEl>
                                          <p:spTgt spid="3084"/>
                                        </p:tgtEl>
                                      </p:cBhvr>
                                    </p:animEffect>
                                    <p:anim calcmode="lin" valueType="num">
                                      <p:cBhvr>
                                        <p:cTn id="19" dur="1000" fill="hold"/>
                                        <p:tgtEl>
                                          <p:spTgt spid="3084"/>
                                        </p:tgtEl>
                                        <p:attrNameLst>
                                          <p:attrName>ppt_x</p:attrName>
                                        </p:attrNameLst>
                                      </p:cBhvr>
                                      <p:tavLst>
                                        <p:tav tm="0">
                                          <p:val>
                                            <p:strVal val="#ppt_x"/>
                                          </p:val>
                                        </p:tav>
                                        <p:tav tm="100000">
                                          <p:val>
                                            <p:strVal val="#ppt_x"/>
                                          </p:val>
                                        </p:tav>
                                      </p:tavLst>
                                    </p:anim>
                                    <p:anim calcmode="lin" valueType="num">
                                      <p:cBhvr>
                                        <p:cTn id="20" dur="1000" fill="hold"/>
                                        <p:tgtEl>
                                          <p:spTgt spid="3084"/>
                                        </p:tgtEl>
                                        <p:attrNameLst>
                                          <p:attrName>ppt_y</p:attrName>
                                        </p:attrNameLst>
                                      </p:cBhvr>
                                      <p:tavLst>
                                        <p:tav tm="0">
                                          <p:val>
                                            <p:strVal val="#ppt_y-.1"/>
                                          </p:val>
                                        </p:tav>
                                        <p:tav tm="100000">
                                          <p:val>
                                            <p:strVal val="#ppt_y"/>
                                          </p:val>
                                        </p:tav>
                                      </p:tavLst>
                                    </p:anim>
                                  </p:childTnLst>
                                </p:cTn>
                              </p:par>
                              <p:par>
                                <p:cTn id="21" presetID="29" presetClass="entr" presetSubtype="0" fill="hold" nodeType="withEffect">
                                  <p:stCondLst>
                                    <p:cond delay="5400"/>
                                  </p:stCondLst>
                                  <p:childTnLst>
                                    <p:set>
                                      <p:cBhvr>
                                        <p:cTn id="22" dur="1" fill="hold">
                                          <p:stCondLst>
                                            <p:cond delay="0"/>
                                          </p:stCondLst>
                                        </p:cTn>
                                        <p:tgtEl>
                                          <p:spTgt spid="3080"/>
                                        </p:tgtEl>
                                        <p:attrNameLst>
                                          <p:attrName>style.visibility</p:attrName>
                                        </p:attrNameLst>
                                      </p:cBhvr>
                                      <p:to>
                                        <p:strVal val="visible"/>
                                      </p:to>
                                    </p:set>
                                    <p:anim calcmode="lin" valueType="num">
                                      <p:cBhvr>
                                        <p:cTn id="23" dur="2700" fill="hold"/>
                                        <p:tgtEl>
                                          <p:spTgt spid="3080"/>
                                        </p:tgtEl>
                                        <p:attrNameLst>
                                          <p:attrName>ppt_x</p:attrName>
                                        </p:attrNameLst>
                                      </p:cBhvr>
                                      <p:tavLst>
                                        <p:tav tm="0">
                                          <p:val>
                                            <p:strVal val="#ppt_x-.2"/>
                                          </p:val>
                                        </p:tav>
                                        <p:tav tm="100000">
                                          <p:val>
                                            <p:strVal val="#ppt_x"/>
                                          </p:val>
                                        </p:tav>
                                      </p:tavLst>
                                    </p:anim>
                                    <p:anim calcmode="lin" valueType="num">
                                      <p:cBhvr>
                                        <p:cTn id="24" dur="27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25" dur="2700"/>
                                        <p:tgtEl>
                                          <p:spTgt spid="3080"/>
                                        </p:tgtEl>
                                      </p:cBhvr>
                                    </p:animEffect>
                                  </p:childTnLst>
                                </p:cTn>
                              </p:par>
                              <p:par>
                                <p:cTn id="26" presetID="29" presetClass="entr" presetSubtype="0" fill="hold" grpId="0" nodeType="withEffect">
                                  <p:stCondLst>
                                    <p:cond delay="5300"/>
                                  </p:stCondLst>
                                  <p:childTnLst>
                                    <p:set>
                                      <p:cBhvr>
                                        <p:cTn id="27" dur="1" fill="hold">
                                          <p:stCondLst>
                                            <p:cond delay="0"/>
                                          </p:stCondLst>
                                        </p:cTn>
                                        <p:tgtEl>
                                          <p:spTgt spid="3083"/>
                                        </p:tgtEl>
                                        <p:attrNameLst>
                                          <p:attrName>style.visibility</p:attrName>
                                        </p:attrNameLst>
                                      </p:cBhvr>
                                      <p:to>
                                        <p:strVal val="visible"/>
                                      </p:to>
                                    </p:set>
                                    <p:anim calcmode="lin" valueType="num">
                                      <p:cBhvr>
                                        <p:cTn id="28" dur="4600" fill="hold"/>
                                        <p:tgtEl>
                                          <p:spTgt spid="3083"/>
                                        </p:tgtEl>
                                        <p:attrNameLst>
                                          <p:attrName>ppt_x</p:attrName>
                                        </p:attrNameLst>
                                      </p:cBhvr>
                                      <p:tavLst>
                                        <p:tav tm="0">
                                          <p:val>
                                            <p:strVal val="#ppt_x-.2"/>
                                          </p:val>
                                        </p:tav>
                                        <p:tav tm="100000">
                                          <p:val>
                                            <p:strVal val="#ppt_x"/>
                                          </p:val>
                                        </p:tav>
                                      </p:tavLst>
                                    </p:anim>
                                    <p:anim calcmode="lin" valueType="num">
                                      <p:cBhvr>
                                        <p:cTn id="29" dur="46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30" dur="4600"/>
                                        <p:tgtEl>
                                          <p:spTgt spid="3083"/>
                                        </p:tgtEl>
                                      </p:cBhvr>
                                    </p:animEffect>
                                  </p:childTnLst>
                                </p:cTn>
                              </p:par>
                              <p:par>
                                <p:cTn id="31" presetID="29" presetClass="entr" presetSubtype="0" fill="hold" nodeType="withEffect">
                                  <p:stCondLst>
                                    <p:cond delay="10000"/>
                                  </p:stCondLst>
                                  <p:childTnLst>
                                    <p:set>
                                      <p:cBhvr>
                                        <p:cTn id="32" dur="1" fill="hold">
                                          <p:stCondLst>
                                            <p:cond delay="0"/>
                                          </p:stCondLst>
                                        </p:cTn>
                                        <p:tgtEl>
                                          <p:spTgt spid="3082"/>
                                        </p:tgtEl>
                                        <p:attrNameLst>
                                          <p:attrName>style.visibility</p:attrName>
                                        </p:attrNameLst>
                                      </p:cBhvr>
                                      <p:to>
                                        <p:strVal val="visible"/>
                                      </p:to>
                                    </p:set>
                                    <p:anim calcmode="lin" valueType="num">
                                      <p:cBhvr>
                                        <p:cTn id="33" dur="1000" fill="hold"/>
                                        <p:tgtEl>
                                          <p:spTgt spid="3082"/>
                                        </p:tgtEl>
                                        <p:attrNameLst>
                                          <p:attrName>ppt_x</p:attrName>
                                        </p:attrNameLst>
                                      </p:cBhvr>
                                      <p:tavLst>
                                        <p:tav tm="0">
                                          <p:val>
                                            <p:strVal val="#ppt_x-.2"/>
                                          </p:val>
                                        </p:tav>
                                        <p:tav tm="100000">
                                          <p:val>
                                            <p:strVal val="#ppt_x"/>
                                          </p:val>
                                        </p:tav>
                                      </p:tavLst>
                                    </p:anim>
                                    <p:anim calcmode="lin" valueType="num">
                                      <p:cBhvr>
                                        <p:cTn id="34" dur="1000" fill="hold"/>
                                        <p:tgtEl>
                                          <p:spTgt spid="3082"/>
                                        </p:tgtEl>
                                        <p:attrNameLst>
                                          <p:attrName>ppt_y</p:attrName>
                                        </p:attrNameLst>
                                      </p:cBhvr>
                                      <p:tavLst>
                                        <p:tav tm="0">
                                          <p:val>
                                            <p:strVal val="#ppt_y"/>
                                          </p:val>
                                        </p:tav>
                                        <p:tav tm="100000">
                                          <p:val>
                                            <p:strVal val="#ppt_y"/>
                                          </p:val>
                                        </p:tav>
                                      </p:tavLst>
                                    </p:anim>
                                    <p:animEffect transition="in" filter="wipe(right)" prLst="gradientSize: 0.1">
                                      <p:cBhvr>
                                        <p:cTn id="35" dur="1000"/>
                                        <p:tgtEl>
                                          <p:spTgt spid="3082"/>
                                        </p:tgtEl>
                                      </p:cBhvr>
                                    </p:animEffect>
                                  </p:childTnLst>
                                </p:cTn>
                              </p:par>
                              <p:par>
                                <p:cTn id="36" presetID="29" presetClass="entr" presetSubtype="0" fill="hold" grpId="0" nodeType="withEffect">
                                  <p:stCondLst>
                                    <p:cond delay="10000"/>
                                  </p:stCondLst>
                                  <p:childTnLst>
                                    <p:set>
                                      <p:cBhvr>
                                        <p:cTn id="37" dur="1" fill="hold">
                                          <p:stCondLst>
                                            <p:cond delay="0"/>
                                          </p:stCondLst>
                                        </p:cTn>
                                        <p:tgtEl>
                                          <p:spTgt spid="3086"/>
                                        </p:tgtEl>
                                        <p:attrNameLst>
                                          <p:attrName>style.visibility</p:attrName>
                                        </p:attrNameLst>
                                      </p:cBhvr>
                                      <p:to>
                                        <p:strVal val="visible"/>
                                      </p:to>
                                    </p:set>
                                    <p:anim calcmode="lin" valueType="num">
                                      <p:cBhvr>
                                        <p:cTn id="38" dur="900" fill="hold"/>
                                        <p:tgtEl>
                                          <p:spTgt spid="3086"/>
                                        </p:tgtEl>
                                        <p:attrNameLst>
                                          <p:attrName>ppt_x</p:attrName>
                                        </p:attrNameLst>
                                      </p:cBhvr>
                                      <p:tavLst>
                                        <p:tav tm="0">
                                          <p:val>
                                            <p:strVal val="#ppt_x-.2"/>
                                          </p:val>
                                        </p:tav>
                                        <p:tav tm="100000">
                                          <p:val>
                                            <p:strVal val="#ppt_x"/>
                                          </p:val>
                                        </p:tav>
                                      </p:tavLst>
                                    </p:anim>
                                    <p:anim calcmode="lin" valueType="num">
                                      <p:cBhvr>
                                        <p:cTn id="39" dur="900" fill="hold"/>
                                        <p:tgtEl>
                                          <p:spTgt spid="3086"/>
                                        </p:tgtEl>
                                        <p:attrNameLst>
                                          <p:attrName>ppt_y</p:attrName>
                                        </p:attrNameLst>
                                      </p:cBhvr>
                                      <p:tavLst>
                                        <p:tav tm="0">
                                          <p:val>
                                            <p:strVal val="#ppt_y"/>
                                          </p:val>
                                        </p:tav>
                                        <p:tav tm="100000">
                                          <p:val>
                                            <p:strVal val="#ppt_y"/>
                                          </p:val>
                                        </p:tav>
                                      </p:tavLst>
                                    </p:anim>
                                    <p:animEffect transition="in" filter="wipe(right)" prLst="gradientSize: 0.1">
                                      <p:cBhvr>
                                        <p:cTn id="40" dur="9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 grpId="0"/>
      <p:bldP spid="3084" grpId="0"/>
      <p:bldP spid="30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4705350"/>
            <a:ext cx="91424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1-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275" y="271959"/>
            <a:ext cx="8555038"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1-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38" y="71438"/>
            <a:ext cx="2395538"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1-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75538" y="344488"/>
            <a:ext cx="10636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8" descr="1-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67013" y="209550"/>
            <a:ext cx="10636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9" descr="1-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9888" y="2847975"/>
            <a:ext cx="2574925"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1-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144838"/>
            <a:ext cx="2381250"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1" descr="1-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16113" y="2879725"/>
            <a:ext cx="57229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a:spLocks noChangeArrowheads="1"/>
          </p:cNvSpPr>
          <p:nvPr/>
        </p:nvSpPr>
        <p:spPr bwMode="auto">
          <a:xfrm>
            <a:off x="1370984" y="817136"/>
            <a:ext cx="6657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09" tIns="34260" rIns="68509" bIns="34260"/>
          <a:lstStyle>
            <a:lvl1pPr defTabSz="684213" eaLnBrk="0" hangingPunct="0">
              <a:defRPr>
                <a:solidFill>
                  <a:schemeClr val="tx1"/>
                </a:solidFill>
                <a:latin typeface="Arial" pitchFamily="34" charset="0"/>
                <a:cs typeface="Arial" pitchFamily="34" charset="0"/>
              </a:defRPr>
            </a:lvl1pPr>
            <a:lvl2pPr marL="742950" indent="-285750" defTabSz="684213" eaLnBrk="0" hangingPunct="0">
              <a:defRPr>
                <a:solidFill>
                  <a:schemeClr val="tx1"/>
                </a:solidFill>
                <a:latin typeface="Arial" pitchFamily="34" charset="0"/>
                <a:cs typeface="Arial" pitchFamily="34" charset="0"/>
              </a:defRPr>
            </a:lvl2pPr>
            <a:lvl3pPr marL="1143000" indent="-228600" defTabSz="684213" eaLnBrk="0" hangingPunct="0">
              <a:defRPr>
                <a:solidFill>
                  <a:schemeClr val="tx1"/>
                </a:solidFill>
                <a:latin typeface="Arial" pitchFamily="34" charset="0"/>
                <a:cs typeface="Arial" pitchFamily="34" charset="0"/>
              </a:defRPr>
            </a:lvl3pPr>
            <a:lvl4pPr marL="1600200" indent="-228600" defTabSz="684213" eaLnBrk="0" hangingPunct="0">
              <a:defRPr>
                <a:solidFill>
                  <a:schemeClr val="tx1"/>
                </a:solidFill>
                <a:latin typeface="Arial" pitchFamily="34" charset="0"/>
                <a:cs typeface="Arial" pitchFamily="34" charset="0"/>
              </a:defRPr>
            </a:lvl4pPr>
            <a:lvl5pPr marL="2057400" indent="-228600" defTabSz="684213" eaLnBrk="0" hangingPunct="0">
              <a:defRPr>
                <a:solidFill>
                  <a:schemeClr val="tx1"/>
                </a:solidFill>
                <a:latin typeface="Arial" pitchFamily="34" charset="0"/>
                <a:cs typeface="Arial" pitchFamily="34" charset="0"/>
              </a:defRPr>
            </a:lvl5pPr>
            <a:lvl6pPr marL="2514600" indent="-228600" defTabSz="6842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6842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6842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684213"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nl-NL" sz="3600" b="1" dirty="0">
                <a:solidFill>
                  <a:srgbClr val="FF0000"/>
                </a:solidFill>
                <a:latin typeface="Time new roman"/>
              </a:rPr>
              <a:t>Chọn kênh và điều chỉnh âm lượng ti vi</a:t>
            </a:r>
            <a:endParaRPr lang="en-US" sz="3600" b="1" dirty="0">
              <a:solidFill>
                <a:srgbClr val="FF0000"/>
              </a:solidFill>
              <a:latin typeface="Time new roman"/>
            </a:endParaRPr>
          </a:p>
          <a:p>
            <a:pPr algn="ctr"/>
            <a:r>
              <a:rPr lang="nl-NL" sz="3600" b="1" i="1" u="sng" dirty="0" smtClean="0">
                <a:solidFill>
                  <a:srgbClr val="FF0000"/>
                </a:solidFill>
                <a:latin typeface="Time new roman"/>
              </a:rPr>
              <a:t>Hoạt </a:t>
            </a:r>
            <a:r>
              <a:rPr lang="nl-NL" sz="3600" b="1" i="1" u="sng" dirty="0">
                <a:solidFill>
                  <a:srgbClr val="FF0000"/>
                </a:solidFill>
                <a:latin typeface="Time new roman"/>
              </a:rPr>
              <a:t>động 7:</a:t>
            </a:r>
            <a:r>
              <a:rPr lang="nl-NL" sz="3600" b="1" i="1" dirty="0">
                <a:solidFill>
                  <a:srgbClr val="FF0000"/>
                </a:solidFill>
                <a:latin typeface="Time new roman"/>
              </a:rPr>
              <a:t> </a:t>
            </a:r>
            <a:r>
              <a:rPr lang="nl-NL" sz="3600" b="1" i="1" dirty="0">
                <a:solidFill>
                  <a:srgbClr val="0000FF"/>
                </a:solidFill>
                <a:latin typeface="Time new roman"/>
              </a:rPr>
              <a:t>Nhận biết một số nút cơ bản trên điều khiển từ xa của ti vi.</a:t>
            </a:r>
            <a:endParaRPr lang="en-US" sz="3600" dirty="0">
              <a:solidFill>
                <a:srgbClr val="0000FF"/>
              </a:solidFill>
              <a:latin typeface="Time new roman"/>
            </a:endParaRPr>
          </a:p>
        </p:txBody>
      </p:sp>
    </p:spTree>
  </p:cSld>
  <p:clrMapOvr>
    <a:masterClrMapping/>
  </p:clrMapOvr>
  <mc:AlternateContent xmlns:mc="http://schemas.openxmlformats.org/markup-compatibility/2006" xmlns:p14="http://schemas.microsoft.com/office/powerpoint/2010/main">
    <mc:Choice Requires="p14">
      <p:transition spd="slow" p14:dur="1479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1000"/>
                                        <p:tgtEl>
                                          <p:spTgt spid="31748"/>
                                        </p:tgtEl>
                                      </p:cBhvr>
                                    </p:animEffect>
                                    <p:anim calcmode="lin" valueType="num">
                                      <p:cBhvr>
                                        <p:cTn id="8" dur="1000" fill="hold"/>
                                        <p:tgtEl>
                                          <p:spTgt spid="31748"/>
                                        </p:tgtEl>
                                        <p:attrNameLst>
                                          <p:attrName>ppt_x</p:attrName>
                                        </p:attrNameLst>
                                      </p:cBhvr>
                                      <p:tavLst>
                                        <p:tav tm="0">
                                          <p:val>
                                            <p:strVal val="#ppt_x"/>
                                          </p:val>
                                        </p:tav>
                                        <p:tav tm="100000">
                                          <p:val>
                                            <p:strVal val="#ppt_x"/>
                                          </p:val>
                                        </p:tav>
                                      </p:tavLst>
                                    </p:anim>
                                    <p:anim calcmode="lin" valueType="num">
                                      <p:cBhvr>
                                        <p:cTn id="9" dur="1000" fill="hold"/>
                                        <p:tgtEl>
                                          <p:spTgt spid="31748"/>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1749"/>
                                        </p:tgtEl>
                                        <p:attrNameLst>
                                          <p:attrName>style.visibility</p:attrName>
                                        </p:attrNameLst>
                                      </p:cBhvr>
                                      <p:to>
                                        <p:strVal val="visible"/>
                                      </p:to>
                                    </p:set>
                                    <p:anim calcmode="lin" valueType="num">
                                      <p:cBhvr additive="base">
                                        <p:cTn id="12" dur="1000" fill="hold"/>
                                        <p:tgtEl>
                                          <p:spTgt spid="31749"/>
                                        </p:tgtEl>
                                        <p:attrNameLst>
                                          <p:attrName>ppt_x</p:attrName>
                                        </p:attrNameLst>
                                      </p:cBhvr>
                                      <p:tavLst>
                                        <p:tav tm="0">
                                          <p:val>
                                            <p:strVal val="0-#ppt_w/2"/>
                                          </p:val>
                                        </p:tav>
                                        <p:tav tm="100000">
                                          <p:val>
                                            <p:strVal val="#ppt_x"/>
                                          </p:val>
                                        </p:tav>
                                      </p:tavLst>
                                    </p:anim>
                                    <p:anim calcmode="lin" valueType="num">
                                      <p:cBhvr additive="base">
                                        <p:cTn id="13" dur="1000" fill="hold"/>
                                        <p:tgtEl>
                                          <p:spTgt spid="31749"/>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1750"/>
                                        </p:tgtEl>
                                        <p:attrNameLst>
                                          <p:attrName>style.visibility</p:attrName>
                                        </p:attrNameLst>
                                      </p:cBhvr>
                                      <p:to>
                                        <p:strVal val="visible"/>
                                      </p:to>
                                    </p:set>
                                    <p:anim calcmode="lin" valueType="num">
                                      <p:cBhvr additive="base">
                                        <p:cTn id="16" dur="1000" fill="hold"/>
                                        <p:tgtEl>
                                          <p:spTgt spid="31750"/>
                                        </p:tgtEl>
                                        <p:attrNameLst>
                                          <p:attrName>ppt_x</p:attrName>
                                        </p:attrNameLst>
                                      </p:cBhvr>
                                      <p:tavLst>
                                        <p:tav tm="0">
                                          <p:val>
                                            <p:strVal val="0-#ppt_w/2"/>
                                          </p:val>
                                        </p:tav>
                                        <p:tav tm="100000">
                                          <p:val>
                                            <p:strVal val="#ppt_x"/>
                                          </p:val>
                                        </p:tav>
                                      </p:tavLst>
                                    </p:anim>
                                    <p:anim calcmode="lin" valueType="num">
                                      <p:cBhvr additive="base">
                                        <p:cTn id="17" dur="1000" fill="hold"/>
                                        <p:tgtEl>
                                          <p:spTgt spid="31750"/>
                                        </p:tgtEl>
                                        <p:attrNameLst>
                                          <p:attrName>ppt_y</p:attrName>
                                        </p:attrNameLst>
                                      </p:cBhvr>
                                      <p:tavLst>
                                        <p:tav tm="0">
                                          <p:val>
                                            <p:strVal val="#ppt_y"/>
                                          </p:val>
                                        </p:tav>
                                        <p:tav tm="100000">
                                          <p:val>
                                            <p:strVal val="#ppt_y"/>
                                          </p:val>
                                        </p:tav>
                                      </p:tavLst>
                                    </p:anim>
                                  </p:childTnLst>
                                </p:cTn>
                              </p:par>
                              <p:par>
                                <p:cTn id="18" presetID="15" presetClass="entr" presetSubtype="0" fill="hold" nodeType="withEffect">
                                  <p:stCondLst>
                                    <p:cond delay="0"/>
                                  </p:stCondLst>
                                  <p:childTnLst>
                                    <p:set>
                                      <p:cBhvr>
                                        <p:cTn id="19" dur="1" fill="hold">
                                          <p:stCondLst>
                                            <p:cond delay="0"/>
                                          </p:stCondLst>
                                        </p:cTn>
                                        <p:tgtEl>
                                          <p:spTgt spid="31754"/>
                                        </p:tgtEl>
                                        <p:attrNameLst>
                                          <p:attrName>style.visibility</p:attrName>
                                        </p:attrNameLst>
                                      </p:cBhvr>
                                      <p:to>
                                        <p:strVal val="visible"/>
                                      </p:to>
                                    </p:set>
                                    <p:anim calcmode="lin" valueType="num">
                                      <p:cBhvr>
                                        <p:cTn id="20" dur="1000" fill="hold"/>
                                        <p:tgtEl>
                                          <p:spTgt spid="31754"/>
                                        </p:tgtEl>
                                        <p:attrNameLst>
                                          <p:attrName>ppt_w</p:attrName>
                                        </p:attrNameLst>
                                      </p:cBhvr>
                                      <p:tavLst>
                                        <p:tav tm="0">
                                          <p:val>
                                            <p:fltVal val="0"/>
                                          </p:val>
                                        </p:tav>
                                        <p:tav tm="100000">
                                          <p:val>
                                            <p:strVal val="#ppt_w"/>
                                          </p:val>
                                        </p:tav>
                                      </p:tavLst>
                                    </p:anim>
                                    <p:anim calcmode="lin" valueType="num">
                                      <p:cBhvr>
                                        <p:cTn id="21" dur="1000" fill="hold"/>
                                        <p:tgtEl>
                                          <p:spTgt spid="31754"/>
                                        </p:tgtEl>
                                        <p:attrNameLst>
                                          <p:attrName>ppt_h</p:attrName>
                                        </p:attrNameLst>
                                      </p:cBhvr>
                                      <p:tavLst>
                                        <p:tav tm="0">
                                          <p:val>
                                            <p:fltVal val="0"/>
                                          </p:val>
                                        </p:tav>
                                        <p:tav tm="100000">
                                          <p:val>
                                            <p:strVal val="#ppt_h"/>
                                          </p:val>
                                        </p:tav>
                                      </p:tavLst>
                                    </p:anim>
                                    <p:anim calcmode="lin" valueType="num">
                                      <p:cBhvr>
                                        <p:cTn id="22" dur="1000" fill="hold"/>
                                        <p:tgtEl>
                                          <p:spTgt spid="3175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1754"/>
                                        </p:tgtEl>
                                        <p:attrNameLst>
                                          <p:attrName>ppt_y</p:attrName>
                                        </p:attrNameLst>
                                      </p:cBhvr>
                                      <p:tavLst>
                                        <p:tav tm="0" fmla="#ppt_y+(sin(-2*pi*(1-$))*-#ppt_x+cos(-2*pi*(1-$))*(1-#ppt_y))*(1-$)">
                                          <p:val>
                                            <p:fltVal val="0"/>
                                          </p:val>
                                        </p:tav>
                                        <p:tav tm="100000">
                                          <p:val>
                                            <p:fltVal val="1"/>
                                          </p:val>
                                        </p:tav>
                                      </p:tavLst>
                                    </p:anim>
                                  </p:childTnLst>
                                </p:cTn>
                              </p:par>
                              <p:par>
                                <p:cTn id="24" presetID="47" presetClass="entr" presetSubtype="0" fill="hold" nodeType="withEffect">
                                  <p:stCondLst>
                                    <p:cond delay="0"/>
                                  </p:stCondLst>
                                  <p:childTnLst>
                                    <p:set>
                                      <p:cBhvr>
                                        <p:cTn id="25" dur="1" fill="hold">
                                          <p:stCondLst>
                                            <p:cond delay="0"/>
                                          </p:stCondLst>
                                        </p:cTn>
                                        <p:tgtEl>
                                          <p:spTgt spid="31753"/>
                                        </p:tgtEl>
                                        <p:attrNameLst>
                                          <p:attrName>style.visibility</p:attrName>
                                        </p:attrNameLst>
                                      </p:cBhvr>
                                      <p:to>
                                        <p:strVal val="visible"/>
                                      </p:to>
                                    </p:set>
                                    <p:animEffect transition="in" filter="fade">
                                      <p:cBhvr>
                                        <p:cTn id="26" dur="1000"/>
                                        <p:tgtEl>
                                          <p:spTgt spid="31753"/>
                                        </p:tgtEl>
                                      </p:cBhvr>
                                    </p:animEffect>
                                    <p:anim calcmode="lin" valueType="num">
                                      <p:cBhvr>
                                        <p:cTn id="27" dur="1000" fill="hold"/>
                                        <p:tgtEl>
                                          <p:spTgt spid="31753"/>
                                        </p:tgtEl>
                                        <p:attrNameLst>
                                          <p:attrName>ppt_x</p:attrName>
                                        </p:attrNameLst>
                                      </p:cBhvr>
                                      <p:tavLst>
                                        <p:tav tm="0">
                                          <p:val>
                                            <p:strVal val="#ppt_x"/>
                                          </p:val>
                                        </p:tav>
                                        <p:tav tm="100000">
                                          <p:val>
                                            <p:strVal val="#ppt_x"/>
                                          </p:val>
                                        </p:tav>
                                      </p:tavLst>
                                    </p:anim>
                                    <p:anim calcmode="lin" valueType="num">
                                      <p:cBhvr>
                                        <p:cTn id="28" dur="1000" fill="hold"/>
                                        <p:tgtEl>
                                          <p:spTgt spid="31753"/>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0"/>
                                  </p:stCondLst>
                                  <p:childTnLst>
                                    <p:set>
                                      <p:cBhvr>
                                        <p:cTn id="30" dur="1" fill="hold">
                                          <p:stCondLst>
                                            <p:cond delay="0"/>
                                          </p:stCondLst>
                                        </p:cTn>
                                        <p:tgtEl>
                                          <p:spTgt spid="31752"/>
                                        </p:tgtEl>
                                        <p:attrNameLst>
                                          <p:attrName>style.visibility</p:attrName>
                                        </p:attrNameLst>
                                      </p:cBhvr>
                                      <p:to>
                                        <p:strVal val="visible"/>
                                      </p:to>
                                    </p:set>
                                    <p:animEffect transition="in" filter="fade">
                                      <p:cBhvr>
                                        <p:cTn id="31" dur="1000"/>
                                        <p:tgtEl>
                                          <p:spTgt spid="31752"/>
                                        </p:tgtEl>
                                      </p:cBhvr>
                                    </p:animEffect>
                                    <p:anim calcmode="lin" valueType="num">
                                      <p:cBhvr>
                                        <p:cTn id="32" dur="1000" fill="hold"/>
                                        <p:tgtEl>
                                          <p:spTgt spid="31752"/>
                                        </p:tgtEl>
                                        <p:attrNameLst>
                                          <p:attrName>ppt_x</p:attrName>
                                        </p:attrNameLst>
                                      </p:cBhvr>
                                      <p:tavLst>
                                        <p:tav tm="0">
                                          <p:val>
                                            <p:strVal val="#ppt_x"/>
                                          </p:val>
                                        </p:tav>
                                        <p:tav tm="100000">
                                          <p:val>
                                            <p:strVal val="#ppt_x"/>
                                          </p:val>
                                        </p:tav>
                                      </p:tavLst>
                                    </p:anim>
                                    <p:anim calcmode="lin" valueType="num">
                                      <p:cBhvr>
                                        <p:cTn id="33" dur="1000" fill="hold"/>
                                        <p:tgtEl>
                                          <p:spTgt spid="31752"/>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31751"/>
                                        </p:tgtEl>
                                        <p:attrNameLst>
                                          <p:attrName>style.visibility</p:attrName>
                                        </p:attrNameLst>
                                      </p:cBhvr>
                                      <p:to>
                                        <p:strVal val="visible"/>
                                      </p:to>
                                    </p:set>
                                    <p:animEffect transition="in" filter="fade">
                                      <p:cBhvr>
                                        <p:cTn id="36" dur="1000"/>
                                        <p:tgtEl>
                                          <p:spTgt spid="31751"/>
                                        </p:tgtEl>
                                      </p:cBhvr>
                                    </p:animEffect>
                                    <p:anim calcmode="lin" valueType="num">
                                      <p:cBhvr>
                                        <p:cTn id="37" dur="1000" fill="hold"/>
                                        <p:tgtEl>
                                          <p:spTgt spid="31751"/>
                                        </p:tgtEl>
                                        <p:attrNameLst>
                                          <p:attrName>ppt_x</p:attrName>
                                        </p:attrNameLst>
                                      </p:cBhvr>
                                      <p:tavLst>
                                        <p:tav tm="0">
                                          <p:val>
                                            <p:strVal val="#ppt_x"/>
                                          </p:val>
                                        </p:tav>
                                        <p:tav tm="100000">
                                          <p:val>
                                            <p:strVal val="#ppt_x"/>
                                          </p:val>
                                        </p:tav>
                                      </p:tavLst>
                                    </p:anim>
                                    <p:anim calcmode="lin" valueType="num">
                                      <p:cBhvr>
                                        <p:cTn id="38" dur="1000" fill="hold"/>
                                        <p:tgtEl>
                                          <p:spTgt spid="31751"/>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31755"/>
                                        </p:tgtEl>
                                        <p:attrNameLst>
                                          <p:attrName>style.visibility</p:attrName>
                                        </p:attrNameLst>
                                      </p:cBhvr>
                                      <p:to>
                                        <p:strVal val="visible"/>
                                      </p:to>
                                    </p:set>
                                    <p:animEffect transition="in" filter="fade">
                                      <p:cBhvr>
                                        <p:cTn id="41" dur="1000"/>
                                        <p:tgtEl>
                                          <p:spTgt spid="31755"/>
                                        </p:tgtEl>
                                      </p:cBhvr>
                                    </p:animEffect>
                                    <p:anim calcmode="lin" valueType="num">
                                      <p:cBhvr>
                                        <p:cTn id="42" dur="1000" fill="hold"/>
                                        <p:tgtEl>
                                          <p:spTgt spid="31755"/>
                                        </p:tgtEl>
                                        <p:attrNameLst>
                                          <p:attrName>ppt_x</p:attrName>
                                        </p:attrNameLst>
                                      </p:cBhvr>
                                      <p:tavLst>
                                        <p:tav tm="0">
                                          <p:val>
                                            <p:strVal val="#ppt_x"/>
                                          </p:val>
                                        </p:tav>
                                        <p:tav tm="100000">
                                          <p:val>
                                            <p:strVal val="#ppt_x"/>
                                          </p:val>
                                        </p:tav>
                                      </p:tavLst>
                                    </p:anim>
                                    <p:anim calcmode="lin" valueType="num">
                                      <p:cBhvr>
                                        <p:cTn id="43" dur="1000" fill="hold"/>
                                        <p:tgtEl>
                                          <p:spTgt spid="3175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1"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2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8" presetClass="emph" presetSubtype="0" fill="hold" nodeType="clickEffect">
                                  <p:stCondLst>
                                    <p:cond delay="0"/>
                                  </p:stCondLst>
                                  <p:childTnLst>
                                    <p:animRot by="21600000">
                                      <p:cBhvr>
                                        <p:cTn id="59" dur="2000" fill="hold"/>
                                        <p:tgtEl>
                                          <p:spTgt spid="1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图片 9220" descr="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656635"/>
            <a:ext cx="15163800"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文本框 9221"/>
          <p:cNvSpPr txBox="1">
            <a:spLocks noChangeArrowheads="1"/>
          </p:cNvSpPr>
          <p:nvPr/>
        </p:nvSpPr>
        <p:spPr bwMode="auto">
          <a:xfrm>
            <a:off x="1295400" y="49267"/>
            <a:ext cx="6858000" cy="1158242"/>
          </a:xfrm>
          <a:prstGeom prst="rect">
            <a:avLst/>
          </a:prstGeom>
          <a:ln/>
          <a:extLst/>
        </p:spPr>
        <p:style>
          <a:lnRef idx="0">
            <a:schemeClr val="accent5"/>
          </a:lnRef>
          <a:fillRef idx="3">
            <a:schemeClr val="accent5"/>
          </a:fillRef>
          <a:effectRef idx="3">
            <a:schemeClr val="accent5"/>
          </a:effectRef>
          <a:fontRef idx="minor">
            <a:schemeClr val="lt1"/>
          </a:fontRef>
        </p:style>
        <p:txBody>
          <a:bodyPr wrap="square" lIns="49761" tIns="24880" rIns="49761" bIns="24880">
            <a:spAutoFit/>
          </a:bodyPr>
          <a:lstStyle>
            <a:lvl1pPr defTabSz="815975" eaLnBrk="0" hangingPunct="0">
              <a:defRPr>
                <a:solidFill>
                  <a:schemeClr val="tx1"/>
                </a:solidFill>
                <a:latin typeface="Arial" pitchFamily="34" charset="0"/>
                <a:cs typeface="Arial" pitchFamily="34" charset="0"/>
              </a:defRPr>
            </a:lvl1pPr>
            <a:lvl2pPr marL="742950" indent="-285750" defTabSz="815975" eaLnBrk="0" hangingPunct="0">
              <a:defRPr>
                <a:solidFill>
                  <a:schemeClr val="tx1"/>
                </a:solidFill>
                <a:latin typeface="Arial" pitchFamily="34" charset="0"/>
                <a:cs typeface="Arial" pitchFamily="34" charset="0"/>
              </a:defRPr>
            </a:lvl2pPr>
            <a:lvl3pPr marL="1143000" indent="-228600" defTabSz="815975" eaLnBrk="0" hangingPunct="0">
              <a:defRPr>
                <a:solidFill>
                  <a:schemeClr val="tx1"/>
                </a:solidFill>
                <a:latin typeface="Arial" pitchFamily="34" charset="0"/>
                <a:cs typeface="Arial" pitchFamily="34" charset="0"/>
              </a:defRPr>
            </a:lvl3pPr>
            <a:lvl4pPr marL="1600200" indent="-228600" defTabSz="815975" eaLnBrk="0" hangingPunct="0">
              <a:defRPr>
                <a:solidFill>
                  <a:schemeClr val="tx1"/>
                </a:solidFill>
                <a:latin typeface="Arial" pitchFamily="34" charset="0"/>
                <a:cs typeface="Arial" pitchFamily="34" charset="0"/>
              </a:defRPr>
            </a:lvl4pPr>
            <a:lvl5pPr marL="2057400" indent="-228600" defTabSz="815975" eaLnBrk="0" hangingPunct="0">
              <a:defRPr>
                <a:solidFill>
                  <a:schemeClr val="tx1"/>
                </a:solidFill>
                <a:latin typeface="Arial" pitchFamily="34" charset="0"/>
                <a:cs typeface="Arial" pitchFamily="34" charset="0"/>
              </a:defRPr>
            </a:lvl5pPr>
            <a:lvl6pPr marL="2514600" indent="-228600" defTabSz="815975"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15975"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15975"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15975"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ts val="0"/>
              </a:spcBef>
              <a:defRPr/>
            </a:pPr>
            <a:r>
              <a:rPr lang="nl-NL" sz="2400" b="1" dirty="0" smtClean="0">
                <a:solidFill>
                  <a:srgbClr val="FF0000"/>
                </a:solidFill>
                <a:latin typeface="Time new roman"/>
              </a:rPr>
              <a:t>THẢO LUẬN NHÓM ĐÔI</a:t>
            </a:r>
          </a:p>
          <a:p>
            <a:pPr algn="ctr" eaLnBrk="1" hangingPunct="1">
              <a:spcBef>
                <a:spcPts val="0"/>
              </a:spcBef>
              <a:defRPr/>
            </a:pPr>
            <a:r>
              <a:rPr lang="nl-NL" sz="2400" i="1" dirty="0" smtClean="0">
                <a:solidFill>
                  <a:srgbClr val="FF0000"/>
                </a:solidFill>
              </a:rPr>
              <a:t>quan </a:t>
            </a:r>
            <a:r>
              <a:rPr lang="nl-NL" sz="2400" i="1" dirty="0">
                <a:solidFill>
                  <a:srgbClr val="FF0000"/>
                </a:solidFill>
              </a:rPr>
              <a:t>sát các nút cơ bản trên bộ điều </a:t>
            </a:r>
            <a:r>
              <a:rPr lang="nl-NL" sz="2400" i="1" dirty="0" smtClean="0">
                <a:solidFill>
                  <a:srgbClr val="FF0000"/>
                </a:solidFill>
              </a:rPr>
              <a:t>khiển</a:t>
            </a:r>
          </a:p>
          <a:p>
            <a:pPr algn="ctr" eaLnBrk="1" hangingPunct="1">
              <a:spcBef>
                <a:spcPts val="0"/>
              </a:spcBef>
              <a:defRPr/>
            </a:pPr>
            <a:r>
              <a:rPr lang="nl-NL" sz="2400" i="1" dirty="0" smtClean="0">
                <a:solidFill>
                  <a:srgbClr val="FF0000"/>
                </a:solidFill>
              </a:rPr>
              <a:t> </a:t>
            </a:r>
            <a:r>
              <a:rPr lang="nl-NL" sz="2400" i="1" dirty="0">
                <a:solidFill>
                  <a:srgbClr val="FF0000"/>
                </a:solidFill>
              </a:rPr>
              <a:t>từ xa của ti vi</a:t>
            </a:r>
            <a:endParaRPr lang="en-US" altLang="zh-CN" sz="2400" b="1" i="1" dirty="0" smtClean="0">
              <a:solidFill>
                <a:srgbClr val="FF0000"/>
              </a:solidFill>
              <a:effectLst>
                <a:outerShdw blurRad="38100" dist="38100" dir="2700000" algn="tl">
                  <a:srgbClr val="000000">
                    <a:alpha val="43137"/>
                  </a:srgbClr>
                </a:outerShdw>
              </a:effectLst>
              <a:latin typeface="Time new roman"/>
            </a:endParaRPr>
          </a:p>
        </p:txBody>
      </p:sp>
      <p:sp>
        <p:nvSpPr>
          <p:cNvPr id="3" name="Rectangle 2"/>
          <p:cNvSpPr/>
          <p:nvPr/>
        </p:nvSpPr>
        <p:spPr>
          <a:xfrm>
            <a:off x="2590800" y="1504950"/>
            <a:ext cx="4267200" cy="3342453"/>
          </a:xfrm>
          <a:prstGeom prst="rect">
            <a:avLst/>
          </a:prstGeom>
        </p:spPr>
        <p:txBody>
          <a:bodyPr wrap="square">
            <a:spAutoFit/>
          </a:bodyPr>
          <a:lstStyle/>
          <a:p>
            <a:pPr algn="just"/>
            <a:r>
              <a:rPr lang="nl-NL" sz="2400" dirty="0" smtClean="0">
                <a:solidFill>
                  <a:srgbClr val="0000FF"/>
                </a:solidFill>
                <a:latin typeface="Time new roman"/>
              </a:rPr>
              <a:t>+ </a:t>
            </a:r>
            <a:r>
              <a:rPr lang="nl-NL" sz="2400" dirty="0">
                <a:solidFill>
                  <a:srgbClr val="0000FF"/>
                </a:solidFill>
                <a:latin typeface="Time new roman"/>
              </a:rPr>
              <a:t>Điều chỉnh âm lượng theo ý muốn, em cần điều chỉnh nút nào trên bộ điều khiển của ti vi?</a:t>
            </a:r>
            <a:endParaRPr lang="en-US" sz="2400" dirty="0">
              <a:solidFill>
                <a:srgbClr val="0000FF"/>
              </a:solidFill>
              <a:latin typeface="Time new roman"/>
            </a:endParaRPr>
          </a:p>
          <a:p>
            <a:pPr algn="just"/>
            <a:r>
              <a:rPr lang="nl-NL" sz="2400" dirty="0">
                <a:solidFill>
                  <a:srgbClr val="0000FF"/>
                </a:solidFill>
                <a:latin typeface="Time new roman"/>
              </a:rPr>
              <a:t>+ Để chọn được kênh truyền hình, em cần điều chỉnh nút nào trên bộ điều khiển của ti vi?</a:t>
            </a:r>
            <a:endParaRPr lang="en-US" sz="2400" dirty="0">
              <a:solidFill>
                <a:srgbClr val="0000FF"/>
              </a:solidFill>
              <a:latin typeface="Time new roman"/>
            </a:endParaRPr>
          </a:p>
          <a:p>
            <a:pPr algn="just">
              <a:lnSpc>
                <a:spcPct val="120000"/>
              </a:lnSpc>
              <a:spcAft>
                <a:spcPts val="0"/>
              </a:spcAft>
            </a:pPr>
            <a:endParaRPr lang="en-US" sz="1600" b="1" dirty="0">
              <a:solidFill>
                <a:srgbClr val="0000FF"/>
              </a:solidFill>
              <a:latin typeface="Times New Roman"/>
              <a:ea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413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additive="base">
                                        <p:cTn id="7" dur="500" fill="hold"/>
                                        <p:tgtEl>
                                          <p:spTgt spid="9221"/>
                                        </p:tgtEl>
                                        <p:attrNameLst>
                                          <p:attrName>ppt_x</p:attrName>
                                        </p:attrNameLst>
                                      </p:cBhvr>
                                      <p:tavLst>
                                        <p:tav tm="0">
                                          <p:val>
                                            <p:strVal val="#ppt_x"/>
                                          </p:val>
                                        </p:tav>
                                        <p:tav tm="100000">
                                          <p:val>
                                            <p:strVal val="#ppt_x"/>
                                          </p:val>
                                        </p:tav>
                                      </p:tavLst>
                                    </p:anim>
                                    <p:anim calcmode="lin" valueType="num">
                                      <p:cBhvr additive="base">
                                        <p:cTn id="8" dur="500" fill="hold"/>
                                        <p:tgtEl>
                                          <p:spTgt spid="9221"/>
                                        </p:tgtEl>
                                        <p:attrNameLst>
                                          <p:attrName>ppt_y</p:attrName>
                                        </p:attrNameLst>
                                      </p:cBhvr>
                                      <p:tavLst>
                                        <p:tav tm="0">
                                          <p:val>
                                            <p:strVal val="1+#ppt_h/2"/>
                                          </p:val>
                                        </p:tav>
                                        <p:tav tm="100000">
                                          <p:val>
                                            <p:strVal val="#ppt_y"/>
                                          </p:val>
                                        </p:tav>
                                      </p:tavLst>
                                    </p:anim>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9222">
                                            <p:bg/>
                                          </p:spTgt>
                                        </p:tgtEl>
                                        <p:attrNameLst>
                                          <p:attrName>style.visibility</p:attrName>
                                        </p:attrNameLst>
                                      </p:cBhvr>
                                      <p:to>
                                        <p:strVal val="visible"/>
                                      </p:to>
                                    </p:set>
                                    <p:anim calcmode="discrete" valueType="clr">
                                      <p:cBhvr override="childStyle">
                                        <p:cTn id="11" dur="80"/>
                                        <p:tgtEl>
                                          <p:spTgt spid="9222">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9222">
                                            <p:bg/>
                                          </p:spTgt>
                                        </p:tgtEl>
                                        <p:attrNameLst>
                                          <p:attrName>fillcolor</p:attrName>
                                        </p:attrNameLst>
                                      </p:cBhvr>
                                      <p:tavLst>
                                        <p:tav tm="0">
                                          <p:val>
                                            <p:clrVal>
                                              <a:schemeClr val="accent2"/>
                                            </p:clrVal>
                                          </p:val>
                                        </p:tav>
                                        <p:tav tm="50000">
                                          <p:val>
                                            <p:clrVal>
                                              <a:schemeClr val="hlink"/>
                                            </p:clrVal>
                                          </p:val>
                                        </p:tav>
                                      </p:tavLst>
                                    </p:anim>
                                    <p:set>
                                      <p:cBhvr>
                                        <p:cTn id="13" dur="80"/>
                                        <p:tgtEl>
                                          <p:spTgt spid="9222">
                                            <p:bg/>
                                          </p:spTgt>
                                        </p:tgtEl>
                                        <p:attrNameLst>
                                          <p:attrName>fill.type</p:attrName>
                                        </p:attrNameLst>
                                      </p:cBhvr>
                                      <p:to>
                                        <p:strVal val="solid"/>
                                      </p:to>
                                    </p:set>
                                  </p:childTnLst>
                                </p:cTn>
                              </p:par>
                              <p:par>
                                <p:cTn id="14" presetID="27" presetClass="entr" presetSubtype="0" fill="hold" grpId="0" nodeType="withEffect">
                                  <p:stCondLst>
                                    <p:cond delay="0"/>
                                  </p:stCondLst>
                                  <p:iterate type="lt">
                                    <p:tmPct val="50000"/>
                                  </p:iterate>
                                  <p:childTnLst>
                                    <p:set>
                                      <p:cBhvr>
                                        <p:cTn id="15" dur="1" fill="hold">
                                          <p:stCondLst>
                                            <p:cond delay="0"/>
                                          </p:stCondLst>
                                        </p:cTn>
                                        <p:tgtEl>
                                          <p:spTgt spid="9222">
                                            <p:txEl>
                                              <p:pRg st="0" end="0"/>
                                            </p:txEl>
                                          </p:spTgt>
                                        </p:tgtEl>
                                        <p:attrNameLst>
                                          <p:attrName>style.visibility</p:attrName>
                                        </p:attrNameLst>
                                      </p:cBhvr>
                                      <p:to>
                                        <p:strVal val="visible"/>
                                      </p:to>
                                    </p:set>
                                    <p:anim calcmode="discrete" valueType="clr">
                                      <p:cBhvr override="childStyle">
                                        <p:cTn id="16" dur="80"/>
                                        <p:tgtEl>
                                          <p:spTgt spid="922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80"/>
                                        <p:tgtEl>
                                          <p:spTgt spid="9222">
                                            <p:txEl>
                                              <p:pRg st="0" end="0"/>
                                            </p:txEl>
                                          </p:spTgt>
                                        </p:tgtEl>
                                        <p:attrNameLst>
                                          <p:attrName>fillcolor</p:attrName>
                                        </p:attrNameLst>
                                      </p:cBhvr>
                                      <p:tavLst>
                                        <p:tav tm="0">
                                          <p:val>
                                            <p:clrVal>
                                              <a:schemeClr val="accent2"/>
                                            </p:clrVal>
                                          </p:val>
                                        </p:tav>
                                        <p:tav tm="50000">
                                          <p:val>
                                            <p:clrVal>
                                              <a:schemeClr val="hlink"/>
                                            </p:clrVal>
                                          </p:val>
                                        </p:tav>
                                      </p:tavLst>
                                    </p:anim>
                                    <p:set>
                                      <p:cBhvr>
                                        <p:cTn id="18" dur="80"/>
                                        <p:tgtEl>
                                          <p:spTgt spid="9222">
                                            <p:txEl>
                                              <p:pRg st="0" end="0"/>
                                            </p:txEl>
                                          </p:spTgt>
                                        </p:tgtEl>
                                        <p:attrNameLst>
                                          <p:attrName>fill.type</p:attrName>
                                        </p:attrNameLst>
                                      </p:cBhvr>
                                      <p:to>
                                        <p:strVal val="solid"/>
                                      </p:to>
                                    </p:set>
                                  </p:childTnLst>
                                </p:cTn>
                              </p:par>
                              <p:par>
                                <p:cTn id="19" presetID="27" presetClass="entr" presetSubtype="0" fill="hold" grpId="0" nodeType="withEffect">
                                  <p:stCondLst>
                                    <p:cond delay="0"/>
                                  </p:stCondLst>
                                  <p:iterate type="lt">
                                    <p:tmPct val="50000"/>
                                  </p:iterate>
                                  <p:childTnLst>
                                    <p:set>
                                      <p:cBhvr>
                                        <p:cTn id="20" dur="1" fill="hold">
                                          <p:stCondLst>
                                            <p:cond delay="0"/>
                                          </p:stCondLst>
                                        </p:cTn>
                                        <p:tgtEl>
                                          <p:spTgt spid="9222">
                                            <p:txEl>
                                              <p:pRg st="1" end="1"/>
                                            </p:txEl>
                                          </p:spTgt>
                                        </p:tgtEl>
                                        <p:attrNameLst>
                                          <p:attrName>style.visibility</p:attrName>
                                        </p:attrNameLst>
                                      </p:cBhvr>
                                      <p:to>
                                        <p:strVal val="visible"/>
                                      </p:to>
                                    </p:set>
                                    <p:anim calcmode="discrete" valueType="clr">
                                      <p:cBhvr override="childStyle">
                                        <p:cTn id="21" dur="80"/>
                                        <p:tgtEl>
                                          <p:spTgt spid="922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9222">
                                            <p:txEl>
                                              <p:pRg st="1" end="1"/>
                                            </p:txEl>
                                          </p:spTgt>
                                        </p:tgtEl>
                                        <p:attrNameLst>
                                          <p:attrName>fillcolor</p:attrName>
                                        </p:attrNameLst>
                                      </p:cBhvr>
                                      <p:tavLst>
                                        <p:tav tm="0">
                                          <p:val>
                                            <p:clrVal>
                                              <a:schemeClr val="accent2"/>
                                            </p:clrVal>
                                          </p:val>
                                        </p:tav>
                                        <p:tav tm="50000">
                                          <p:val>
                                            <p:clrVal>
                                              <a:schemeClr val="hlink"/>
                                            </p:clrVal>
                                          </p:val>
                                        </p:tav>
                                      </p:tavLst>
                                    </p:anim>
                                    <p:set>
                                      <p:cBhvr>
                                        <p:cTn id="23" dur="80"/>
                                        <p:tgtEl>
                                          <p:spTgt spid="9222">
                                            <p:txEl>
                                              <p:pRg st="1" end="1"/>
                                            </p:txEl>
                                          </p:spTgt>
                                        </p:tgtEl>
                                        <p:attrNameLst>
                                          <p:attrName>fill.type</p:attrName>
                                        </p:attrNameLst>
                                      </p:cBhvr>
                                      <p:to>
                                        <p:strVal val="solid"/>
                                      </p:to>
                                    </p:set>
                                  </p:childTnLst>
                                </p:cTn>
                              </p:par>
                              <p:par>
                                <p:cTn id="24" presetID="27" presetClass="entr" presetSubtype="0" fill="hold" grpId="0" nodeType="withEffect">
                                  <p:stCondLst>
                                    <p:cond delay="0"/>
                                  </p:stCondLst>
                                  <p:iterate type="lt">
                                    <p:tmPct val="50000"/>
                                  </p:iterate>
                                  <p:childTnLst>
                                    <p:set>
                                      <p:cBhvr>
                                        <p:cTn id="25" dur="1" fill="hold">
                                          <p:stCondLst>
                                            <p:cond delay="0"/>
                                          </p:stCondLst>
                                        </p:cTn>
                                        <p:tgtEl>
                                          <p:spTgt spid="9222">
                                            <p:txEl>
                                              <p:pRg st="2" end="2"/>
                                            </p:txEl>
                                          </p:spTgt>
                                        </p:tgtEl>
                                        <p:attrNameLst>
                                          <p:attrName>style.visibility</p:attrName>
                                        </p:attrNameLst>
                                      </p:cBhvr>
                                      <p:to>
                                        <p:strVal val="visible"/>
                                      </p:to>
                                    </p:set>
                                    <p:anim calcmode="discrete" valueType="clr">
                                      <p:cBhvr override="childStyle">
                                        <p:cTn id="26" dur="80"/>
                                        <p:tgtEl>
                                          <p:spTgt spid="922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9222">
                                            <p:txEl>
                                              <p:pRg st="2" end="2"/>
                                            </p:txEl>
                                          </p:spTgt>
                                        </p:tgtEl>
                                        <p:attrNameLst>
                                          <p:attrName>fillcolor</p:attrName>
                                        </p:attrNameLst>
                                      </p:cBhvr>
                                      <p:tavLst>
                                        <p:tav tm="0">
                                          <p:val>
                                            <p:clrVal>
                                              <a:schemeClr val="accent2"/>
                                            </p:clrVal>
                                          </p:val>
                                        </p:tav>
                                        <p:tav tm="50000">
                                          <p:val>
                                            <p:clrVal>
                                              <a:schemeClr val="hlink"/>
                                            </p:clrVal>
                                          </p:val>
                                        </p:tav>
                                      </p:tavLst>
                                    </p:anim>
                                    <p:set>
                                      <p:cBhvr>
                                        <p:cTn id="28" dur="80"/>
                                        <p:tgtEl>
                                          <p:spTgt spid="922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a:blip r:embed="rId2"/>
          <a:stretch>
            <a:fillRect/>
          </a:stretch>
        </p:blipFill>
        <p:spPr>
          <a:xfrm>
            <a:off x="457200" y="342900"/>
            <a:ext cx="8305800" cy="4210050"/>
          </a:xfrm>
          <a:prstGeom prst="rect">
            <a:avLst/>
          </a:prstGeom>
        </p:spPr>
      </p:pic>
    </p:spTree>
    <p:extLst>
      <p:ext uri="{BB962C8B-B14F-4D97-AF65-F5344CB8AC3E}">
        <p14:creationId xmlns:p14="http://schemas.microsoft.com/office/powerpoint/2010/main" val="3729057149"/>
      </p:ext>
    </p:extLst>
  </p:cSld>
  <p:clrMapOvr>
    <a:masterClrMapping/>
  </p:clrMapOvr>
  <p:transition spd="slow" advTm="100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1-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38" y="3052763"/>
            <a:ext cx="9202738"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1-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1613" y="187325"/>
            <a:ext cx="5729287"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1-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1900" y="2203450"/>
            <a:ext cx="28321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1-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5913"/>
            <a:ext cx="2243138"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p:nvSpPr>
        <p:spPr bwMode="auto">
          <a:xfrm>
            <a:off x="2361406" y="1750018"/>
            <a:ext cx="3949700" cy="152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9762" tIns="24881" rIns="49762" bIns="24881">
            <a:spAutoFit/>
          </a:bodyPr>
          <a:lstStyle>
            <a:lvl1pPr defTabSz="1500188">
              <a:defRPr sz="3000">
                <a:solidFill>
                  <a:schemeClr val="tx1"/>
                </a:solidFill>
                <a:latin typeface="Arial" pitchFamily="34" charset="0"/>
                <a:ea typeface="SimSun" pitchFamily="2" charset="-122"/>
              </a:defRPr>
            </a:lvl1pPr>
            <a:lvl2pPr marL="742950" indent="-285750" defTabSz="1500188">
              <a:defRPr sz="3000">
                <a:solidFill>
                  <a:schemeClr val="tx1"/>
                </a:solidFill>
                <a:latin typeface="Arial" pitchFamily="34" charset="0"/>
                <a:ea typeface="SimSun" pitchFamily="2" charset="-122"/>
              </a:defRPr>
            </a:lvl2pPr>
            <a:lvl3pPr marL="1143000" indent="-228600" defTabSz="1500188">
              <a:defRPr sz="3000">
                <a:solidFill>
                  <a:schemeClr val="tx1"/>
                </a:solidFill>
                <a:latin typeface="Arial" pitchFamily="34" charset="0"/>
                <a:ea typeface="SimSun" pitchFamily="2" charset="-122"/>
              </a:defRPr>
            </a:lvl3pPr>
            <a:lvl4pPr marL="1600200" indent="-228600" defTabSz="1500188">
              <a:defRPr sz="3000">
                <a:solidFill>
                  <a:schemeClr val="tx1"/>
                </a:solidFill>
                <a:latin typeface="Arial" pitchFamily="34" charset="0"/>
                <a:ea typeface="SimSun" pitchFamily="2" charset="-122"/>
              </a:defRPr>
            </a:lvl4pPr>
            <a:lvl5pPr marL="2057400" indent="-228600" defTabSz="1500188">
              <a:defRPr sz="3000">
                <a:solidFill>
                  <a:schemeClr val="tx1"/>
                </a:solidFill>
                <a:latin typeface="Arial" pitchFamily="34" charset="0"/>
                <a:ea typeface="SimSun" pitchFamily="2" charset="-122"/>
              </a:defRPr>
            </a:lvl5pPr>
            <a:lvl6pPr marL="25146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6pPr>
            <a:lvl7pPr marL="29718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7pPr>
            <a:lvl8pPr marL="34290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8pPr>
            <a:lvl9pPr marL="3886200" indent="-228600" defTabSz="1500188" eaLnBrk="0" fontAlgn="base" hangingPunct="0">
              <a:spcBef>
                <a:spcPct val="0"/>
              </a:spcBef>
              <a:spcAft>
                <a:spcPct val="0"/>
              </a:spcAft>
              <a:defRPr sz="3000">
                <a:solidFill>
                  <a:schemeClr val="tx1"/>
                </a:solidFill>
                <a:latin typeface="Arial" pitchFamily="34" charset="0"/>
                <a:ea typeface="SimSun" pitchFamily="2" charset="-122"/>
              </a:defRPr>
            </a:lvl9pPr>
          </a:lstStyle>
          <a:p>
            <a:pPr algn="just"/>
            <a:r>
              <a:rPr lang="nl-NL" sz="2400" i="1" dirty="0" smtClean="0">
                <a:solidFill>
                  <a:srgbClr val="0000FF"/>
                </a:solidFill>
                <a:latin typeface="Time new roman"/>
              </a:rPr>
              <a:t>Điều </a:t>
            </a:r>
            <a:r>
              <a:rPr lang="nl-NL" sz="2400" i="1" dirty="0">
                <a:solidFill>
                  <a:srgbClr val="0000FF"/>
                </a:solidFill>
                <a:latin typeface="Time new roman"/>
              </a:rPr>
              <a:t>chỉnh âm lượng theo ý muốn, em cần ấn nút VOL – để giảm âm lượng, ấn VOL + để tăng âm lượng</a:t>
            </a:r>
            <a:r>
              <a:rPr lang="nl-NL" sz="2400" i="1" dirty="0" smtClean="0">
                <a:solidFill>
                  <a:srgbClr val="0000FF"/>
                </a:solidFill>
                <a:latin typeface="Time new roman"/>
              </a:rPr>
              <a:t>.</a:t>
            </a:r>
            <a:endParaRPr lang="en-US" sz="2400" dirty="0">
              <a:solidFill>
                <a:srgbClr val="0000FF"/>
              </a:solidFill>
              <a:latin typeface="Time new roman"/>
            </a:endParaRPr>
          </a:p>
        </p:txBody>
      </p:sp>
      <p:sp>
        <p:nvSpPr>
          <p:cNvPr id="3" name="Rectangle 2"/>
          <p:cNvSpPr/>
          <p:nvPr/>
        </p:nvSpPr>
        <p:spPr>
          <a:xfrm>
            <a:off x="609600" y="842177"/>
            <a:ext cx="1066800" cy="369332"/>
          </a:xfrm>
          <a:prstGeom prst="rect">
            <a:avLst/>
          </a:prstGeom>
        </p:spPr>
        <p:txBody>
          <a:bodyPr wrap="square">
            <a:spAutoFit/>
          </a:bodyPr>
          <a:lstStyle/>
          <a:p>
            <a:r>
              <a:rPr lang="en-US" b="1" i="1" dirty="0" err="1" smtClean="0">
                <a:solidFill>
                  <a:srgbClr val="FF0000"/>
                </a:solidFill>
              </a:rPr>
              <a:t>Chốt</a:t>
            </a:r>
            <a:r>
              <a:rPr lang="en-US" b="1" i="1" dirty="0" smtClean="0">
                <a:solidFill>
                  <a:srgbClr val="FF0000"/>
                </a:solidFill>
              </a:rPr>
              <a:t>  </a:t>
            </a:r>
            <a:r>
              <a:rPr lang="nl-NL" b="1" i="1" dirty="0">
                <a:solidFill>
                  <a:srgbClr val="FF0000"/>
                </a:solidFill>
                <a:latin typeface="Time new roman"/>
              </a:rPr>
              <a:t>ý</a:t>
            </a:r>
            <a:r>
              <a:rPr lang="en-US" b="1" i="1"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4150765000"/>
      </p:ext>
    </p:extLst>
  </p:cSld>
  <p:clrMapOvr>
    <a:masterClrMapping/>
  </p:clrMapOvr>
  <mc:AlternateContent xmlns:mc="http://schemas.openxmlformats.org/markup-compatibility/2006" xmlns:p14="http://schemas.microsoft.com/office/powerpoint/2010/main">
    <mc:Choice Requires="p14">
      <p:transition spd="slow" p14:dur="8570" advTm="1000">
        <p:split orient="vert"/>
      </p:transition>
    </mc:Choice>
    <mc:Fallback xmlns="">
      <p:transition spd="slow" advTm="1000">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fade">
                                      <p:cBhvr>
                                        <p:cTn id="7" dur="1000"/>
                                        <p:tgtEl>
                                          <p:spTgt spid="44036"/>
                                        </p:tgtEl>
                                      </p:cBhvr>
                                    </p:animEffect>
                                    <p:anim calcmode="lin" valueType="num">
                                      <p:cBhvr>
                                        <p:cTn id="8" dur="1000" fill="hold"/>
                                        <p:tgtEl>
                                          <p:spTgt spid="44036"/>
                                        </p:tgtEl>
                                        <p:attrNameLst>
                                          <p:attrName>ppt_x</p:attrName>
                                        </p:attrNameLst>
                                      </p:cBhvr>
                                      <p:tavLst>
                                        <p:tav tm="0">
                                          <p:val>
                                            <p:strVal val="#ppt_x"/>
                                          </p:val>
                                        </p:tav>
                                        <p:tav tm="100000">
                                          <p:val>
                                            <p:strVal val="#ppt_x"/>
                                          </p:val>
                                        </p:tav>
                                      </p:tavLst>
                                    </p:anim>
                                    <p:anim calcmode="lin" valueType="num">
                                      <p:cBhvr>
                                        <p:cTn id="9" dur="1000" fill="hold"/>
                                        <p:tgtEl>
                                          <p:spTgt spid="44036"/>
                                        </p:tgtEl>
                                        <p:attrNameLst>
                                          <p:attrName>ppt_y</p:attrName>
                                        </p:attrNameLst>
                                      </p:cBhvr>
                                      <p:tavLst>
                                        <p:tav tm="0">
                                          <p:val>
                                            <p:strVal val="#ppt_y+.1"/>
                                          </p:val>
                                        </p:tav>
                                        <p:tav tm="100000">
                                          <p:val>
                                            <p:strVal val="#ppt_y"/>
                                          </p:val>
                                        </p:tav>
                                      </p:tavLst>
                                    </p:anim>
                                  </p:childTnLst>
                                </p:cTn>
                              </p:par>
                              <p:par>
                                <p:cTn id="10" presetID="15" presetClass="entr" presetSubtype="0" fill="hold" nodeType="withEffect">
                                  <p:stCondLst>
                                    <p:cond delay="0"/>
                                  </p:stCondLst>
                                  <p:childTnLst>
                                    <p:set>
                                      <p:cBhvr>
                                        <p:cTn id="11" dur="1" fill="hold">
                                          <p:stCondLst>
                                            <p:cond delay="0"/>
                                          </p:stCondLst>
                                        </p:cTn>
                                        <p:tgtEl>
                                          <p:spTgt spid="44037"/>
                                        </p:tgtEl>
                                        <p:attrNameLst>
                                          <p:attrName>style.visibility</p:attrName>
                                        </p:attrNameLst>
                                      </p:cBhvr>
                                      <p:to>
                                        <p:strVal val="visible"/>
                                      </p:to>
                                    </p:set>
                                    <p:anim calcmode="lin" valueType="num">
                                      <p:cBhvr>
                                        <p:cTn id="12" dur="1000" fill="hold"/>
                                        <p:tgtEl>
                                          <p:spTgt spid="44037"/>
                                        </p:tgtEl>
                                        <p:attrNameLst>
                                          <p:attrName>ppt_w</p:attrName>
                                        </p:attrNameLst>
                                      </p:cBhvr>
                                      <p:tavLst>
                                        <p:tav tm="0">
                                          <p:val>
                                            <p:fltVal val="0"/>
                                          </p:val>
                                        </p:tav>
                                        <p:tav tm="100000">
                                          <p:val>
                                            <p:strVal val="#ppt_w"/>
                                          </p:val>
                                        </p:tav>
                                      </p:tavLst>
                                    </p:anim>
                                    <p:anim calcmode="lin" valueType="num">
                                      <p:cBhvr>
                                        <p:cTn id="13" dur="1000" fill="hold"/>
                                        <p:tgtEl>
                                          <p:spTgt spid="44037"/>
                                        </p:tgtEl>
                                        <p:attrNameLst>
                                          <p:attrName>ppt_h</p:attrName>
                                        </p:attrNameLst>
                                      </p:cBhvr>
                                      <p:tavLst>
                                        <p:tav tm="0">
                                          <p:val>
                                            <p:fltVal val="0"/>
                                          </p:val>
                                        </p:tav>
                                        <p:tav tm="100000">
                                          <p:val>
                                            <p:strVal val="#ppt_h"/>
                                          </p:val>
                                        </p:tav>
                                      </p:tavLst>
                                    </p:anim>
                                    <p:anim calcmode="lin" valueType="num">
                                      <p:cBhvr>
                                        <p:cTn id="14" dur="1000" fill="hold"/>
                                        <p:tgtEl>
                                          <p:spTgt spid="4403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4037"/>
                                        </p:tgtEl>
                                        <p:attrNameLst>
                                          <p:attrName>ppt_y</p:attrName>
                                        </p:attrNameLst>
                                      </p:cBhvr>
                                      <p:tavLst>
                                        <p:tav tm="0" fmla="#ppt_y+(sin(-2*pi*(1-$))*-#ppt_x+cos(-2*pi*(1-$))*(1-#ppt_y))*(1-$)">
                                          <p:val>
                                            <p:fltVal val="0"/>
                                          </p:val>
                                        </p:tav>
                                        <p:tav tm="100000">
                                          <p:val>
                                            <p:fltVal val="1"/>
                                          </p:val>
                                        </p:tav>
                                      </p:tavLst>
                                    </p:anim>
                                  </p:childTnLst>
                                </p:cTn>
                              </p:par>
                              <p:par>
                                <p:cTn id="16" presetID="16" presetClass="entr" presetSubtype="42" fill="hold" nodeType="withEffect">
                                  <p:stCondLst>
                                    <p:cond delay="0"/>
                                  </p:stCondLst>
                                  <p:childTnLst>
                                    <p:set>
                                      <p:cBhvr>
                                        <p:cTn id="17" dur="1" fill="hold">
                                          <p:stCondLst>
                                            <p:cond delay="0"/>
                                          </p:stCondLst>
                                        </p:cTn>
                                        <p:tgtEl>
                                          <p:spTgt spid="44039"/>
                                        </p:tgtEl>
                                        <p:attrNameLst>
                                          <p:attrName>style.visibility</p:attrName>
                                        </p:attrNameLst>
                                      </p:cBhvr>
                                      <p:to>
                                        <p:strVal val="visible"/>
                                      </p:to>
                                    </p:set>
                                    <p:animEffect transition="in" filter="barn(outHorizontal)">
                                      <p:cBhvr>
                                        <p:cTn id="18" dur="500"/>
                                        <p:tgtEl>
                                          <p:spTgt spid="44039"/>
                                        </p:tgtEl>
                                      </p:cBhvr>
                                    </p:animEffect>
                                  </p:childTnLst>
                                </p:cTn>
                              </p:par>
                              <p:par>
                                <p:cTn id="19" presetID="47" presetClass="entr" presetSubtype="0" fill="hold" nodeType="withEffect">
                                  <p:stCondLst>
                                    <p:cond delay="0"/>
                                  </p:stCondLst>
                                  <p:childTnLst>
                                    <p:set>
                                      <p:cBhvr>
                                        <p:cTn id="20" dur="1" fill="hold">
                                          <p:stCondLst>
                                            <p:cond delay="0"/>
                                          </p:stCondLst>
                                        </p:cTn>
                                        <p:tgtEl>
                                          <p:spTgt spid="44038"/>
                                        </p:tgtEl>
                                        <p:attrNameLst>
                                          <p:attrName>style.visibility</p:attrName>
                                        </p:attrNameLst>
                                      </p:cBhvr>
                                      <p:to>
                                        <p:strVal val="visible"/>
                                      </p:to>
                                    </p:set>
                                    <p:animEffect transition="in" filter="fade">
                                      <p:cBhvr>
                                        <p:cTn id="21" dur="1000"/>
                                        <p:tgtEl>
                                          <p:spTgt spid="44038"/>
                                        </p:tgtEl>
                                      </p:cBhvr>
                                    </p:animEffect>
                                    <p:anim calcmode="lin" valueType="num">
                                      <p:cBhvr>
                                        <p:cTn id="22" dur="1000" fill="hold"/>
                                        <p:tgtEl>
                                          <p:spTgt spid="44038"/>
                                        </p:tgtEl>
                                        <p:attrNameLst>
                                          <p:attrName>ppt_x</p:attrName>
                                        </p:attrNameLst>
                                      </p:cBhvr>
                                      <p:tavLst>
                                        <p:tav tm="0">
                                          <p:val>
                                            <p:strVal val="#ppt_x"/>
                                          </p:val>
                                        </p:tav>
                                        <p:tav tm="100000">
                                          <p:val>
                                            <p:strVal val="#ppt_x"/>
                                          </p:val>
                                        </p:tav>
                                      </p:tavLst>
                                    </p:anim>
                                    <p:anim calcmode="lin" valueType="num">
                                      <p:cBhvr>
                                        <p:cTn id="23" dur="1000" fill="hold"/>
                                        <p:tgtEl>
                                          <p:spTgt spid="44038"/>
                                        </p:tgtEl>
                                        <p:attrNameLst>
                                          <p:attrName>ppt_y</p:attrName>
                                        </p:attrNameLst>
                                      </p:cBhvr>
                                      <p:tavLst>
                                        <p:tav tm="0">
                                          <p:val>
                                            <p:strVal val="#ppt_y-.1"/>
                                          </p:val>
                                        </p:tav>
                                        <p:tav tm="100000">
                                          <p:val>
                                            <p:strVal val="#ppt_y"/>
                                          </p:val>
                                        </p:tav>
                                      </p:tavLst>
                                    </p:anim>
                                  </p:childTnLst>
                                </p:cTn>
                              </p:par>
                              <p:par>
                                <p:cTn id="24" presetID="27" presetClass="entr" presetSubtype="0" fill="hold" grpId="0" nodeType="withEffect">
                                  <p:stCondLst>
                                    <p:cond delay="6200"/>
                                  </p:stCondLst>
                                  <p:iterate type="lt">
                                    <p:tmPct val="0"/>
                                  </p:iterate>
                                  <p:childTnLst>
                                    <p:set>
                                      <p:cBhvr>
                                        <p:cTn id="25"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26" dur="60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6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28" dur="600"/>
                                        <p:tgtEl>
                                          <p:spTgt spid="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31&quot;&gt;&lt;object type=&quot;3&quot; unique_id=&quot;15014&quot;&gt;&lt;property id=&quot;20148&quot; value=&quot;5&quot;/&gt;&lt;property id=&quot;20300&quot; value=&quot;Slide 1&quot;/&gt;&lt;property id=&quot;20307&quot; value=&quot;310&quot;/&gt;&lt;/object&gt;&lt;object type=&quot;3&quot; unique_id=&quot;15017&quot;&gt;&lt;property id=&quot;20148&quot; value=&quot;5&quot;/&gt;&lt;property id=&quot;20300&quot; value=&quot;Slide 2 - &amp;quot;BÀI 5: THIẾT LẬP TRANG GIẤY  VÀ XUẤT BÀI NHẠC &amp;quot;&quot;/&gt;&lt;property id=&quot;20307&quot; value=&quot;313&quot;/&gt;&lt;/object&gt;&lt;object type=&quot;3&quot; unique_id=&quot;16057&quot;&gt;&lt;property id=&quot;20148&quot; value=&quot;5&quot;/&gt;&lt;property id=&quot;20300&quot; value=&quot;Slide 10 - &amp;quot;DẶN DÒ&amp;quot;&quot;/&gt;&lt;property id=&quot;20307&quot; value=&quot;321&quot;/&gt;&lt;/object&gt;&lt;object type=&quot;3&quot; unique_id=&quot;16058&quot;&gt;&lt;property id=&quot;20148&quot; value=&quot;5&quot;/&gt;&lt;property id=&quot;20300&quot; value=&quot;Slide 11&quot;/&gt;&lt;property id=&quot;20307&quot; value=&quot;320&quot;/&gt;&lt;/object&gt;&lt;object type=&quot;3&quot; unique_id=&quot;16060&quot;&gt;&lt;property id=&quot;20148&quot; value=&quot;5&quot;/&gt;&lt;property id=&quot;20300&quot; value=&quot;Slide 3&quot;/&gt;&lt;property id=&quot;20307&quot; value=&quot;332&quot;/&gt;&lt;/object&gt;&lt;object type=&quot;3&quot; unique_id=&quot;16061&quot;&gt;&lt;property id=&quot;20148&quot; value=&quot;5&quot;/&gt;&lt;property id=&quot;20300&quot; value=&quot;Slide 4&quot;/&gt;&lt;property id=&quot;20307&quot; value=&quot;331&quot;/&gt;&lt;/object&gt;&lt;object type=&quot;3&quot; unique_id=&quot;16075&quot;&gt;&lt;property id=&quot;20148&quot; value=&quot;5&quot;/&gt;&lt;property id=&quot;20300&quot; value=&quot;Slide 9&quot;/&gt;&lt;property id=&quot;20307&quot; value=&quot;349&quot;/&gt;&lt;/object&gt;&lt;object type=&quot;3&quot; unique_id=&quot;16261&quot;&gt;&lt;property id=&quot;20148&quot; value=&quot;5&quot;/&gt;&lt;property id=&quot;20300&quot; value=&quot;Slide 5&quot;/&gt;&lt;property id=&quot;20307&quot; value=&quot;353&quot;/&gt;&lt;/object&gt;&lt;object type=&quot;3&quot; unique_id=&quot;16537&quot;&gt;&lt;property id=&quot;20148&quot; value=&quot;5&quot;/&gt;&lt;property id=&quot;20300&quot; value=&quot;Slide 6&quot;/&gt;&lt;property id=&quot;20307&quot; value=&quot;355&quot;/&gt;&lt;/object&gt;&lt;object type=&quot;3&quot; unique_id=&quot;16598&quot;&gt;&lt;property id=&quot;20148&quot; value=&quot;5&quot;/&gt;&lt;property id=&quot;20300&quot; value=&quot;Slide 7&quot;/&gt;&lt;property id=&quot;20307&quot; value=&quot;356&quot;/&gt;&lt;/object&gt;&lt;object type=&quot;3&quot; unique_id=&quot;16716&quot;&gt;&lt;property id=&quot;20148&quot; value=&quot;5&quot;/&gt;&lt;property id=&quot;20300&quot; value=&quot;Slide 8&quot;/&gt;&lt;property id=&quot;20307&quot; value=&quot;357&quot;/&gt;&lt;/object&gt;&lt;/object&gt;&lt;object type=&quot;8&quot; unique_id=&quot;10065&quot;&gt;&lt;/object&gt;&lt;/object&gt;&lt;/database&gt;"/>
  <p:tag name="SECTOMILLISECCONVERTED" val="1"/>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500188" rtl="0" eaLnBrk="1" fontAlgn="base" latinLnBrk="0" hangingPunct="1">
          <a:lnSpc>
            <a:spcPct val="100000"/>
          </a:lnSpc>
          <a:spcBef>
            <a:spcPct val="0"/>
          </a:spcBef>
          <a:spcAft>
            <a:spcPct val="0"/>
          </a:spcAft>
          <a:buClrTx/>
          <a:buSzTx/>
          <a:buFontTx/>
          <a:buNone/>
          <a:tabLst/>
          <a:defRPr kumimoji="0" lang="zh-CN" altLang="en-US" sz="30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6135</TotalTime>
  <Words>506</Words>
  <PresentationFormat>On-screen Show (16:9)</PresentationFormat>
  <Paragraphs>56</Paragraphs>
  <Slides>21</Slides>
  <Notes>17</Notes>
  <HiddenSlides>0</HiddenSlides>
  <MMClips>1</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21</vt:i4>
      </vt:variant>
    </vt:vector>
  </HeadingPairs>
  <TitlesOfParts>
    <vt:vector size="31" baseType="lpstr">
      <vt:lpstr>3_Office Theme</vt:lpstr>
      <vt:lpstr>4_Office Theme</vt:lpstr>
      <vt:lpstr>5_Office Theme</vt:lpstr>
      <vt:lpstr>2_Office Theme</vt:lpstr>
      <vt:lpstr>默认设计模板</vt:lpstr>
      <vt:lpstr>1_默认设计模板</vt:lpstr>
      <vt:lpstr>2_默认设计模板</vt:lpstr>
      <vt:lpstr>3_默认设计模板</vt:lpstr>
      <vt:lpstr>6_默认设计模板</vt:lpstr>
      <vt:lpstr>Paintbrush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“Kiến thức cốt lõi”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1601-01-01T00:00:00Z</cp:lastPrinted>
  <dcterms:created xsi:type="dcterms:W3CDTF">1601-01-01T00:00:00Z</dcterms:created>
  <dcterms:modified xsi:type="dcterms:W3CDTF">2022-08-07T13:19:33Z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