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7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82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4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6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153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9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477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52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1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71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61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87B2F-80CE-44DB-A56E-12C173B5D1CE}" type="datetimeFigureOut">
              <a:rPr lang="en-US" smtClean="0"/>
              <a:t>3/21/2021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24B18-F0B3-46AC-936D-BF7441D838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2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11500" dirty="0" smtClean="0">
              <a:solidFill>
                <a:srgbClr val="FF0000"/>
              </a:solidFill>
              <a:latin typeface=".VnArabiaH" panose="020B7200000000000000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11500" dirty="0" smtClean="0">
                <a:solidFill>
                  <a:srgbClr val="FF0000"/>
                </a:solidFill>
                <a:latin typeface=".VnArabiaH" panose="020B7200000000000000" pitchFamily="34" charset="0"/>
                <a:cs typeface="Times New Roman" panose="02020603050405020304" pitchFamily="18" charset="0"/>
              </a:rPr>
              <a:t>LẶNG LẼ SA PA</a:t>
            </a:r>
          </a:p>
          <a:p>
            <a:pPr>
              <a:lnSpc>
                <a:spcPct val="100000"/>
              </a:lnSpc>
            </a:pPr>
            <a:r>
              <a:rPr lang="en-US" sz="6600" dirty="0" smtClean="0">
                <a:solidFill>
                  <a:srgbClr val="00B0F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(</a:t>
            </a:r>
            <a:r>
              <a:rPr lang="en-US" sz="6600" dirty="0" err="1" smtClean="0">
                <a:solidFill>
                  <a:srgbClr val="00B0F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Nguyễn</a:t>
            </a:r>
            <a:r>
              <a:rPr lang="en-US" sz="6600" dirty="0" smtClean="0">
                <a:solidFill>
                  <a:srgbClr val="00B0F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6600" dirty="0" err="1" smtClean="0">
                <a:solidFill>
                  <a:srgbClr val="00B0F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Thành</a:t>
            </a:r>
            <a:r>
              <a:rPr lang="en-US" sz="6600" dirty="0" smtClean="0">
                <a:solidFill>
                  <a:srgbClr val="00B0F0"/>
                </a:solidFill>
                <a:latin typeface=".VnArabia" panose="020B7200000000000000" pitchFamily="34" charset="0"/>
                <a:cs typeface="Times New Roman" panose="02020603050405020304" pitchFamily="18" charset="0"/>
              </a:rPr>
              <a:t> Long)</a:t>
            </a:r>
            <a:endParaRPr lang="en-US" sz="6600" dirty="0">
              <a:solidFill>
                <a:srgbClr val="00B0F0"/>
              </a:solidFill>
              <a:latin typeface=".VnArabia" panose="020B72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5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5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5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Pa </a:t>
            </a:r>
            <a:r>
              <a:rPr lang="en-US" sz="5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5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en-US" sz="5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5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Long.</a:t>
            </a:r>
            <a:endParaRPr lang="en-US" sz="4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2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Mở</a:t>
            </a:r>
            <a:r>
              <a:rPr lang="en-US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quê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quán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sở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trường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pPr algn="just"/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Long ( 1925 – 1991)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bút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bút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kí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Long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hấp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dẫn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đọc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giọng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cốt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tưởng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xứ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Pa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Nguyễn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Long ở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1970, in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xanh</a:t>
            </a:r>
            <a:r>
              <a:rPr lang="en-US" sz="32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( 1972). </a:t>
            </a:r>
          </a:p>
          <a:p>
            <a:pPr marL="285750" indent="-285750">
              <a:buFontTx/>
              <a:buChar char="-"/>
            </a:pP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nghị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trạm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phầm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say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mê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nồng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hậu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mọi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khiêm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6558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5725" y="-25758"/>
            <a:ext cx="33386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2, Thân bài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5760" y="361144"/>
            <a:ext cx="6090129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Luận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điểm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1: 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0695"/>
            <a:ext cx="1206750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2600m “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cỏ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lạnh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kiêm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cụ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mưa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nắng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mặt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nhằm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hằng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sản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đấu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đòi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tỉ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mỉ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trách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“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ghi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giờ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Rét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mưa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tuyết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Nửa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đêm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…. Chui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khỏi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ngọn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đèn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bão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vặn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cỡ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vẫn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thấy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đủ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Xách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đèn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vườn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gió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tuyết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im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bên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ngoài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chực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đợi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ào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ào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xô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tới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”.</a:t>
            </a:r>
            <a:endParaRPr lang="en-US" sz="2400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suốt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tháng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bóng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mức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thèm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kiếm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cớ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dừng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sym typeface="Wingdings" panose="05000000000000000000" pitchFamily="2" charset="2"/>
              </a:rPr>
              <a:t>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miêu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hoàn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nổi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29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3810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Vẻ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tâm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hồn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quý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trân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endParaRPr lang="en-US" sz="2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*)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1: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mến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sự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vốn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954" y="4198155"/>
            <a:ext cx="85058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*)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cứ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khiêm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tốn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196" y="1190208"/>
            <a:ext cx="1186144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thấy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quý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lặng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10800000" flipV="1">
            <a:off x="57954" y="2256757"/>
            <a:ext cx="120417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cởi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hiếu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-45077" y="1783424"/>
            <a:ext cx="8029689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85800" algn="l"/>
              </a:tabLst>
            </a:pP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54" y="4704169"/>
            <a:ext cx="1197735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2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Dù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chỉ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xuất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khoảnh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cờ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qua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xúc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mọi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gải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nghĩa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81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3: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Đặc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sắc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endParaRPr lang="en-US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huống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gỡ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ngờ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giữa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trạm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khí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đỉnh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Sơn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ông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sĩ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kĩ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sư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trẻ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chuyến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xe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gặp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ấy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bộc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lộ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chủ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phẩm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Nghệ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thuật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khắc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riêng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truyện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sức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quát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cao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hơn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toát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đẽ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Ngôn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11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314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3.Kết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bài</a:t>
            </a:r>
            <a:endParaRPr lang="en-US" sz="3600" b="1" dirty="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3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3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Pa,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bốn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phủ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chàng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trai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đáng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dâng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hiến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xuân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hạnh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phúc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thân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yêu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mẫu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lý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tưởng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Nam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lịch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hi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cũng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đẽ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gieo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lòng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niềm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khâm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ngưỡng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thôi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thúc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ta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khát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khao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ích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đời</a:t>
            </a:r>
            <a:r>
              <a:rPr lang="en-US" sz="3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2397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10" y="0"/>
            <a:ext cx="12152290" cy="68580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( 1925 – 1991),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ở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Nam,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đẫm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( 1955);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nồm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(1956)…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( 1950),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xướng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( 1962),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( 1967),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( 1972),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( 1978),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( 1980),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( 1984)…</a:t>
            </a:r>
          </a:p>
        </p:txBody>
      </p:sp>
    </p:spTree>
    <p:extLst>
      <p:ext uri="{BB962C8B-B14F-4D97-AF65-F5344CB8AC3E}">
        <p14:creationId xmlns:p14="http://schemas.microsoft.com/office/powerpoint/2010/main" val="40369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4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2, </a:t>
            </a:r>
            <a:r>
              <a:rPr lang="en-US" sz="4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4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bản</a:t>
            </a:r>
            <a:endParaRPr lang="en-US" sz="44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indent="-742950" algn="just">
              <a:spcAft>
                <a:spcPts val="1000"/>
              </a:spcAft>
              <a:buAutoNum type="alphaLcPeriod"/>
            </a:pP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xứ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trí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  <a:p>
            <a:pPr algn="just">
              <a:spcAft>
                <a:spcPts val="1000"/>
              </a:spcAft>
            </a:pPr>
            <a:r>
              <a:rPr lang="en-US" sz="4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Pa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Lào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Cai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mùa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hè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1970,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này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in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4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4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xanh</a:t>
            </a:r>
            <a:r>
              <a:rPr lang="en-US" sz="44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1972).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ngắn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mới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hòa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xã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hội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Miền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Bắc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 </a:t>
            </a: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Ngôi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44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</a:t>
            </a:r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ngôi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</a:t>
            </a:r>
            <a:r>
              <a:rPr lang="en-US" sz="4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054625" cy="6622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spcAft>
                <a:spcPts val="1000"/>
              </a:spcAft>
            </a:pPr>
            <a:r>
              <a:rPr lang="en-US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c.  </a:t>
            </a:r>
            <a:r>
              <a:rPr lang="en-US" sz="2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Tóm</a:t>
            </a:r>
            <a:r>
              <a:rPr lang="en-US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tắt</a:t>
            </a:r>
            <a:r>
              <a:rPr lang="en-US" sz="2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6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1000"/>
              </a:spcAft>
            </a:pP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lẽ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Sa Pa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27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tuổi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mù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phủ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thuỷ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kiêm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lí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cầu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đòi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hỏi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phải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trách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thế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4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năm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chưa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Ở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luôn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thèm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vì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dùng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chắn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ngang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xúc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đường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lần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quen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lái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nhờ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bác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gỡ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sư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thăm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chỗ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gỡ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hứng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thiệu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hằng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ngày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âm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nhưng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vô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ích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đẽ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quý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phác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bức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dung. Qua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lời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vị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còn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biết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thêm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rất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gương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sản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xuất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đem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hết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sự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nghiệp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chiến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đấu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bảo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vệ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Tổ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quốc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lúc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chuyện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tay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tặng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hành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1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trứng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ấn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tốt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lòng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sư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hứa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dịp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quay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trở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lại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thăm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6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24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91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d.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US" sz="48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ội</a:t>
            </a:r>
            <a:r>
              <a:rPr lang="en-US" sz="4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dung:</a:t>
            </a:r>
            <a:endParaRPr lang="en-US" sz="48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khắc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thành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hình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ảnh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bình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Qua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đó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ngợi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vẻ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lao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nghĩa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thầm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lặng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đã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4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91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9303"/>
            <a:ext cx="12192000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huống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tạo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gỡ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bất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ngờ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giữa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thanh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niên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ở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trạm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khí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ông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sĩ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cô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kĩ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sư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trẻ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khách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chuyến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xe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gặp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tính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bộc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lộ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chủ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tưởng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tác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phẩm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hiện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dựng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tiết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tiêu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khắc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họa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nét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tinh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thần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chính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đến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phụ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riêng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khái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quát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trữ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tình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toát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phong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cảnh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thiên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nhiên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hồn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nhân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suy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nghĩ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cuộc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con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thật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đẹp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đẽ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truyện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sáng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sức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cảm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giàu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3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152" y="-71458"/>
            <a:ext cx="6516710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e. </a:t>
            </a: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Đặc</a:t>
            </a: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sắc</a:t>
            </a: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nghệ</a:t>
            </a:r>
            <a:r>
              <a:rPr lang="en-US" sz="3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thuật</a:t>
            </a:r>
            <a:endParaRPr lang="en-US" sz="30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61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2284" y="2483755"/>
            <a:ext cx="1673133" cy="2186279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NV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37357" y="523980"/>
            <a:ext cx="2140705" cy="1957199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755643" y="4670034"/>
            <a:ext cx="2022419" cy="2001222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17836" y="3972996"/>
            <a:ext cx="6759393" cy="1394076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khổ</a:t>
            </a:r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842961" y="5859887"/>
            <a:ext cx="6234268" cy="944653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khiêm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tốn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 flipV="1">
            <a:off x="2137551" y="2036278"/>
            <a:ext cx="9797" cy="318733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131263" y="2036278"/>
            <a:ext cx="529356" cy="163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150772" y="5206211"/>
            <a:ext cx="611610" cy="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</p:cNvCxnSpPr>
          <p:nvPr/>
        </p:nvCxnSpPr>
        <p:spPr>
          <a:xfrm>
            <a:off x="4778062" y="5670645"/>
            <a:ext cx="1056068" cy="69703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786893" y="4835371"/>
            <a:ext cx="507222" cy="83527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790162" y="3651007"/>
            <a:ext cx="360610" cy="975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786893" y="523980"/>
            <a:ext cx="772896" cy="83771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581594" y="-34042"/>
            <a:ext cx="6488249" cy="985224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đỉnh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2600m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65088" y="1357070"/>
            <a:ext cx="768700" cy="14550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5533789" y="1029035"/>
            <a:ext cx="6536054" cy="1248165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việc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khổ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mình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xung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quanh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chỉ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cỏ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mây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mù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lạnh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lẽo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778062" y="1351854"/>
            <a:ext cx="490009" cy="10388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5149438" y="2424769"/>
            <a:ext cx="6959559" cy="1317812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,cv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trấn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48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3" grpId="0" animBg="1"/>
      <p:bldP spid="18" grpId="0" animBg="1"/>
      <p:bldP spid="24" grpId="0" animBg="1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5910" y="205441"/>
            <a:ext cx="1207609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hớn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hở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chợt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duỗi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bẵng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sĩ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nín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bặt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1ạ.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rung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thoảng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nhô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xua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lăn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vòm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ướt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luồn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gầm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pPr algn="just"/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“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1ạ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qua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33480" y="0"/>
            <a:ext cx="254018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PHIẾU HỌC TẬP SỐ 1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46228" y="0"/>
            <a:ext cx="2655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PHIẾU HỌC TẬP SỐ 2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4344" y="369332"/>
            <a:ext cx="12093262" cy="6350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750"/>
              </a:spcAft>
            </a:pP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 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nét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hớn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hở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duỗi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rồi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bẵng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nín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bặt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bỗng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bây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giờ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tới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rung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ngón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dưới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nhìn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bao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kinh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thỉnh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thoảng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nhô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xanh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Mây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bị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tròn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vòm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sương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xuống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luồn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gầm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dừng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sít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kêu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?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xướng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to: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Cho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nghỉ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lót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Nửa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nhé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xôn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xao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quay sang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họa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sĩ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vội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vã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sắp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cũng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hắn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>
              <a:spcAft>
                <a:spcPts val="75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                                              (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9,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I)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"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"?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750"/>
              </a:spcAft>
            </a:pPr>
            <a:r>
              <a:rPr lang="en-US" sz="2000" b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thoại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bác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lái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xe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gián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2334</Words>
  <Application>Microsoft Office PowerPoint</Application>
  <PresentationFormat>Widescreen</PresentationFormat>
  <Paragraphs>80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.VnArabia</vt:lpstr>
      <vt:lpstr>.VnArabiaH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16</cp:revision>
  <dcterms:created xsi:type="dcterms:W3CDTF">2020-07-04T03:13:45Z</dcterms:created>
  <dcterms:modified xsi:type="dcterms:W3CDTF">2021-03-21T14:41:45Z</dcterms:modified>
</cp:coreProperties>
</file>