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55"/>
  </p:notesMasterIdLst>
  <p:sldIdLst>
    <p:sldId id="301" r:id="rId2"/>
    <p:sldId id="258" r:id="rId3"/>
    <p:sldId id="304" r:id="rId4"/>
    <p:sldId id="305" r:id="rId5"/>
    <p:sldId id="306" r:id="rId6"/>
    <p:sldId id="307" r:id="rId7"/>
    <p:sldId id="308" r:id="rId8"/>
    <p:sldId id="317" r:id="rId9"/>
    <p:sldId id="318" r:id="rId10"/>
    <p:sldId id="314" r:id="rId11"/>
    <p:sldId id="319" r:id="rId12"/>
    <p:sldId id="320" r:id="rId13"/>
    <p:sldId id="321" r:id="rId14"/>
    <p:sldId id="322" r:id="rId15"/>
    <p:sldId id="291" r:id="rId16"/>
    <p:sldId id="323" r:id="rId17"/>
    <p:sldId id="324" r:id="rId18"/>
    <p:sldId id="325" r:id="rId19"/>
    <p:sldId id="326" r:id="rId20"/>
    <p:sldId id="328" r:id="rId21"/>
    <p:sldId id="329" r:id="rId22"/>
    <p:sldId id="330" r:id="rId23"/>
    <p:sldId id="331" r:id="rId24"/>
    <p:sldId id="332" r:id="rId25"/>
    <p:sldId id="409" r:id="rId26"/>
    <p:sldId id="411" r:id="rId27"/>
    <p:sldId id="422" r:id="rId28"/>
    <p:sldId id="415" r:id="rId29"/>
    <p:sldId id="417" r:id="rId30"/>
    <p:sldId id="418" r:id="rId31"/>
    <p:sldId id="420" r:id="rId32"/>
    <p:sldId id="384" r:id="rId33"/>
    <p:sldId id="385" r:id="rId34"/>
    <p:sldId id="387" r:id="rId35"/>
    <p:sldId id="392" r:id="rId36"/>
    <p:sldId id="391" r:id="rId37"/>
    <p:sldId id="390" r:id="rId38"/>
    <p:sldId id="394" r:id="rId39"/>
    <p:sldId id="395" r:id="rId40"/>
    <p:sldId id="396" r:id="rId41"/>
    <p:sldId id="397" r:id="rId42"/>
    <p:sldId id="398" r:id="rId43"/>
    <p:sldId id="399" r:id="rId44"/>
    <p:sldId id="402" r:id="rId45"/>
    <p:sldId id="403" r:id="rId46"/>
    <p:sldId id="400" r:id="rId47"/>
    <p:sldId id="401" r:id="rId48"/>
    <p:sldId id="404" r:id="rId49"/>
    <p:sldId id="405" r:id="rId50"/>
    <p:sldId id="406" r:id="rId51"/>
    <p:sldId id="407" r:id="rId52"/>
    <p:sldId id="425" r:id="rId53"/>
    <p:sldId id="277" r:id="rId54"/>
  </p:sldIdLst>
  <p:sldSz cx="24384000" cy="13716000"/>
  <p:notesSz cx="6858000" cy="9144000"/>
  <p:custDataLst>
    <p:tags r:id="rId5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B7CAD-1019-4A11-9DC6-738D232D1E27}" v="92" dt="2021-08-20T17:15:17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6349" autoAdjust="0"/>
  </p:normalViewPr>
  <p:slideViewPr>
    <p:cSldViewPr>
      <p:cViewPr varScale="1">
        <p:scale>
          <a:sx n="39" d="100"/>
          <a:sy n="39" d="100"/>
        </p:scale>
        <p:origin x="156" y="84"/>
      </p:cViewPr>
      <p:guideLst>
        <p:guide orient="horz" pos="4320"/>
        <p:guide pos="76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Ngọc" userId="4a29e1633a5a476c" providerId="LiveId" clId="{05B72413-50BF-D147-86B1-0B9670472BEF}"/>
    <pc:docChg chg="undo redo custSel addSld delSld modSld">
      <pc:chgData name="Nguyễn Ngọc" userId="4a29e1633a5a476c" providerId="LiveId" clId="{05B72413-50BF-D147-86B1-0B9670472BEF}" dt="2021-08-18T23:43:06.343" v="1267" actId="1036"/>
      <pc:docMkLst>
        <pc:docMk/>
      </pc:docMkLst>
      <pc:sldChg chg="modSp mod">
        <pc:chgData name="Nguyễn Ngọc" userId="4a29e1633a5a476c" providerId="LiveId" clId="{05B72413-50BF-D147-86B1-0B9670472BEF}" dt="2021-08-18T22:34:00.194" v="284" actId="1038"/>
        <pc:sldMkLst>
          <pc:docMk/>
          <pc:sldMk cId="2857052745" sldId="384"/>
        </pc:sldMkLst>
        <pc:spChg chg="mod">
          <ac:chgData name="Nguyễn Ngọc" userId="4a29e1633a5a476c" providerId="LiveId" clId="{05B72413-50BF-D147-86B1-0B9670472BEF}" dt="2021-08-18T22:16:36.388" v="45" actId="20577"/>
          <ac:spMkLst>
            <pc:docMk/>
            <pc:sldMk cId="2857052745" sldId="384"/>
            <ac:spMk id="2" creationId="{B9218FEA-791A-4B4E-8EA2-AC8B655BFCA7}"/>
          </ac:spMkLst>
        </pc:spChg>
        <pc:spChg chg="mod">
          <ac:chgData name="Nguyễn Ngọc" userId="4a29e1633a5a476c" providerId="LiveId" clId="{05B72413-50BF-D147-86B1-0B9670472BEF}" dt="2021-08-18T22:34:00.194" v="284" actId="1038"/>
          <ac:spMkLst>
            <pc:docMk/>
            <pc:sldMk cId="2857052745" sldId="384"/>
            <ac:spMk id="154" creationId="{00000000-0000-0000-0000-000000000000}"/>
          </ac:spMkLst>
        </pc:spChg>
      </pc:sldChg>
      <pc:sldChg chg="addSp delSp modSp mod delAnim modAnim">
        <pc:chgData name="Nguyễn Ngọc" userId="4a29e1633a5a476c" providerId="LiveId" clId="{05B72413-50BF-D147-86B1-0B9670472BEF}" dt="2021-08-18T23:42:09.121" v="1260" actId="113"/>
        <pc:sldMkLst>
          <pc:docMk/>
          <pc:sldMk cId="582727496" sldId="385"/>
        </pc:sldMkLst>
        <pc:spChg chg="mod">
          <ac:chgData name="Nguyễn Ngọc" userId="4a29e1633a5a476c" providerId="LiveId" clId="{05B72413-50BF-D147-86B1-0B9670472BEF}" dt="2021-08-18T22:34:57.812" v="297" actId="20577"/>
          <ac:spMkLst>
            <pc:docMk/>
            <pc:sldMk cId="582727496" sldId="385"/>
            <ac:spMk id="2" creationId="{B9218FEA-791A-4B4E-8EA2-AC8B655BFCA7}"/>
          </ac:spMkLst>
        </pc:spChg>
        <pc:spChg chg="add del mod">
          <ac:chgData name="Nguyễn Ngọc" userId="4a29e1633a5a476c" providerId="LiveId" clId="{05B72413-50BF-D147-86B1-0B9670472BEF}" dt="2021-08-18T22:13:09.688" v="6" actId="478"/>
          <ac:spMkLst>
            <pc:docMk/>
            <pc:sldMk cId="582727496" sldId="385"/>
            <ac:spMk id="45" creationId="{6F9570FC-AD7F-D441-9CCB-133F453DD123}"/>
          </ac:spMkLst>
        </pc:spChg>
        <pc:spChg chg="add mod">
          <ac:chgData name="Nguyễn Ngọc" userId="4a29e1633a5a476c" providerId="LiveId" clId="{05B72413-50BF-D147-86B1-0B9670472BEF}" dt="2021-08-18T23:42:09.121" v="1260" actId="113"/>
          <ac:spMkLst>
            <pc:docMk/>
            <pc:sldMk cId="582727496" sldId="385"/>
            <ac:spMk id="49" creationId="{EFC49EAB-1431-334B-8368-58F0073D93AC}"/>
          </ac:spMkLst>
        </pc:spChg>
        <pc:spChg chg="mod">
          <ac:chgData name="Nguyễn Ngọc" userId="4a29e1633a5a476c" providerId="LiveId" clId="{05B72413-50BF-D147-86B1-0B9670472BEF}" dt="2021-08-18T22:13:24.959" v="8" actId="1076"/>
          <ac:spMkLst>
            <pc:docMk/>
            <pc:sldMk cId="582727496" sldId="385"/>
            <ac:spMk id="13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3:24.959" v="8" actId="1076"/>
          <ac:spMkLst>
            <pc:docMk/>
            <pc:sldMk cId="582727496" sldId="385"/>
            <ac:spMk id="13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3:24.959" v="8" actId="1076"/>
          <ac:spMkLst>
            <pc:docMk/>
            <pc:sldMk cId="582727496" sldId="385"/>
            <ac:spMk id="13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3:24.959" v="8" actId="1076"/>
          <ac:spMkLst>
            <pc:docMk/>
            <pc:sldMk cId="582727496" sldId="385"/>
            <ac:spMk id="139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3:24.959" v="8" actId="1076"/>
          <ac:spMkLst>
            <pc:docMk/>
            <pc:sldMk cId="582727496" sldId="385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3:24.959" v="8" actId="1076"/>
          <ac:spMkLst>
            <pc:docMk/>
            <pc:sldMk cId="582727496" sldId="385"/>
            <ac:spMk id="141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3:24.959" v="8" actId="1076"/>
          <ac:spMkLst>
            <pc:docMk/>
            <pc:sldMk cId="582727496" sldId="385"/>
            <ac:spMk id="142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3:24.959" v="8" actId="1076"/>
          <ac:spMkLst>
            <pc:docMk/>
            <pc:sldMk cId="582727496" sldId="385"/>
            <ac:spMk id="143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3:24.959" v="8" actId="1076"/>
          <ac:spMkLst>
            <pc:docMk/>
            <pc:sldMk cId="582727496" sldId="385"/>
            <ac:spMk id="14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3:24.959" v="8" actId="1076"/>
          <ac:spMkLst>
            <pc:docMk/>
            <pc:sldMk cId="582727496" sldId="385"/>
            <ac:spMk id="145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3:24.959" v="8" actId="1076"/>
          <ac:spMkLst>
            <pc:docMk/>
            <pc:sldMk cId="582727496" sldId="385"/>
            <ac:spMk id="14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3:24.959" v="8" actId="1076"/>
          <ac:spMkLst>
            <pc:docMk/>
            <pc:sldMk cId="582727496" sldId="385"/>
            <ac:spMk id="147" creationId="{00000000-0000-0000-0000-000000000000}"/>
          </ac:spMkLst>
        </pc:spChg>
        <pc:spChg chg="del">
          <ac:chgData name="Nguyễn Ngọc" userId="4a29e1633a5a476c" providerId="LiveId" clId="{05B72413-50BF-D147-86B1-0B9670472BEF}" dt="2021-08-18T22:13:34.443" v="10" actId="21"/>
          <ac:spMkLst>
            <pc:docMk/>
            <pc:sldMk cId="582727496" sldId="385"/>
            <ac:spMk id="154" creationId="{00000000-0000-0000-0000-000000000000}"/>
          </ac:spMkLst>
        </pc:spChg>
        <pc:grpChg chg="mod">
          <ac:chgData name="Nguyễn Ngọc" userId="4a29e1633a5a476c" providerId="LiveId" clId="{05B72413-50BF-D147-86B1-0B9670472BEF}" dt="2021-08-18T22:13:24.959" v="8" actId="1076"/>
          <ac:grpSpMkLst>
            <pc:docMk/>
            <pc:sldMk cId="582727496" sldId="385"/>
            <ac:grpSpMk id="135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2:13:24.959" v="8" actId="1076"/>
          <ac:grpSpMkLst>
            <pc:docMk/>
            <pc:sldMk cId="582727496" sldId="385"/>
            <ac:grpSpMk id="138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2:13:24.959" v="8" actId="1076"/>
          <ac:grpSpMkLst>
            <pc:docMk/>
            <pc:sldMk cId="582727496" sldId="385"/>
            <ac:grpSpMk id="148" creationId="{00000000-0000-0000-0000-000000000000}"/>
          </ac:grpSpMkLst>
        </pc:grpChg>
      </pc:sldChg>
      <pc:sldChg chg="addSp delSp modSp mod delAnim modAnim">
        <pc:chgData name="Nguyễn Ngọc" userId="4a29e1633a5a476c" providerId="LiveId" clId="{05B72413-50BF-D147-86B1-0B9670472BEF}" dt="2021-08-18T22:22:01.833" v="117" actId="20577"/>
        <pc:sldMkLst>
          <pc:docMk/>
          <pc:sldMk cId="4210133233" sldId="387"/>
        </pc:sldMkLst>
        <pc:spChg chg="del mod">
          <ac:chgData name="Nguyễn Ngọc" userId="4a29e1633a5a476c" providerId="LiveId" clId="{05B72413-50BF-D147-86B1-0B9670472BEF}" dt="2021-08-18T22:21:37.823" v="112" actId="478"/>
          <ac:spMkLst>
            <pc:docMk/>
            <pc:sldMk cId="4210133233" sldId="387"/>
            <ac:spMk id="2" creationId="{B9218FEA-791A-4B4E-8EA2-AC8B655BFCA7}"/>
          </ac:spMkLst>
        </pc:spChg>
        <pc:spChg chg="add mod">
          <ac:chgData name="Nguyễn Ngọc" userId="4a29e1633a5a476c" providerId="LiveId" clId="{05B72413-50BF-D147-86B1-0B9670472BEF}" dt="2021-08-18T22:21:41.425" v="113" actId="20577"/>
          <ac:spMkLst>
            <pc:docMk/>
            <pc:sldMk cId="4210133233" sldId="387"/>
            <ac:spMk id="3" creationId="{1A16F8EB-AC8D-824D-A864-E53F9B79D87D}"/>
          </ac:spMkLst>
        </pc:spChg>
        <pc:spChg chg="mod">
          <ac:chgData name="Nguyễn Ngọc" userId="4a29e1633a5a476c" providerId="LiveId" clId="{05B72413-50BF-D147-86B1-0B9670472BEF}" dt="2021-08-18T22:21:50.793" v="115" actId="14100"/>
          <ac:spMkLst>
            <pc:docMk/>
            <pc:sldMk cId="4210133233" sldId="387"/>
            <ac:spMk id="5" creationId="{B6CB2CCE-A5C9-4786-B739-064DCBC4DAC1}"/>
          </ac:spMkLst>
        </pc:spChg>
        <pc:spChg chg="mod">
          <ac:chgData name="Nguyễn Ngọc" userId="4a29e1633a5a476c" providerId="LiveId" clId="{05B72413-50BF-D147-86B1-0B9670472BEF}" dt="2021-08-18T22:22:01.833" v="117" actId="20577"/>
          <ac:spMkLst>
            <pc:docMk/>
            <pc:sldMk cId="4210133233" sldId="387"/>
            <ac:spMk id="74" creationId="{5A3873D0-A03A-47AE-B843-1CB8FAC1DEC5}"/>
          </ac:spMkLst>
        </pc:spChg>
        <pc:spChg chg="mod">
          <ac:chgData name="Nguyễn Ngọc" userId="4a29e1633a5a476c" providerId="LiveId" clId="{05B72413-50BF-D147-86B1-0B9670472BEF}" dt="2021-08-18T22:18:29.301" v="64" actId="1076"/>
          <ac:spMkLst>
            <pc:docMk/>
            <pc:sldMk cId="4210133233" sldId="387"/>
            <ac:spMk id="13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8:08.020" v="61" actId="1076"/>
          <ac:spMkLst>
            <pc:docMk/>
            <pc:sldMk cId="4210133233" sldId="387"/>
            <ac:spMk id="13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8:08.020" v="61" actId="1076"/>
          <ac:spMkLst>
            <pc:docMk/>
            <pc:sldMk cId="4210133233" sldId="387"/>
            <ac:spMk id="13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8:08.020" v="61" actId="1076"/>
          <ac:spMkLst>
            <pc:docMk/>
            <pc:sldMk cId="4210133233" sldId="387"/>
            <ac:spMk id="139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8:42.694" v="70" actId="20577"/>
          <ac:spMkLst>
            <pc:docMk/>
            <pc:sldMk cId="4210133233" sldId="387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8:08.020" v="61" actId="1076"/>
          <ac:spMkLst>
            <pc:docMk/>
            <pc:sldMk cId="4210133233" sldId="387"/>
            <ac:spMk id="141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8:08.020" v="61" actId="1076"/>
          <ac:spMkLst>
            <pc:docMk/>
            <pc:sldMk cId="4210133233" sldId="387"/>
            <ac:spMk id="142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8:08.020" v="61" actId="1076"/>
          <ac:spMkLst>
            <pc:docMk/>
            <pc:sldMk cId="4210133233" sldId="387"/>
            <ac:spMk id="143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8:08.020" v="61" actId="1076"/>
          <ac:spMkLst>
            <pc:docMk/>
            <pc:sldMk cId="4210133233" sldId="387"/>
            <ac:spMk id="14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8:08.020" v="61" actId="1076"/>
          <ac:spMkLst>
            <pc:docMk/>
            <pc:sldMk cId="4210133233" sldId="387"/>
            <ac:spMk id="145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8:08.020" v="61" actId="1076"/>
          <ac:spMkLst>
            <pc:docMk/>
            <pc:sldMk cId="4210133233" sldId="387"/>
            <ac:spMk id="14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18:08.020" v="61" actId="1076"/>
          <ac:spMkLst>
            <pc:docMk/>
            <pc:sldMk cId="4210133233" sldId="387"/>
            <ac:spMk id="14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20:30.132" v="100" actId="1038"/>
          <ac:spMkLst>
            <pc:docMk/>
            <pc:sldMk cId="4210133233" sldId="387"/>
            <ac:spMk id="154" creationId="{00000000-0000-0000-0000-000000000000}"/>
          </ac:spMkLst>
        </pc:spChg>
        <pc:grpChg chg="mod">
          <ac:chgData name="Nguyễn Ngọc" userId="4a29e1633a5a476c" providerId="LiveId" clId="{05B72413-50BF-D147-86B1-0B9670472BEF}" dt="2021-08-18T22:18:08.020" v="61" actId="1076"/>
          <ac:grpSpMkLst>
            <pc:docMk/>
            <pc:sldMk cId="4210133233" sldId="387"/>
            <ac:grpSpMk id="135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2:18:08.020" v="61" actId="1076"/>
          <ac:grpSpMkLst>
            <pc:docMk/>
            <pc:sldMk cId="4210133233" sldId="387"/>
            <ac:grpSpMk id="138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2:18:08.020" v="61" actId="1076"/>
          <ac:grpSpMkLst>
            <pc:docMk/>
            <pc:sldMk cId="4210133233" sldId="387"/>
            <ac:grpSpMk id="148" creationId="{00000000-0000-0000-0000-000000000000}"/>
          </ac:grpSpMkLst>
        </pc:grpChg>
      </pc:sldChg>
      <pc:sldChg chg="addSp delSp modSp del">
        <pc:chgData name="Nguyễn Ngọc" userId="4a29e1633a5a476c" providerId="LiveId" clId="{05B72413-50BF-D147-86B1-0B9670472BEF}" dt="2021-08-18T23:41:19.738" v="1259" actId="2696"/>
        <pc:sldMkLst>
          <pc:docMk/>
          <pc:sldMk cId="1086770863" sldId="388"/>
        </pc:sldMkLst>
        <pc:spChg chg="add del mod">
          <ac:chgData name="Nguyễn Ngọc" userId="4a29e1633a5a476c" providerId="LiveId" clId="{05B72413-50BF-D147-86B1-0B9670472BEF}" dt="2021-08-18T22:17:03.559" v="47"/>
          <ac:spMkLst>
            <pc:docMk/>
            <pc:sldMk cId="1086770863" sldId="388"/>
            <ac:spMk id="2" creationId="{E77973DC-7A77-684C-8148-766DD449B11A}"/>
          </ac:spMkLst>
        </pc:spChg>
      </pc:sldChg>
      <pc:sldChg chg="new del">
        <pc:chgData name="Nguyễn Ngọc" userId="4a29e1633a5a476c" providerId="LiveId" clId="{05B72413-50BF-D147-86B1-0B9670472BEF}" dt="2021-08-18T22:22:11.263" v="118" actId="2696"/>
        <pc:sldMkLst>
          <pc:docMk/>
          <pc:sldMk cId="937785533" sldId="389"/>
        </pc:sldMkLst>
      </pc:sldChg>
      <pc:sldChg chg="modSp add mod modAnim">
        <pc:chgData name="Nguyễn Ngọc" userId="4a29e1633a5a476c" providerId="LiveId" clId="{05B72413-50BF-D147-86B1-0B9670472BEF}" dt="2021-08-18T22:39:12.359" v="337" actId="113"/>
        <pc:sldMkLst>
          <pc:docMk/>
          <pc:sldMk cId="3125933951" sldId="390"/>
        </pc:sldMkLst>
        <pc:spChg chg="mod">
          <ac:chgData name="Nguyễn Ngọc" userId="4a29e1633a5a476c" providerId="LiveId" clId="{05B72413-50BF-D147-86B1-0B9670472BEF}" dt="2021-08-18T22:38:46.110" v="332" actId="207"/>
          <ac:spMkLst>
            <pc:docMk/>
            <pc:sldMk cId="3125933951" sldId="390"/>
            <ac:spMk id="2" creationId="{B9218FEA-791A-4B4E-8EA2-AC8B655BFCA7}"/>
          </ac:spMkLst>
        </pc:spChg>
        <pc:spChg chg="mod">
          <ac:chgData name="Nguyễn Ngọc" userId="4a29e1633a5a476c" providerId="LiveId" clId="{05B72413-50BF-D147-86B1-0B9670472BEF}" dt="2021-08-18T22:39:12.359" v="337" actId="113"/>
          <ac:spMkLst>
            <pc:docMk/>
            <pc:sldMk cId="3125933951" sldId="390"/>
            <ac:spMk id="5" creationId="{B6CB2CCE-A5C9-4786-B739-064DCBC4DAC1}"/>
          </ac:spMkLst>
        </pc:spChg>
        <pc:spChg chg="mod">
          <ac:chgData name="Nguyễn Ngọc" userId="4a29e1633a5a476c" providerId="LiveId" clId="{05B72413-50BF-D147-86B1-0B9670472BEF}" dt="2021-08-18T22:37:45.659" v="321" actId="20577"/>
          <ac:spMkLst>
            <pc:docMk/>
            <pc:sldMk cId="3125933951" sldId="390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38:50.666" v="333" actId="1076"/>
          <ac:spMkLst>
            <pc:docMk/>
            <pc:sldMk cId="3125933951" sldId="390"/>
            <ac:spMk id="154" creationId="{00000000-0000-0000-0000-000000000000}"/>
          </ac:spMkLst>
        </pc:spChg>
      </pc:sldChg>
      <pc:sldChg chg="modSp add mod modAnim">
        <pc:chgData name="Nguyễn Ngọc" userId="4a29e1633a5a476c" providerId="LiveId" clId="{05B72413-50BF-D147-86B1-0B9670472BEF}" dt="2021-08-18T22:36:01.157" v="305" actId="1076"/>
        <pc:sldMkLst>
          <pc:docMk/>
          <pc:sldMk cId="2444478968" sldId="391"/>
        </pc:sldMkLst>
        <pc:spChg chg="mod">
          <ac:chgData name="Nguyễn Ngọc" userId="4a29e1633a5a476c" providerId="LiveId" clId="{05B72413-50BF-D147-86B1-0B9670472BEF}" dt="2021-08-18T22:33:51.413" v="276" actId="207"/>
          <ac:spMkLst>
            <pc:docMk/>
            <pc:sldMk cId="2444478968" sldId="391"/>
            <ac:spMk id="2" creationId="{B9218FEA-791A-4B4E-8EA2-AC8B655BFCA7}"/>
          </ac:spMkLst>
        </pc:spChg>
        <pc:spChg chg="mod">
          <ac:chgData name="Nguyễn Ngọc" userId="4a29e1633a5a476c" providerId="LiveId" clId="{05B72413-50BF-D147-86B1-0B9670472BEF}" dt="2021-08-18T22:35:47.366" v="302" actId="255"/>
          <ac:spMkLst>
            <pc:docMk/>
            <pc:sldMk cId="2444478968" sldId="391"/>
            <ac:spMk id="5" creationId="{B6CB2CCE-A5C9-4786-B739-064DCBC4DAC1}"/>
          </ac:spMkLst>
        </pc:spChg>
        <pc:spChg chg="mod">
          <ac:chgData name="Nguyễn Ngọc" userId="4a29e1633a5a476c" providerId="LiveId" clId="{05B72413-50BF-D147-86B1-0B9670472BEF}" dt="2021-08-18T22:35:54.679" v="304" actId="20577"/>
          <ac:spMkLst>
            <pc:docMk/>
            <pc:sldMk cId="2444478968" sldId="391"/>
            <ac:spMk id="74" creationId="{5A3873D0-A03A-47AE-B843-1CB8FAC1DEC5}"/>
          </ac:spMkLst>
        </pc:spChg>
        <pc:spChg chg="mod">
          <ac:chgData name="Nguyễn Ngọc" userId="4a29e1633a5a476c" providerId="LiveId" clId="{05B72413-50BF-D147-86B1-0B9670472BEF}" dt="2021-08-18T22:32:13.542" v="262" actId="20577"/>
          <ac:spMkLst>
            <pc:docMk/>
            <pc:sldMk cId="2444478968" sldId="391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36:01.157" v="305" actId="1076"/>
          <ac:spMkLst>
            <pc:docMk/>
            <pc:sldMk cId="2444478968" sldId="391"/>
            <ac:spMk id="154" creationId="{00000000-0000-0000-0000-000000000000}"/>
          </ac:spMkLst>
        </pc:spChg>
      </pc:sldChg>
      <pc:sldChg chg="addSp delSp modSp add mod delAnim modAnim">
        <pc:chgData name="Nguyễn Ngọc" userId="4a29e1633a5a476c" providerId="LiveId" clId="{05B72413-50BF-D147-86B1-0B9670472BEF}" dt="2021-08-18T22:31:58.928" v="260" actId="1036"/>
        <pc:sldMkLst>
          <pc:docMk/>
          <pc:sldMk cId="3770169262" sldId="392"/>
        </pc:sldMkLst>
        <pc:spChg chg="del mod">
          <ac:chgData name="Nguyễn Ngọc" userId="4a29e1633a5a476c" providerId="LiveId" clId="{05B72413-50BF-D147-86B1-0B9670472BEF}" dt="2021-08-18T22:22:31.254" v="120" actId="478"/>
          <ac:spMkLst>
            <pc:docMk/>
            <pc:sldMk cId="3770169262" sldId="392"/>
            <ac:spMk id="2" creationId="{B9218FEA-791A-4B4E-8EA2-AC8B655BFCA7}"/>
          </ac:spMkLst>
        </pc:spChg>
        <pc:spChg chg="add del">
          <ac:chgData name="Nguyễn Ngọc" userId="4a29e1633a5a476c" providerId="LiveId" clId="{05B72413-50BF-D147-86B1-0B9670472BEF}" dt="2021-08-18T22:23:04.608" v="126"/>
          <ac:spMkLst>
            <pc:docMk/>
            <pc:sldMk cId="3770169262" sldId="392"/>
            <ac:spMk id="3" creationId="{806459E0-FA32-FA49-B4B6-2E59B71BF1F2}"/>
          </ac:spMkLst>
        </pc:spChg>
        <pc:spChg chg="add del">
          <ac:chgData name="Nguyễn Ngọc" userId="4a29e1633a5a476c" providerId="LiveId" clId="{05B72413-50BF-D147-86B1-0B9670472BEF}" dt="2021-08-18T22:23:04.608" v="126"/>
          <ac:spMkLst>
            <pc:docMk/>
            <pc:sldMk cId="3770169262" sldId="392"/>
            <ac:spMk id="4" creationId="{14A797B3-5AE5-2047-8408-3AC465966ECA}"/>
          </ac:spMkLst>
        </pc:spChg>
        <pc:spChg chg="mod">
          <ac:chgData name="Nguyễn Ngọc" userId="4a29e1633a5a476c" providerId="LiveId" clId="{05B72413-50BF-D147-86B1-0B9670472BEF}" dt="2021-08-18T22:31:06.593" v="256" actId="14100"/>
          <ac:spMkLst>
            <pc:docMk/>
            <pc:sldMk cId="3770169262" sldId="392"/>
            <ac:spMk id="5" creationId="{B6CB2CCE-A5C9-4786-B739-064DCBC4DAC1}"/>
          </ac:spMkLst>
        </pc:spChg>
        <pc:spChg chg="add del mod">
          <ac:chgData name="Nguyễn Ngọc" userId="4a29e1633a5a476c" providerId="LiveId" clId="{05B72413-50BF-D147-86B1-0B9670472BEF}" dt="2021-08-18T22:23:03.780" v="125"/>
          <ac:spMkLst>
            <pc:docMk/>
            <pc:sldMk cId="3770169262" sldId="392"/>
            <ac:spMk id="6" creationId="{D4B002C2-1F58-0448-A336-C0B0FED05B8F}"/>
          </ac:spMkLst>
        </pc:spChg>
        <pc:spChg chg="add del mod">
          <ac:chgData name="Nguyễn Ngọc" userId="4a29e1633a5a476c" providerId="LiveId" clId="{05B72413-50BF-D147-86B1-0B9670472BEF}" dt="2021-08-18T22:23:03.780" v="125"/>
          <ac:spMkLst>
            <pc:docMk/>
            <pc:sldMk cId="3770169262" sldId="392"/>
            <ac:spMk id="7" creationId="{9CFF961B-3D51-2C48-A2FA-18A75C4207C0}"/>
          </ac:spMkLst>
        </pc:spChg>
        <pc:spChg chg="add del mod">
          <ac:chgData name="Nguyễn Ngọc" userId="4a29e1633a5a476c" providerId="LiveId" clId="{05B72413-50BF-D147-86B1-0B9670472BEF}" dt="2021-08-18T22:23:44.921" v="134" actId="478"/>
          <ac:spMkLst>
            <pc:docMk/>
            <pc:sldMk cId="3770169262" sldId="392"/>
            <ac:spMk id="8" creationId="{EB847DCD-4B71-844E-B84D-365D36E4D43E}"/>
          </ac:spMkLst>
        </pc:spChg>
        <pc:spChg chg="add del">
          <ac:chgData name="Nguyễn Ngọc" userId="4a29e1633a5a476c" providerId="LiveId" clId="{05B72413-50BF-D147-86B1-0B9670472BEF}" dt="2021-08-18T22:23:30.265" v="131"/>
          <ac:spMkLst>
            <pc:docMk/>
            <pc:sldMk cId="3770169262" sldId="392"/>
            <ac:spMk id="9" creationId="{13662DEA-01EA-8C44-BF4E-3842175F24A3}"/>
          </ac:spMkLst>
        </pc:spChg>
        <pc:spChg chg="add del">
          <ac:chgData name="Nguyễn Ngọc" userId="4a29e1633a5a476c" providerId="LiveId" clId="{05B72413-50BF-D147-86B1-0B9670472BEF}" dt="2021-08-18T22:23:30.265" v="131"/>
          <ac:spMkLst>
            <pc:docMk/>
            <pc:sldMk cId="3770169262" sldId="392"/>
            <ac:spMk id="10" creationId="{B74A723C-A9AB-184F-B71B-4E823D49675F}"/>
          </ac:spMkLst>
        </pc:spChg>
        <pc:spChg chg="add del mod">
          <ac:chgData name="Nguyễn Ngọc" userId="4a29e1633a5a476c" providerId="LiveId" clId="{05B72413-50BF-D147-86B1-0B9670472BEF}" dt="2021-08-18T22:23:44.921" v="134" actId="478"/>
          <ac:spMkLst>
            <pc:docMk/>
            <pc:sldMk cId="3770169262" sldId="392"/>
            <ac:spMk id="11" creationId="{F382836E-F6DF-A84A-A6C9-1A85B527FB63}"/>
          </ac:spMkLst>
        </pc:spChg>
        <pc:spChg chg="add del mod">
          <ac:chgData name="Nguyễn Ngọc" userId="4a29e1633a5a476c" providerId="LiveId" clId="{05B72413-50BF-D147-86B1-0B9670472BEF}" dt="2021-08-18T22:23:44.921" v="134" actId="478"/>
          <ac:spMkLst>
            <pc:docMk/>
            <pc:sldMk cId="3770169262" sldId="392"/>
            <ac:spMk id="12" creationId="{87B89AF0-896E-A048-9C33-42E38848DB86}"/>
          </ac:spMkLst>
        </pc:spChg>
        <pc:spChg chg="add del mod">
          <ac:chgData name="Nguyễn Ngọc" userId="4a29e1633a5a476c" providerId="LiveId" clId="{05B72413-50BF-D147-86B1-0B9670472BEF}" dt="2021-08-18T22:25:01.346" v="150"/>
          <ac:spMkLst>
            <pc:docMk/>
            <pc:sldMk cId="3770169262" sldId="392"/>
            <ac:spMk id="13" creationId="{63EBFB73-3755-984F-8F4D-5404B9612DDE}"/>
          </ac:spMkLst>
        </pc:spChg>
        <pc:spChg chg="add mod">
          <ac:chgData name="Nguyễn Ngọc" userId="4a29e1633a5a476c" providerId="LiveId" clId="{05B72413-50BF-D147-86B1-0B9670472BEF}" dt="2021-08-18T22:31:42.494" v="258" actId="1076"/>
          <ac:spMkLst>
            <pc:docMk/>
            <pc:sldMk cId="3770169262" sldId="392"/>
            <ac:spMk id="14" creationId="{8F29EF81-1A75-1746-B283-DC1E98D4D3C0}"/>
          </ac:spMkLst>
        </pc:spChg>
        <pc:spChg chg="add del">
          <ac:chgData name="Nguyễn Ngọc" userId="4a29e1633a5a476c" providerId="LiveId" clId="{05B72413-50BF-D147-86B1-0B9670472BEF}" dt="2021-08-18T22:25:40.461" v="157"/>
          <ac:spMkLst>
            <pc:docMk/>
            <pc:sldMk cId="3770169262" sldId="392"/>
            <ac:spMk id="15" creationId="{9FFB63DB-55BC-A544-A512-FF7F0ED37126}"/>
          </ac:spMkLst>
        </pc:spChg>
        <pc:spChg chg="add del">
          <ac:chgData name="Nguyễn Ngọc" userId="4a29e1633a5a476c" providerId="LiveId" clId="{05B72413-50BF-D147-86B1-0B9670472BEF}" dt="2021-08-18T22:25:40.461" v="157"/>
          <ac:spMkLst>
            <pc:docMk/>
            <pc:sldMk cId="3770169262" sldId="392"/>
            <ac:spMk id="16" creationId="{224A4C81-2820-9E41-975A-2B3A29B75963}"/>
          </ac:spMkLst>
        </pc:spChg>
        <pc:spChg chg="add del">
          <ac:chgData name="Nguyễn Ngọc" userId="4a29e1633a5a476c" providerId="LiveId" clId="{05B72413-50BF-D147-86B1-0B9670472BEF}" dt="2021-08-18T22:26:49.045" v="170"/>
          <ac:spMkLst>
            <pc:docMk/>
            <pc:sldMk cId="3770169262" sldId="392"/>
            <ac:spMk id="17" creationId="{CE73E6C3-E066-3548-86E2-A00C069C1ED4}"/>
          </ac:spMkLst>
        </pc:spChg>
        <pc:spChg chg="add del">
          <ac:chgData name="Nguyễn Ngọc" userId="4a29e1633a5a476c" providerId="LiveId" clId="{05B72413-50BF-D147-86B1-0B9670472BEF}" dt="2021-08-18T22:26:49.045" v="170"/>
          <ac:spMkLst>
            <pc:docMk/>
            <pc:sldMk cId="3770169262" sldId="392"/>
            <ac:spMk id="18" creationId="{77184F90-1FC3-684C-9424-154881674BBD}"/>
          </ac:spMkLst>
        </pc:spChg>
        <pc:spChg chg="add del mod">
          <ac:chgData name="Nguyễn Ngọc" userId="4a29e1633a5a476c" providerId="LiveId" clId="{05B72413-50BF-D147-86B1-0B9670472BEF}" dt="2021-08-18T22:27:03.909" v="174"/>
          <ac:spMkLst>
            <pc:docMk/>
            <pc:sldMk cId="3770169262" sldId="392"/>
            <ac:spMk id="19" creationId="{35718AE5-2FB3-C948-8274-D7D6D0891A55}"/>
          </ac:spMkLst>
        </pc:spChg>
        <pc:spChg chg="add del mod">
          <ac:chgData name="Nguyễn Ngọc" userId="4a29e1633a5a476c" providerId="LiveId" clId="{05B72413-50BF-D147-86B1-0B9670472BEF}" dt="2021-08-18T22:27:03.909" v="174"/>
          <ac:spMkLst>
            <pc:docMk/>
            <pc:sldMk cId="3770169262" sldId="392"/>
            <ac:spMk id="20" creationId="{A79E6608-1027-8D4E-89EF-A354DA1F74A2}"/>
          </ac:spMkLst>
        </pc:spChg>
        <pc:spChg chg="add mod">
          <ac:chgData name="Nguyễn Ngọc" userId="4a29e1633a5a476c" providerId="LiveId" clId="{05B72413-50BF-D147-86B1-0B9670472BEF}" dt="2021-08-18T22:31:58.928" v="260" actId="1036"/>
          <ac:spMkLst>
            <pc:docMk/>
            <pc:sldMk cId="3770169262" sldId="392"/>
            <ac:spMk id="75" creationId="{A1B9A6DB-B675-1B44-B08B-D9FA1CA7033C}"/>
          </ac:spMkLst>
        </pc:spChg>
        <pc:spChg chg="mod">
          <ac:chgData name="Nguyễn Ngọc" userId="4a29e1633a5a476c" providerId="LiveId" clId="{05B72413-50BF-D147-86B1-0B9670472BEF}" dt="2021-08-18T22:23:52.113" v="137" actId="1076"/>
          <ac:spMkLst>
            <pc:docMk/>
            <pc:sldMk cId="3770169262" sldId="392"/>
            <ac:spMk id="13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23:52.113" v="137" actId="1076"/>
          <ac:spMkLst>
            <pc:docMk/>
            <pc:sldMk cId="3770169262" sldId="392"/>
            <ac:spMk id="13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23:52.113" v="137" actId="1076"/>
          <ac:spMkLst>
            <pc:docMk/>
            <pc:sldMk cId="3770169262" sldId="392"/>
            <ac:spMk id="13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23:52.113" v="137" actId="1076"/>
          <ac:spMkLst>
            <pc:docMk/>
            <pc:sldMk cId="3770169262" sldId="392"/>
            <ac:spMk id="139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23:52.113" v="137" actId="1076"/>
          <ac:spMkLst>
            <pc:docMk/>
            <pc:sldMk cId="3770169262" sldId="392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23:52.113" v="137" actId="1076"/>
          <ac:spMkLst>
            <pc:docMk/>
            <pc:sldMk cId="3770169262" sldId="392"/>
            <ac:spMk id="141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23:52.113" v="137" actId="1076"/>
          <ac:spMkLst>
            <pc:docMk/>
            <pc:sldMk cId="3770169262" sldId="392"/>
            <ac:spMk id="142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23:52.113" v="137" actId="1076"/>
          <ac:spMkLst>
            <pc:docMk/>
            <pc:sldMk cId="3770169262" sldId="392"/>
            <ac:spMk id="143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23:52.113" v="137" actId="1076"/>
          <ac:spMkLst>
            <pc:docMk/>
            <pc:sldMk cId="3770169262" sldId="392"/>
            <ac:spMk id="14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23:52.113" v="137" actId="1076"/>
          <ac:spMkLst>
            <pc:docMk/>
            <pc:sldMk cId="3770169262" sldId="392"/>
            <ac:spMk id="145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23:52.113" v="137" actId="1076"/>
          <ac:spMkLst>
            <pc:docMk/>
            <pc:sldMk cId="3770169262" sldId="392"/>
            <ac:spMk id="14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23:52.113" v="137" actId="1076"/>
          <ac:spMkLst>
            <pc:docMk/>
            <pc:sldMk cId="3770169262" sldId="392"/>
            <ac:spMk id="147" creationId="{00000000-0000-0000-0000-000000000000}"/>
          </ac:spMkLst>
        </pc:spChg>
        <pc:spChg chg="del">
          <ac:chgData name="Nguyễn Ngọc" userId="4a29e1633a5a476c" providerId="LiveId" clId="{05B72413-50BF-D147-86B1-0B9670472BEF}" dt="2021-08-18T22:29:22.642" v="222" actId="21"/>
          <ac:spMkLst>
            <pc:docMk/>
            <pc:sldMk cId="3770169262" sldId="392"/>
            <ac:spMk id="154" creationId="{00000000-0000-0000-0000-000000000000}"/>
          </ac:spMkLst>
        </pc:spChg>
        <pc:grpChg chg="mod">
          <ac:chgData name="Nguyễn Ngọc" userId="4a29e1633a5a476c" providerId="LiveId" clId="{05B72413-50BF-D147-86B1-0B9670472BEF}" dt="2021-08-18T22:23:52.113" v="137" actId="1076"/>
          <ac:grpSpMkLst>
            <pc:docMk/>
            <pc:sldMk cId="3770169262" sldId="392"/>
            <ac:grpSpMk id="135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2:23:52.113" v="137" actId="1076"/>
          <ac:grpSpMkLst>
            <pc:docMk/>
            <pc:sldMk cId="3770169262" sldId="392"/>
            <ac:grpSpMk id="138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2:23:52.113" v="137" actId="1076"/>
          <ac:grpSpMkLst>
            <pc:docMk/>
            <pc:sldMk cId="3770169262" sldId="392"/>
            <ac:grpSpMk id="148" creationId="{00000000-0000-0000-0000-000000000000}"/>
          </ac:grpSpMkLst>
        </pc:grpChg>
        <pc:picChg chg="add del mod">
          <ac:chgData name="Nguyễn Ngọc" userId="4a29e1633a5a476c" providerId="LiveId" clId="{05B72413-50BF-D147-86B1-0B9670472BEF}" dt="2021-08-18T22:25:05.789" v="153"/>
          <ac:picMkLst>
            <pc:docMk/>
            <pc:sldMk cId="3770169262" sldId="392"/>
            <ac:picMk id="61" creationId="{6803877B-AEDE-8343-A777-223F9BEFCE56}"/>
          </ac:picMkLst>
        </pc:picChg>
        <pc:picChg chg="add mod">
          <ac:chgData name="Nguyễn Ngọc" userId="4a29e1633a5a476c" providerId="LiveId" clId="{05B72413-50BF-D147-86B1-0B9670472BEF}" dt="2021-08-18T22:25:15.402" v="155"/>
          <ac:picMkLst>
            <pc:docMk/>
            <pc:sldMk cId="3770169262" sldId="392"/>
            <ac:picMk id="62" creationId="{605A1C2E-1109-204F-AEE3-038033A5DAE4}"/>
          </ac:picMkLst>
        </pc:picChg>
        <pc:picChg chg="add del mod">
          <ac:chgData name="Nguyễn Ngọc" userId="4a29e1633a5a476c" providerId="LiveId" clId="{05B72413-50BF-D147-86B1-0B9670472BEF}" dt="2021-08-18T22:26:24.979" v="163" actId="478"/>
          <ac:picMkLst>
            <pc:docMk/>
            <pc:sldMk cId="3770169262" sldId="392"/>
            <ac:picMk id="66" creationId="{08705562-7361-5F48-B8F5-9A6FA6C0E676}"/>
          </ac:picMkLst>
        </pc:picChg>
        <pc:picChg chg="add del">
          <ac:chgData name="Nguyễn Ngọc" userId="4a29e1633a5a476c" providerId="LiveId" clId="{05B72413-50BF-D147-86B1-0B9670472BEF}" dt="2021-08-18T22:23:04.608" v="126"/>
          <ac:picMkLst>
            <pc:docMk/>
            <pc:sldMk cId="3770169262" sldId="392"/>
            <ac:picMk id="1025" creationId="{24C50EB6-0BDB-7E49-863D-37B17377D78F}"/>
          </ac:picMkLst>
        </pc:picChg>
        <pc:picChg chg="add del mod">
          <ac:chgData name="Nguyễn Ngọc" userId="4a29e1633a5a476c" providerId="LiveId" clId="{05B72413-50BF-D147-86B1-0B9670472BEF}" dt="2021-08-18T22:23:03.780" v="125"/>
          <ac:picMkLst>
            <pc:docMk/>
            <pc:sldMk cId="3770169262" sldId="392"/>
            <ac:picMk id="1028" creationId="{677A45F4-EB97-DF44-BCBD-37B3D3EAD114}"/>
          </ac:picMkLst>
        </pc:picChg>
        <pc:picChg chg="add del">
          <ac:chgData name="Nguyễn Ngọc" userId="4a29e1633a5a476c" providerId="LiveId" clId="{05B72413-50BF-D147-86B1-0B9670472BEF}" dt="2021-08-18T22:23:30.265" v="131"/>
          <ac:picMkLst>
            <pc:docMk/>
            <pc:sldMk cId="3770169262" sldId="392"/>
            <ac:picMk id="1031" creationId="{F193D4A9-BB02-D74B-85CE-E9C11CCAAC40}"/>
          </ac:picMkLst>
        </pc:picChg>
        <pc:picChg chg="add del mod">
          <ac:chgData name="Nguyễn Ngọc" userId="4a29e1633a5a476c" providerId="LiveId" clId="{05B72413-50BF-D147-86B1-0B9670472BEF}" dt="2021-08-18T22:23:44.921" v="134" actId="478"/>
          <ac:picMkLst>
            <pc:docMk/>
            <pc:sldMk cId="3770169262" sldId="392"/>
            <ac:picMk id="1034" creationId="{CBF13A3A-5E1A-B547-A1E0-31FC7F7C9FB7}"/>
          </ac:picMkLst>
        </pc:picChg>
        <pc:picChg chg="add del mod">
          <ac:chgData name="Nguyễn Ngọc" userId="4a29e1633a5a476c" providerId="LiveId" clId="{05B72413-50BF-D147-86B1-0B9670472BEF}" dt="2021-08-18T22:25:01.318" v="148" actId="21"/>
          <ac:picMkLst>
            <pc:docMk/>
            <pc:sldMk cId="3770169262" sldId="392"/>
            <ac:picMk id="1037" creationId="{6902C0A7-9E6F-E547-9CB9-EB6169160D0E}"/>
          </ac:picMkLst>
        </pc:picChg>
        <pc:picChg chg="add del">
          <ac:chgData name="Nguyễn Ngọc" userId="4a29e1633a5a476c" providerId="LiveId" clId="{05B72413-50BF-D147-86B1-0B9670472BEF}" dt="2021-08-18T22:25:40.461" v="157"/>
          <ac:picMkLst>
            <pc:docMk/>
            <pc:sldMk cId="3770169262" sldId="392"/>
            <ac:picMk id="1040" creationId="{2D030ADE-3125-BE40-8656-79394710DF81}"/>
          </ac:picMkLst>
        </pc:picChg>
        <pc:picChg chg="add del">
          <ac:chgData name="Nguyễn Ngọc" userId="4a29e1633a5a476c" providerId="LiveId" clId="{05B72413-50BF-D147-86B1-0B9670472BEF}" dt="2021-08-18T22:26:49.045" v="170"/>
          <ac:picMkLst>
            <pc:docMk/>
            <pc:sldMk cId="3770169262" sldId="392"/>
            <ac:picMk id="1043" creationId="{76EE6B1E-6671-434D-B5EB-B3C0B4C9AE8E}"/>
          </ac:picMkLst>
        </pc:picChg>
        <pc:picChg chg="add del mod">
          <ac:chgData name="Nguyễn Ngọc" userId="4a29e1633a5a476c" providerId="LiveId" clId="{05B72413-50BF-D147-86B1-0B9670472BEF}" dt="2021-08-18T22:27:03.909" v="174"/>
          <ac:picMkLst>
            <pc:docMk/>
            <pc:sldMk cId="3770169262" sldId="392"/>
            <ac:picMk id="1046" creationId="{210F49BF-26E7-BD48-A163-F29DA32AAF9A}"/>
          </ac:picMkLst>
        </pc:picChg>
      </pc:sldChg>
      <pc:sldChg chg="add del">
        <pc:chgData name="Nguyễn Ngọc" userId="4a29e1633a5a476c" providerId="LiveId" clId="{05B72413-50BF-D147-86B1-0B9670472BEF}" dt="2021-08-18T23:41:17.484" v="1258" actId="2696"/>
        <pc:sldMkLst>
          <pc:docMk/>
          <pc:sldMk cId="1519566316" sldId="393"/>
        </pc:sldMkLst>
      </pc:sldChg>
      <pc:sldChg chg="addSp delSp modSp add mod delAnim modAnim">
        <pc:chgData name="Nguyễn Ngọc" userId="4a29e1633a5a476c" providerId="LiveId" clId="{05B72413-50BF-D147-86B1-0B9670472BEF}" dt="2021-08-18T22:44:04.909" v="400"/>
        <pc:sldMkLst>
          <pc:docMk/>
          <pc:sldMk cId="1441506891" sldId="394"/>
        </pc:sldMkLst>
        <pc:spChg chg="del mod">
          <ac:chgData name="Nguyễn Ngọc" userId="4a29e1633a5a476c" providerId="LiveId" clId="{05B72413-50BF-D147-86B1-0B9670472BEF}" dt="2021-08-18T22:41:41.200" v="364" actId="478"/>
          <ac:spMkLst>
            <pc:docMk/>
            <pc:sldMk cId="1441506891" sldId="394"/>
            <ac:spMk id="2" creationId="{B9218FEA-791A-4B4E-8EA2-AC8B655BFCA7}"/>
          </ac:spMkLst>
        </pc:spChg>
        <pc:spChg chg="add del">
          <ac:chgData name="Nguyễn Ngọc" userId="4a29e1633a5a476c" providerId="LiveId" clId="{05B72413-50BF-D147-86B1-0B9670472BEF}" dt="2021-08-18T22:39:50.977" v="343"/>
          <ac:spMkLst>
            <pc:docMk/>
            <pc:sldMk cId="1441506891" sldId="394"/>
            <ac:spMk id="3" creationId="{083AD5E7-D1ED-2D47-AB96-BAA680876740}"/>
          </ac:spMkLst>
        </pc:spChg>
        <pc:spChg chg="add del">
          <ac:chgData name="Nguyễn Ngọc" userId="4a29e1633a5a476c" providerId="LiveId" clId="{05B72413-50BF-D147-86B1-0B9670472BEF}" dt="2021-08-18T22:39:50.977" v="343"/>
          <ac:spMkLst>
            <pc:docMk/>
            <pc:sldMk cId="1441506891" sldId="394"/>
            <ac:spMk id="4" creationId="{3DE35D08-A36A-8E45-A183-23F9ED16C864}"/>
          </ac:spMkLst>
        </pc:spChg>
        <pc:spChg chg="mod">
          <ac:chgData name="Nguyễn Ngọc" userId="4a29e1633a5a476c" providerId="LiveId" clId="{05B72413-50BF-D147-86B1-0B9670472BEF}" dt="2021-08-18T22:43:52.641" v="398" actId="20577"/>
          <ac:spMkLst>
            <pc:docMk/>
            <pc:sldMk cId="1441506891" sldId="394"/>
            <ac:spMk id="5" creationId="{B6CB2CCE-A5C9-4786-B739-064DCBC4DAC1}"/>
          </ac:spMkLst>
        </pc:spChg>
        <pc:spChg chg="add del mod">
          <ac:chgData name="Nguyễn Ngọc" userId="4a29e1633a5a476c" providerId="LiveId" clId="{05B72413-50BF-D147-86B1-0B9670472BEF}" dt="2021-08-18T22:39:49.506" v="341"/>
          <ac:spMkLst>
            <pc:docMk/>
            <pc:sldMk cId="1441506891" sldId="394"/>
            <ac:spMk id="6" creationId="{389337C6-8BED-E84F-98D7-03861E0E5815}"/>
          </ac:spMkLst>
        </pc:spChg>
        <pc:spChg chg="add del mod">
          <ac:chgData name="Nguyễn Ngọc" userId="4a29e1633a5a476c" providerId="LiveId" clId="{05B72413-50BF-D147-86B1-0B9670472BEF}" dt="2021-08-18T22:39:49.506" v="341"/>
          <ac:spMkLst>
            <pc:docMk/>
            <pc:sldMk cId="1441506891" sldId="394"/>
            <ac:spMk id="7" creationId="{60E1C6BA-86FF-494E-9C87-413657EFBB4A}"/>
          </ac:spMkLst>
        </pc:spChg>
        <pc:spChg chg="add mod">
          <ac:chgData name="Nguyễn Ngọc" userId="4a29e1633a5a476c" providerId="LiveId" clId="{05B72413-50BF-D147-86B1-0B9670472BEF}" dt="2021-08-18T22:43:11.815" v="389" actId="20577"/>
          <ac:spMkLst>
            <pc:docMk/>
            <pc:sldMk cId="1441506891" sldId="394"/>
            <ac:spMk id="8" creationId="{CFE38939-02BD-264A-9ACF-69A50E94A952}"/>
          </ac:spMkLst>
        </pc:spChg>
        <pc:spChg chg="add del mod">
          <ac:chgData name="Nguyễn Ngọc" userId="4a29e1633a5a476c" providerId="LiveId" clId="{05B72413-50BF-D147-86B1-0B9670472BEF}" dt="2021-08-18T22:44:04.909" v="400"/>
          <ac:spMkLst>
            <pc:docMk/>
            <pc:sldMk cId="1441506891" sldId="394"/>
            <ac:spMk id="9" creationId="{64A92DE1-3709-0C49-A13F-F1DB9C22C5D2}"/>
          </ac:spMkLst>
        </pc:spChg>
        <pc:spChg chg="mod">
          <ac:chgData name="Nguyễn Ngọc" userId="4a29e1633a5a476c" providerId="LiveId" clId="{05B72413-50BF-D147-86B1-0B9670472BEF}" dt="2021-08-18T22:43:27.075" v="392" actId="20577"/>
          <ac:spMkLst>
            <pc:docMk/>
            <pc:sldMk cId="1441506891" sldId="394"/>
            <ac:spMk id="74" creationId="{5A3873D0-A03A-47AE-B843-1CB8FAC1DEC5}"/>
          </ac:spMkLst>
        </pc:spChg>
        <pc:spChg chg="mod">
          <ac:chgData name="Nguyễn Ngọc" userId="4a29e1633a5a476c" providerId="LiveId" clId="{05B72413-50BF-D147-86B1-0B9670472BEF}" dt="2021-08-18T22:42:02.899" v="370" actId="14100"/>
          <ac:spMkLst>
            <pc:docMk/>
            <pc:sldMk cId="1441506891" sldId="394"/>
            <ac:spMk id="13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2:02.899" v="370" actId="14100"/>
          <ac:spMkLst>
            <pc:docMk/>
            <pc:sldMk cId="1441506891" sldId="394"/>
            <ac:spMk id="13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2:02.899" v="370" actId="14100"/>
          <ac:spMkLst>
            <pc:docMk/>
            <pc:sldMk cId="1441506891" sldId="394"/>
            <ac:spMk id="13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2:02.899" v="370" actId="14100"/>
          <ac:spMkLst>
            <pc:docMk/>
            <pc:sldMk cId="1441506891" sldId="394"/>
            <ac:spMk id="139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2:02.899" v="370" actId="14100"/>
          <ac:spMkLst>
            <pc:docMk/>
            <pc:sldMk cId="1441506891" sldId="394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2:02.899" v="370" actId="14100"/>
          <ac:spMkLst>
            <pc:docMk/>
            <pc:sldMk cId="1441506891" sldId="394"/>
            <ac:spMk id="141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2:02.899" v="370" actId="14100"/>
          <ac:spMkLst>
            <pc:docMk/>
            <pc:sldMk cId="1441506891" sldId="394"/>
            <ac:spMk id="142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2:02.899" v="370" actId="14100"/>
          <ac:spMkLst>
            <pc:docMk/>
            <pc:sldMk cId="1441506891" sldId="394"/>
            <ac:spMk id="143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2:02.899" v="370" actId="14100"/>
          <ac:spMkLst>
            <pc:docMk/>
            <pc:sldMk cId="1441506891" sldId="394"/>
            <ac:spMk id="14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2:02.899" v="370" actId="14100"/>
          <ac:spMkLst>
            <pc:docMk/>
            <pc:sldMk cId="1441506891" sldId="394"/>
            <ac:spMk id="145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2:02.899" v="370" actId="14100"/>
          <ac:spMkLst>
            <pc:docMk/>
            <pc:sldMk cId="1441506891" sldId="394"/>
            <ac:spMk id="14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2:02.899" v="370" actId="14100"/>
          <ac:spMkLst>
            <pc:docMk/>
            <pc:sldMk cId="1441506891" sldId="394"/>
            <ac:spMk id="14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3:24.483" v="390" actId="1076"/>
          <ac:spMkLst>
            <pc:docMk/>
            <pc:sldMk cId="1441506891" sldId="394"/>
            <ac:spMk id="154" creationId="{00000000-0000-0000-0000-000000000000}"/>
          </ac:spMkLst>
        </pc:spChg>
        <pc:grpChg chg="mod">
          <ac:chgData name="Nguyễn Ngọc" userId="4a29e1633a5a476c" providerId="LiveId" clId="{05B72413-50BF-D147-86B1-0B9670472BEF}" dt="2021-08-18T22:42:02.899" v="370" actId="14100"/>
          <ac:grpSpMkLst>
            <pc:docMk/>
            <pc:sldMk cId="1441506891" sldId="394"/>
            <ac:grpSpMk id="135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2:42:02.899" v="370" actId="14100"/>
          <ac:grpSpMkLst>
            <pc:docMk/>
            <pc:sldMk cId="1441506891" sldId="394"/>
            <ac:grpSpMk id="138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2:42:02.899" v="370" actId="14100"/>
          <ac:grpSpMkLst>
            <pc:docMk/>
            <pc:sldMk cId="1441506891" sldId="394"/>
            <ac:grpSpMk id="148" creationId="{00000000-0000-0000-0000-000000000000}"/>
          </ac:grpSpMkLst>
        </pc:grpChg>
        <pc:picChg chg="add del">
          <ac:chgData name="Nguyễn Ngọc" userId="4a29e1633a5a476c" providerId="LiveId" clId="{05B72413-50BF-D147-86B1-0B9670472BEF}" dt="2021-08-18T22:39:50.977" v="343"/>
          <ac:picMkLst>
            <pc:docMk/>
            <pc:sldMk cId="1441506891" sldId="394"/>
            <ac:picMk id="2049" creationId="{7A152285-A10A-D34D-BC7E-15B103F05D81}"/>
          </ac:picMkLst>
        </pc:picChg>
        <pc:picChg chg="add del mod">
          <ac:chgData name="Nguyễn Ngọc" userId="4a29e1633a5a476c" providerId="LiveId" clId="{05B72413-50BF-D147-86B1-0B9670472BEF}" dt="2021-08-18T22:39:49.506" v="341"/>
          <ac:picMkLst>
            <pc:docMk/>
            <pc:sldMk cId="1441506891" sldId="394"/>
            <ac:picMk id="2052" creationId="{EC2B6413-B7F8-D342-91BA-75BFD46E88B6}"/>
          </ac:picMkLst>
        </pc:picChg>
        <pc:picChg chg="add del">
          <ac:chgData name="Nguyễn Ngọc" userId="4a29e1633a5a476c" providerId="LiveId" clId="{05B72413-50BF-D147-86B1-0B9670472BEF}" dt="2021-08-18T22:40:14.696" v="349" actId="478"/>
          <ac:picMkLst>
            <pc:docMk/>
            <pc:sldMk cId="1441506891" sldId="394"/>
            <ac:picMk id="2055" creationId="{8FCC3472-E5B1-A149-B1B4-F8D10DE29930}"/>
          </ac:picMkLst>
        </pc:picChg>
      </pc:sldChg>
      <pc:sldChg chg="addSp modSp add mod addAnim delAnim modAnim">
        <pc:chgData name="Nguyễn Ngọc" userId="4a29e1633a5a476c" providerId="LiveId" clId="{05B72413-50BF-D147-86B1-0B9670472BEF}" dt="2021-08-18T22:49:11.514" v="458" actId="14100"/>
        <pc:sldMkLst>
          <pc:docMk/>
          <pc:sldMk cId="2838957647" sldId="395"/>
        </pc:sldMkLst>
        <pc:spChg chg="mod">
          <ac:chgData name="Nguyễn Ngọc" userId="4a29e1633a5a476c" providerId="LiveId" clId="{05B72413-50BF-D147-86B1-0B9670472BEF}" dt="2021-08-18T22:47:45.377" v="439" actId="14100"/>
          <ac:spMkLst>
            <pc:docMk/>
            <pc:sldMk cId="2838957647" sldId="395"/>
            <ac:spMk id="2" creationId="{B9218FEA-791A-4B4E-8EA2-AC8B655BFCA7}"/>
          </ac:spMkLst>
        </pc:spChg>
        <pc:spChg chg="add mod">
          <ac:chgData name="Nguyễn Ngọc" userId="4a29e1633a5a476c" providerId="LiveId" clId="{05B72413-50BF-D147-86B1-0B9670472BEF}" dt="2021-08-18T22:48:25.476" v="448" actId="14100"/>
          <ac:spMkLst>
            <pc:docMk/>
            <pc:sldMk cId="2838957647" sldId="395"/>
            <ac:spMk id="3" creationId="{6A12E70A-0C2B-9A45-9B73-6DABEBAC831D}"/>
          </ac:spMkLst>
        </pc:spChg>
        <pc:spChg chg="mod">
          <ac:chgData name="Nguyễn Ngọc" userId="4a29e1633a5a476c" providerId="LiveId" clId="{05B72413-50BF-D147-86B1-0B9670472BEF}" dt="2021-08-18T22:49:11.514" v="458" actId="14100"/>
          <ac:spMkLst>
            <pc:docMk/>
            <pc:sldMk cId="2838957647" sldId="395"/>
            <ac:spMk id="5" creationId="{B6CB2CCE-A5C9-4786-B739-064DCBC4DAC1}"/>
          </ac:spMkLst>
        </pc:spChg>
        <pc:spChg chg="mod">
          <ac:chgData name="Nguyễn Ngọc" userId="4a29e1633a5a476c" providerId="LiveId" clId="{05B72413-50BF-D147-86B1-0B9670472BEF}" dt="2021-08-18T22:48:39.713" v="450" actId="20577"/>
          <ac:spMkLst>
            <pc:docMk/>
            <pc:sldMk cId="2838957647" sldId="395"/>
            <ac:spMk id="74" creationId="{5A3873D0-A03A-47AE-B843-1CB8FAC1DEC5}"/>
          </ac:spMkLst>
        </pc:spChg>
        <pc:spChg chg="mod">
          <ac:chgData name="Nguyễn Ngọc" userId="4a29e1633a5a476c" providerId="LiveId" clId="{05B72413-50BF-D147-86B1-0B9670472BEF}" dt="2021-08-18T22:45:09.378" v="416" actId="14100"/>
          <ac:spMkLst>
            <pc:docMk/>
            <pc:sldMk cId="2838957647" sldId="395"/>
            <ac:spMk id="13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5:09.378" v="416" actId="14100"/>
          <ac:spMkLst>
            <pc:docMk/>
            <pc:sldMk cId="2838957647" sldId="395"/>
            <ac:spMk id="13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5:09.378" v="416" actId="14100"/>
          <ac:spMkLst>
            <pc:docMk/>
            <pc:sldMk cId="2838957647" sldId="395"/>
            <ac:spMk id="13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5:09.378" v="416" actId="14100"/>
          <ac:spMkLst>
            <pc:docMk/>
            <pc:sldMk cId="2838957647" sldId="395"/>
            <ac:spMk id="139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5:09.378" v="416" actId="14100"/>
          <ac:spMkLst>
            <pc:docMk/>
            <pc:sldMk cId="2838957647" sldId="395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5:09.378" v="416" actId="14100"/>
          <ac:spMkLst>
            <pc:docMk/>
            <pc:sldMk cId="2838957647" sldId="395"/>
            <ac:spMk id="141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5:09.378" v="416" actId="14100"/>
          <ac:spMkLst>
            <pc:docMk/>
            <pc:sldMk cId="2838957647" sldId="395"/>
            <ac:spMk id="142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5:09.378" v="416" actId="14100"/>
          <ac:spMkLst>
            <pc:docMk/>
            <pc:sldMk cId="2838957647" sldId="395"/>
            <ac:spMk id="143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5:09.378" v="416" actId="14100"/>
          <ac:spMkLst>
            <pc:docMk/>
            <pc:sldMk cId="2838957647" sldId="395"/>
            <ac:spMk id="14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5:09.378" v="416" actId="14100"/>
          <ac:spMkLst>
            <pc:docMk/>
            <pc:sldMk cId="2838957647" sldId="395"/>
            <ac:spMk id="145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5:09.378" v="416" actId="14100"/>
          <ac:spMkLst>
            <pc:docMk/>
            <pc:sldMk cId="2838957647" sldId="395"/>
            <ac:spMk id="14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5:09.378" v="416" actId="14100"/>
          <ac:spMkLst>
            <pc:docMk/>
            <pc:sldMk cId="2838957647" sldId="395"/>
            <ac:spMk id="14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48:46.652" v="453" actId="1035"/>
          <ac:spMkLst>
            <pc:docMk/>
            <pc:sldMk cId="2838957647" sldId="395"/>
            <ac:spMk id="154" creationId="{00000000-0000-0000-0000-000000000000}"/>
          </ac:spMkLst>
        </pc:spChg>
        <pc:grpChg chg="mod">
          <ac:chgData name="Nguyễn Ngọc" userId="4a29e1633a5a476c" providerId="LiveId" clId="{05B72413-50BF-D147-86B1-0B9670472BEF}" dt="2021-08-18T22:45:18.313" v="417" actId="1076"/>
          <ac:grpSpMkLst>
            <pc:docMk/>
            <pc:sldMk cId="2838957647" sldId="395"/>
            <ac:grpSpMk id="67" creationId="{25E9B991-B72C-4A2A-8926-C43CBF4E6C75}"/>
          </ac:grpSpMkLst>
        </pc:grpChg>
        <pc:grpChg chg="mod">
          <ac:chgData name="Nguyễn Ngọc" userId="4a29e1633a5a476c" providerId="LiveId" clId="{05B72413-50BF-D147-86B1-0B9670472BEF}" dt="2021-08-18T22:45:09.378" v="416" actId="14100"/>
          <ac:grpSpMkLst>
            <pc:docMk/>
            <pc:sldMk cId="2838957647" sldId="395"/>
            <ac:grpSpMk id="135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2:45:09.378" v="416" actId="14100"/>
          <ac:grpSpMkLst>
            <pc:docMk/>
            <pc:sldMk cId="2838957647" sldId="395"/>
            <ac:grpSpMk id="138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2:45:09.378" v="416" actId="14100"/>
          <ac:grpSpMkLst>
            <pc:docMk/>
            <pc:sldMk cId="2838957647" sldId="395"/>
            <ac:grpSpMk id="148" creationId="{00000000-0000-0000-0000-000000000000}"/>
          </ac:grpSpMkLst>
        </pc:grpChg>
      </pc:sldChg>
      <pc:sldChg chg="addSp modSp add mod modAnim">
        <pc:chgData name="Nguyễn Ngọc" userId="4a29e1633a5a476c" providerId="LiveId" clId="{05B72413-50BF-D147-86B1-0B9670472BEF}" dt="2021-08-18T23:42:41.395" v="1263" actId="1037"/>
        <pc:sldMkLst>
          <pc:docMk/>
          <pc:sldMk cId="3837708770" sldId="396"/>
        </pc:sldMkLst>
        <pc:spChg chg="mod">
          <ac:chgData name="Nguyễn Ngọc" userId="4a29e1633a5a476c" providerId="LiveId" clId="{05B72413-50BF-D147-86B1-0B9670472BEF}" dt="2021-08-18T22:50:46.986" v="472" actId="1076"/>
          <ac:spMkLst>
            <pc:docMk/>
            <pc:sldMk cId="3837708770" sldId="396"/>
            <ac:spMk id="2" creationId="{B9218FEA-791A-4B4E-8EA2-AC8B655BFCA7}"/>
          </ac:spMkLst>
        </pc:spChg>
        <pc:spChg chg="add mod">
          <ac:chgData name="Nguyễn Ngọc" userId="4a29e1633a5a476c" providerId="LiveId" clId="{05B72413-50BF-D147-86B1-0B9670472BEF}" dt="2021-08-18T22:52:37.344" v="522" actId="20577"/>
          <ac:spMkLst>
            <pc:docMk/>
            <pc:sldMk cId="3837708770" sldId="396"/>
            <ac:spMk id="3" creationId="{3F7C3064-102F-8447-8C08-A635610BD4E2}"/>
          </ac:spMkLst>
        </pc:spChg>
        <pc:spChg chg="mod">
          <ac:chgData name="Nguyễn Ngọc" userId="4a29e1633a5a476c" providerId="LiveId" clId="{05B72413-50BF-D147-86B1-0B9670472BEF}" dt="2021-08-18T22:53:34.119" v="530" actId="20577"/>
          <ac:spMkLst>
            <pc:docMk/>
            <pc:sldMk cId="3837708770" sldId="396"/>
            <ac:spMk id="5" creationId="{B6CB2CCE-A5C9-4786-B739-064DCBC4DAC1}"/>
          </ac:spMkLst>
        </pc:spChg>
        <pc:spChg chg="mod">
          <ac:chgData name="Nguyễn Ngọc" userId="4a29e1633a5a476c" providerId="LiveId" clId="{05B72413-50BF-D147-86B1-0B9670472BEF}" dt="2021-08-18T22:51:24.482" v="493" actId="20577"/>
          <ac:spMkLst>
            <pc:docMk/>
            <pc:sldMk cId="3837708770" sldId="396"/>
            <ac:spMk id="74" creationId="{5A3873D0-A03A-47AE-B843-1CB8FAC1DEC5}"/>
          </ac:spMkLst>
        </pc:spChg>
        <pc:spChg chg="mod">
          <ac:chgData name="Nguyễn Ngọc" userId="4a29e1633a5a476c" providerId="LiveId" clId="{05B72413-50BF-D147-86B1-0B9670472BEF}" dt="2021-08-18T22:50:51.605" v="473" actId="14100"/>
          <ac:spMkLst>
            <pc:docMk/>
            <pc:sldMk cId="3837708770" sldId="396"/>
            <ac:spMk id="13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50:51.605" v="473" actId="14100"/>
          <ac:spMkLst>
            <pc:docMk/>
            <pc:sldMk cId="3837708770" sldId="396"/>
            <ac:spMk id="13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50:51.605" v="473" actId="14100"/>
          <ac:spMkLst>
            <pc:docMk/>
            <pc:sldMk cId="3837708770" sldId="396"/>
            <ac:spMk id="13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50:51.605" v="473" actId="14100"/>
          <ac:spMkLst>
            <pc:docMk/>
            <pc:sldMk cId="3837708770" sldId="396"/>
            <ac:spMk id="139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50:51.605" v="473" actId="14100"/>
          <ac:spMkLst>
            <pc:docMk/>
            <pc:sldMk cId="3837708770" sldId="396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50:51.605" v="473" actId="14100"/>
          <ac:spMkLst>
            <pc:docMk/>
            <pc:sldMk cId="3837708770" sldId="396"/>
            <ac:spMk id="141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50:51.605" v="473" actId="14100"/>
          <ac:spMkLst>
            <pc:docMk/>
            <pc:sldMk cId="3837708770" sldId="396"/>
            <ac:spMk id="142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50:51.605" v="473" actId="14100"/>
          <ac:spMkLst>
            <pc:docMk/>
            <pc:sldMk cId="3837708770" sldId="396"/>
            <ac:spMk id="143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50:51.605" v="473" actId="14100"/>
          <ac:spMkLst>
            <pc:docMk/>
            <pc:sldMk cId="3837708770" sldId="396"/>
            <ac:spMk id="14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50:51.605" v="473" actId="14100"/>
          <ac:spMkLst>
            <pc:docMk/>
            <pc:sldMk cId="3837708770" sldId="396"/>
            <ac:spMk id="145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50:51.605" v="473" actId="14100"/>
          <ac:spMkLst>
            <pc:docMk/>
            <pc:sldMk cId="3837708770" sldId="396"/>
            <ac:spMk id="14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50:51.605" v="473" actId="14100"/>
          <ac:spMkLst>
            <pc:docMk/>
            <pc:sldMk cId="3837708770" sldId="396"/>
            <ac:spMk id="14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42:41.395" v="1263" actId="1037"/>
          <ac:spMkLst>
            <pc:docMk/>
            <pc:sldMk cId="3837708770" sldId="396"/>
            <ac:spMk id="154" creationId="{00000000-0000-0000-0000-000000000000}"/>
          </ac:spMkLst>
        </pc:spChg>
        <pc:grpChg chg="mod">
          <ac:chgData name="Nguyễn Ngọc" userId="4a29e1633a5a476c" providerId="LiveId" clId="{05B72413-50BF-D147-86B1-0B9670472BEF}" dt="2021-08-18T22:50:56.264" v="485" actId="1036"/>
          <ac:grpSpMkLst>
            <pc:docMk/>
            <pc:sldMk cId="3837708770" sldId="396"/>
            <ac:grpSpMk id="67" creationId="{25E9B991-B72C-4A2A-8926-C43CBF4E6C75}"/>
          </ac:grpSpMkLst>
        </pc:grpChg>
        <pc:grpChg chg="mod">
          <ac:chgData name="Nguyễn Ngọc" userId="4a29e1633a5a476c" providerId="LiveId" clId="{05B72413-50BF-D147-86B1-0B9670472BEF}" dt="2021-08-18T22:50:51.605" v="473" actId="14100"/>
          <ac:grpSpMkLst>
            <pc:docMk/>
            <pc:sldMk cId="3837708770" sldId="396"/>
            <ac:grpSpMk id="135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2:50:51.605" v="473" actId="14100"/>
          <ac:grpSpMkLst>
            <pc:docMk/>
            <pc:sldMk cId="3837708770" sldId="396"/>
            <ac:grpSpMk id="138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2:50:51.605" v="473" actId="14100"/>
          <ac:grpSpMkLst>
            <pc:docMk/>
            <pc:sldMk cId="3837708770" sldId="396"/>
            <ac:grpSpMk id="148" creationId="{00000000-0000-0000-0000-000000000000}"/>
          </ac:grpSpMkLst>
        </pc:grpChg>
      </pc:sldChg>
      <pc:sldChg chg="addSp modSp add mod modAnim">
        <pc:chgData name="Nguyễn Ngọc" userId="4a29e1633a5a476c" providerId="LiveId" clId="{05B72413-50BF-D147-86B1-0B9670472BEF}" dt="2021-08-18T22:57:42.914" v="584" actId="1076"/>
        <pc:sldMkLst>
          <pc:docMk/>
          <pc:sldMk cId="1956886580" sldId="397"/>
        </pc:sldMkLst>
        <pc:spChg chg="mod">
          <ac:chgData name="Nguyễn Ngọc" userId="4a29e1633a5a476c" providerId="LiveId" clId="{05B72413-50BF-D147-86B1-0B9670472BEF}" dt="2021-08-18T22:55:52.820" v="557" actId="21"/>
          <ac:spMkLst>
            <pc:docMk/>
            <pc:sldMk cId="1956886580" sldId="397"/>
            <ac:spMk id="2" creationId="{B9218FEA-791A-4B4E-8EA2-AC8B655BFCA7}"/>
          </ac:spMkLst>
        </pc:spChg>
        <pc:spChg chg="add mod">
          <ac:chgData name="Nguyễn Ngọc" userId="4a29e1633a5a476c" providerId="LiveId" clId="{05B72413-50BF-D147-86B1-0B9670472BEF}" dt="2021-08-18T22:56:51.625" v="575" actId="20577"/>
          <ac:spMkLst>
            <pc:docMk/>
            <pc:sldMk cId="1956886580" sldId="397"/>
            <ac:spMk id="3" creationId="{67AE9675-1037-D445-A331-40FC7B878FE1}"/>
          </ac:spMkLst>
        </pc:spChg>
        <pc:spChg chg="mod">
          <ac:chgData name="Nguyễn Ngọc" userId="4a29e1633a5a476c" providerId="LiveId" clId="{05B72413-50BF-D147-86B1-0B9670472BEF}" dt="2021-08-18T22:57:36.692" v="583" actId="14100"/>
          <ac:spMkLst>
            <pc:docMk/>
            <pc:sldMk cId="1956886580" sldId="397"/>
            <ac:spMk id="5" creationId="{B6CB2CCE-A5C9-4786-B739-064DCBC4DAC1}"/>
          </ac:spMkLst>
        </pc:spChg>
        <pc:spChg chg="mod">
          <ac:chgData name="Nguyễn Ngọc" userId="4a29e1633a5a476c" providerId="LiveId" clId="{05B72413-50BF-D147-86B1-0B9670472BEF}" dt="2021-08-18T22:57:07.488" v="577" actId="20577"/>
          <ac:spMkLst>
            <pc:docMk/>
            <pc:sldMk cId="1956886580" sldId="397"/>
            <ac:spMk id="74" creationId="{5A3873D0-A03A-47AE-B843-1CB8FAC1DEC5}"/>
          </ac:spMkLst>
        </pc:spChg>
        <pc:spChg chg="mod">
          <ac:chgData name="Nguyễn Ngọc" userId="4a29e1633a5a476c" providerId="LiveId" clId="{05B72413-50BF-D147-86B1-0B9670472BEF}" dt="2021-08-18T22:54:32.232" v="545" actId="1035"/>
          <ac:spMkLst>
            <pc:docMk/>
            <pc:sldMk cId="1956886580" sldId="397"/>
            <ac:spMk id="13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54:03.804" v="536" actId="20577"/>
          <ac:spMkLst>
            <pc:docMk/>
            <pc:sldMk cId="1956886580" sldId="397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57:42.914" v="584" actId="1076"/>
          <ac:spMkLst>
            <pc:docMk/>
            <pc:sldMk cId="1956886580" sldId="397"/>
            <ac:spMk id="154" creationId="{00000000-0000-0000-0000-000000000000}"/>
          </ac:spMkLst>
        </pc:spChg>
      </pc:sldChg>
      <pc:sldChg chg="modSp add mod modAnim">
        <pc:chgData name="Nguyễn Ngọc" userId="4a29e1633a5a476c" providerId="LiveId" clId="{05B72413-50BF-D147-86B1-0B9670472BEF}" dt="2021-08-18T22:59:59.386" v="612" actId="113"/>
        <pc:sldMkLst>
          <pc:docMk/>
          <pc:sldMk cId="3127983867" sldId="398"/>
        </pc:sldMkLst>
        <pc:spChg chg="mod">
          <ac:chgData name="Nguyễn Ngọc" userId="4a29e1633a5a476c" providerId="LiveId" clId="{05B72413-50BF-D147-86B1-0B9670472BEF}" dt="2021-08-18T22:59:17.627" v="604" actId="255"/>
          <ac:spMkLst>
            <pc:docMk/>
            <pc:sldMk cId="3127983867" sldId="398"/>
            <ac:spMk id="2" creationId="{B9218FEA-791A-4B4E-8EA2-AC8B655BFCA7}"/>
          </ac:spMkLst>
        </pc:spChg>
        <pc:spChg chg="mod">
          <ac:chgData name="Nguyễn Ngọc" userId="4a29e1633a5a476c" providerId="LiveId" clId="{05B72413-50BF-D147-86B1-0B9670472BEF}" dt="2021-08-18T22:59:59.386" v="612" actId="113"/>
          <ac:spMkLst>
            <pc:docMk/>
            <pc:sldMk cId="3127983867" sldId="398"/>
            <ac:spMk id="5" creationId="{B6CB2CCE-A5C9-4786-B739-064DCBC4DAC1}"/>
          </ac:spMkLst>
        </pc:spChg>
        <pc:spChg chg="mod">
          <ac:chgData name="Nguyễn Ngọc" userId="4a29e1633a5a476c" providerId="LiveId" clId="{05B72413-50BF-D147-86B1-0B9670472BEF}" dt="2021-08-18T22:58:23.204" v="590" actId="20577"/>
          <ac:spMkLst>
            <pc:docMk/>
            <pc:sldMk cId="3127983867" sldId="398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2:59:29.557" v="605" actId="1076"/>
          <ac:spMkLst>
            <pc:docMk/>
            <pc:sldMk cId="3127983867" sldId="398"/>
            <ac:spMk id="154" creationId="{00000000-0000-0000-0000-000000000000}"/>
          </ac:spMkLst>
        </pc:spChg>
      </pc:sldChg>
      <pc:sldChg chg="addSp delSp modSp add mod modAnim">
        <pc:chgData name="Nguyễn Ngọc" userId="4a29e1633a5a476c" providerId="LiveId" clId="{05B72413-50BF-D147-86B1-0B9670472BEF}" dt="2021-08-18T23:43:06.343" v="1267" actId="1036"/>
        <pc:sldMkLst>
          <pc:docMk/>
          <pc:sldMk cId="3158702554" sldId="399"/>
        </pc:sldMkLst>
        <pc:spChg chg="mod">
          <ac:chgData name="Nguyễn Ngọc" userId="4a29e1633a5a476c" providerId="LiveId" clId="{05B72413-50BF-D147-86B1-0B9670472BEF}" dt="2021-08-18T23:20:31.394" v="887" actId="1076"/>
          <ac:spMkLst>
            <pc:docMk/>
            <pc:sldMk cId="3158702554" sldId="399"/>
            <ac:spMk id="2" creationId="{B9218FEA-791A-4B4E-8EA2-AC8B655BFCA7}"/>
          </ac:spMkLst>
        </pc:spChg>
        <pc:spChg chg="add del mod">
          <ac:chgData name="Nguyễn Ngọc" userId="4a29e1633a5a476c" providerId="LiveId" clId="{05B72413-50BF-D147-86B1-0B9670472BEF}" dt="2021-08-18T23:00:48.660" v="618" actId="478"/>
          <ac:spMkLst>
            <pc:docMk/>
            <pc:sldMk cId="3158702554" sldId="399"/>
            <ac:spMk id="3" creationId="{6A7FB00E-E3C3-B347-94CE-562ED0762EEB}"/>
          </ac:spMkLst>
        </pc:spChg>
        <pc:spChg chg="mod">
          <ac:chgData name="Nguyễn Ngọc" userId="4a29e1633a5a476c" providerId="LiveId" clId="{05B72413-50BF-D147-86B1-0B9670472BEF}" dt="2021-08-18T23:04:40.023" v="687" actId="20577"/>
          <ac:spMkLst>
            <pc:docMk/>
            <pc:sldMk cId="3158702554" sldId="399"/>
            <ac:spMk id="5" creationId="{B6CB2CCE-A5C9-4786-B739-064DCBC4DAC1}"/>
          </ac:spMkLst>
        </pc:spChg>
        <pc:spChg chg="add del mod">
          <ac:chgData name="Nguyễn Ngọc" userId="4a29e1633a5a476c" providerId="LiveId" clId="{05B72413-50BF-D147-86B1-0B9670472BEF}" dt="2021-08-18T23:18:31.695" v="871"/>
          <ac:spMkLst>
            <pc:docMk/>
            <pc:sldMk cId="3158702554" sldId="399"/>
            <ac:spMk id="50" creationId="{2E4B7CE5-191F-FC46-8871-998CB5FE0CC6}"/>
          </ac:spMkLst>
        </pc:spChg>
        <pc:spChg chg="add del mod">
          <ac:chgData name="Nguyễn Ngọc" userId="4a29e1633a5a476c" providerId="LiveId" clId="{05B72413-50BF-D147-86B1-0B9670472BEF}" dt="2021-08-18T23:18:31.695" v="871"/>
          <ac:spMkLst>
            <pc:docMk/>
            <pc:sldMk cId="3158702554" sldId="399"/>
            <ac:spMk id="51" creationId="{7C25D6AF-C834-7243-9B32-28C47F2ED3FD}"/>
          </ac:spMkLst>
        </pc:spChg>
        <pc:spChg chg="add del mod">
          <ac:chgData name="Nguyễn Ngọc" userId="4a29e1633a5a476c" providerId="LiveId" clId="{05B72413-50BF-D147-86B1-0B9670472BEF}" dt="2021-08-18T23:20:29.583" v="884"/>
          <ac:spMkLst>
            <pc:docMk/>
            <pc:sldMk cId="3158702554" sldId="399"/>
            <ac:spMk id="52" creationId="{D541C21F-C8E4-0046-B1D2-C4E000977D4C}"/>
          </ac:spMkLst>
        </pc:spChg>
        <pc:spChg chg="mod">
          <ac:chgData name="Nguyễn Ngọc" userId="4a29e1633a5a476c" providerId="LiveId" clId="{05B72413-50BF-D147-86B1-0B9670472BEF}" dt="2021-08-18T23:03:56.227" v="676" actId="20577"/>
          <ac:spMkLst>
            <pc:docMk/>
            <pc:sldMk cId="3158702554" sldId="399"/>
            <ac:spMk id="74" creationId="{5A3873D0-A03A-47AE-B843-1CB8FAC1DEC5}"/>
          </ac:spMkLst>
        </pc:spChg>
        <pc:spChg chg="mod topLvl">
          <ac:chgData name="Nguyễn Ngọc" userId="4a29e1633a5a476c" providerId="LiveId" clId="{05B72413-50BF-D147-86B1-0B9670472BEF}" dt="2021-08-18T23:20:30.854" v="886" actId="165"/>
          <ac:spMkLst>
            <pc:docMk/>
            <pc:sldMk cId="3158702554" sldId="399"/>
            <ac:spMk id="13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20:51.671" v="903" actId="1035"/>
          <ac:spMkLst>
            <pc:docMk/>
            <pc:sldMk cId="3158702554" sldId="399"/>
            <ac:spMk id="13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20:40.902" v="888" actId="14100"/>
          <ac:spMkLst>
            <pc:docMk/>
            <pc:sldMk cId="3158702554" sldId="399"/>
            <ac:spMk id="13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9:40.624" v="880" actId="14100"/>
          <ac:spMkLst>
            <pc:docMk/>
            <pc:sldMk cId="3158702554" sldId="399"/>
            <ac:spMk id="139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9:40.624" v="880" actId="14100"/>
          <ac:spMkLst>
            <pc:docMk/>
            <pc:sldMk cId="3158702554" sldId="399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9:40.624" v="880" actId="14100"/>
          <ac:spMkLst>
            <pc:docMk/>
            <pc:sldMk cId="3158702554" sldId="399"/>
            <ac:spMk id="141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9:40.624" v="880" actId="14100"/>
          <ac:spMkLst>
            <pc:docMk/>
            <pc:sldMk cId="3158702554" sldId="399"/>
            <ac:spMk id="142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9:40.624" v="880" actId="14100"/>
          <ac:spMkLst>
            <pc:docMk/>
            <pc:sldMk cId="3158702554" sldId="399"/>
            <ac:spMk id="143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9:40.624" v="880" actId="14100"/>
          <ac:spMkLst>
            <pc:docMk/>
            <pc:sldMk cId="3158702554" sldId="399"/>
            <ac:spMk id="14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9:40.624" v="880" actId="14100"/>
          <ac:spMkLst>
            <pc:docMk/>
            <pc:sldMk cId="3158702554" sldId="399"/>
            <ac:spMk id="145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9:40.624" v="880" actId="14100"/>
          <ac:spMkLst>
            <pc:docMk/>
            <pc:sldMk cId="3158702554" sldId="399"/>
            <ac:spMk id="14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9:40.624" v="880" actId="14100"/>
          <ac:spMkLst>
            <pc:docMk/>
            <pc:sldMk cId="3158702554" sldId="399"/>
            <ac:spMk id="14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43:06.343" v="1267" actId="1036"/>
          <ac:spMkLst>
            <pc:docMk/>
            <pc:sldMk cId="3158702554" sldId="399"/>
            <ac:spMk id="154" creationId="{00000000-0000-0000-0000-000000000000}"/>
          </ac:spMkLst>
        </pc:spChg>
        <pc:grpChg chg="add del mod">
          <ac:chgData name="Nguyễn Ngọc" userId="4a29e1633a5a476c" providerId="LiveId" clId="{05B72413-50BF-D147-86B1-0B9670472BEF}" dt="2021-08-18T23:19:41.115" v="881" actId="338"/>
          <ac:grpSpMkLst>
            <pc:docMk/>
            <pc:sldMk cId="3158702554" sldId="399"/>
            <ac:grpSpMk id="4" creationId="{E7120C77-375A-2E46-A4E7-3D50D25EAC52}"/>
          </ac:grpSpMkLst>
        </pc:grpChg>
        <pc:grpChg chg="mod">
          <ac:chgData name="Nguyễn Ngọc" userId="4a29e1633a5a476c" providerId="LiveId" clId="{05B72413-50BF-D147-86B1-0B9670472BEF}" dt="2021-08-18T23:02:55.871" v="655" actId="1036"/>
          <ac:grpSpMkLst>
            <pc:docMk/>
            <pc:sldMk cId="3158702554" sldId="399"/>
            <ac:grpSpMk id="67" creationId="{25E9B991-B72C-4A2A-8926-C43CBF4E6C75}"/>
          </ac:grpSpMkLst>
        </pc:grpChg>
        <pc:grpChg chg="add del mod topLvl">
          <ac:chgData name="Nguyễn Ngọc" userId="4a29e1633a5a476c" providerId="LiveId" clId="{05B72413-50BF-D147-86B1-0B9670472BEF}" dt="2021-08-18T23:20:30.854" v="886" actId="165"/>
          <ac:grpSpMkLst>
            <pc:docMk/>
            <pc:sldMk cId="3158702554" sldId="399"/>
            <ac:grpSpMk id="135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3:19:40.624" v="880" actId="14100"/>
          <ac:grpSpMkLst>
            <pc:docMk/>
            <pc:sldMk cId="3158702554" sldId="399"/>
            <ac:grpSpMk id="138" creationId="{00000000-0000-0000-0000-000000000000}"/>
          </ac:grpSpMkLst>
        </pc:grpChg>
        <pc:grpChg chg="add del mod">
          <ac:chgData name="Nguyễn Ngọc" userId="4a29e1633a5a476c" providerId="LiveId" clId="{05B72413-50BF-D147-86B1-0B9670472BEF}" dt="2021-08-18T23:20:30.854" v="886" actId="165"/>
          <ac:grpSpMkLst>
            <pc:docMk/>
            <pc:sldMk cId="3158702554" sldId="399"/>
            <ac:grpSpMk id="148" creationId="{00000000-0000-0000-0000-000000000000}"/>
          </ac:grpSpMkLst>
        </pc:grpChg>
        <pc:picChg chg="add mod">
          <ac:chgData name="Nguyễn Ngọc" userId="4a29e1633a5a476c" providerId="LiveId" clId="{05B72413-50BF-D147-86B1-0B9670472BEF}" dt="2021-08-18T23:03:24.330" v="661" actId="1076"/>
          <ac:picMkLst>
            <pc:docMk/>
            <pc:sldMk cId="3158702554" sldId="399"/>
            <ac:picMk id="49" creationId="{28CA209A-5B0E-D24A-9C5F-D9E6A3356705}"/>
          </ac:picMkLst>
        </pc:picChg>
      </pc:sldChg>
      <pc:sldChg chg="delSp modSp add mod modAnim">
        <pc:chgData name="Nguyễn Ngọc" userId="4a29e1633a5a476c" providerId="LiveId" clId="{05B72413-50BF-D147-86B1-0B9670472BEF}" dt="2021-08-18T23:15:59.173" v="865" actId="20577"/>
        <pc:sldMkLst>
          <pc:docMk/>
          <pc:sldMk cId="786793600" sldId="400"/>
        </pc:sldMkLst>
        <pc:spChg chg="mod">
          <ac:chgData name="Nguyễn Ngọc" userId="4a29e1633a5a476c" providerId="LiveId" clId="{05B72413-50BF-D147-86B1-0B9670472BEF}" dt="2021-08-18T23:14:50.324" v="848" actId="1076"/>
          <ac:spMkLst>
            <pc:docMk/>
            <pc:sldMk cId="786793600" sldId="400"/>
            <ac:spMk id="2" creationId="{B9218FEA-791A-4B4E-8EA2-AC8B655BFCA7}"/>
          </ac:spMkLst>
        </pc:spChg>
        <pc:spChg chg="mod">
          <ac:chgData name="Nguyễn Ngọc" userId="4a29e1633a5a476c" providerId="LiveId" clId="{05B72413-50BF-D147-86B1-0B9670472BEF}" dt="2021-08-18T23:15:59.173" v="865" actId="20577"/>
          <ac:spMkLst>
            <pc:docMk/>
            <pc:sldMk cId="786793600" sldId="400"/>
            <ac:spMk id="5" creationId="{B6CB2CCE-A5C9-4786-B739-064DCBC4DAC1}"/>
          </ac:spMkLst>
        </pc:spChg>
        <pc:spChg chg="mod">
          <ac:chgData name="Nguyễn Ngọc" userId="4a29e1633a5a476c" providerId="LiveId" clId="{05B72413-50BF-D147-86B1-0B9670472BEF}" dt="2021-08-18T23:15:12.501" v="853" actId="1076"/>
          <ac:spMkLst>
            <pc:docMk/>
            <pc:sldMk cId="786793600" sldId="400"/>
            <ac:spMk id="74" creationId="{5A3873D0-A03A-47AE-B843-1CB8FAC1DEC5}"/>
          </ac:spMkLst>
        </pc:spChg>
        <pc:spChg chg="mod topLvl">
          <ac:chgData name="Nguyễn Ngọc" userId="4a29e1633a5a476c" providerId="LiveId" clId="{05B72413-50BF-D147-86B1-0B9670472BEF}" dt="2021-08-18T23:14:40.499" v="847" actId="1038"/>
          <ac:spMkLst>
            <pc:docMk/>
            <pc:sldMk cId="786793600" sldId="400"/>
            <ac:spMk id="13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3:25.809" v="824" actId="20577"/>
          <ac:spMkLst>
            <pc:docMk/>
            <pc:sldMk cId="786793600" sldId="400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5:01.757" v="851" actId="1037"/>
          <ac:spMkLst>
            <pc:docMk/>
            <pc:sldMk cId="786793600" sldId="400"/>
            <ac:spMk id="154" creationId="{00000000-0000-0000-0000-000000000000}"/>
          </ac:spMkLst>
        </pc:spChg>
        <pc:grpChg chg="mod">
          <ac:chgData name="Nguyễn Ngọc" userId="4a29e1633a5a476c" providerId="LiveId" clId="{05B72413-50BF-D147-86B1-0B9670472BEF}" dt="2021-08-18T23:13:31.614" v="835" actId="1036"/>
          <ac:grpSpMkLst>
            <pc:docMk/>
            <pc:sldMk cId="786793600" sldId="400"/>
            <ac:grpSpMk id="67" creationId="{25E9B991-B72C-4A2A-8926-C43CBF4E6C75}"/>
          </ac:grpSpMkLst>
        </pc:grpChg>
        <pc:grpChg chg="topLvl">
          <ac:chgData name="Nguyễn Ngọc" userId="4a29e1633a5a476c" providerId="LiveId" clId="{05B72413-50BF-D147-86B1-0B9670472BEF}" dt="2021-08-18T23:13:52.995" v="838" actId="165"/>
          <ac:grpSpMkLst>
            <pc:docMk/>
            <pc:sldMk cId="786793600" sldId="400"/>
            <ac:grpSpMk id="135" creationId="{00000000-0000-0000-0000-000000000000}"/>
          </ac:grpSpMkLst>
        </pc:grpChg>
        <pc:grpChg chg="del">
          <ac:chgData name="Nguyễn Ngọc" userId="4a29e1633a5a476c" providerId="LiveId" clId="{05B72413-50BF-D147-86B1-0B9670472BEF}" dt="2021-08-18T23:13:52.995" v="838" actId="165"/>
          <ac:grpSpMkLst>
            <pc:docMk/>
            <pc:sldMk cId="786793600" sldId="400"/>
            <ac:grpSpMk id="148" creationId="{00000000-0000-0000-0000-000000000000}"/>
          </ac:grpSpMkLst>
        </pc:grpChg>
      </pc:sldChg>
      <pc:sldChg chg="addSp delSp modSp add mod modAnim">
        <pc:chgData name="Nguyễn Ngọc" userId="4a29e1633a5a476c" providerId="LiveId" clId="{05B72413-50BF-D147-86B1-0B9670472BEF}" dt="2021-08-18T23:27:18.106" v="1029" actId="113"/>
        <pc:sldMkLst>
          <pc:docMk/>
          <pc:sldMk cId="3715164088" sldId="401"/>
        </pc:sldMkLst>
        <pc:spChg chg="mod">
          <ac:chgData name="Nguyễn Ngọc" userId="4a29e1633a5a476c" providerId="LiveId" clId="{05B72413-50BF-D147-86B1-0B9670472BEF}" dt="2021-08-18T23:23:26.455" v="932" actId="14100"/>
          <ac:spMkLst>
            <pc:docMk/>
            <pc:sldMk cId="3715164088" sldId="401"/>
            <ac:spMk id="2" creationId="{B9218FEA-791A-4B4E-8EA2-AC8B655BFCA7}"/>
          </ac:spMkLst>
        </pc:spChg>
        <pc:spChg chg="add del">
          <ac:chgData name="Nguyễn Ngọc" userId="4a29e1633a5a476c" providerId="LiveId" clId="{05B72413-50BF-D147-86B1-0B9670472BEF}" dt="2021-08-18T23:22:05.096" v="910"/>
          <ac:spMkLst>
            <pc:docMk/>
            <pc:sldMk cId="3715164088" sldId="401"/>
            <ac:spMk id="3" creationId="{D03BABC4-2515-1248-850B-43697DBA165A}"/>
          </ac:spMkLst>
        </pc:spChg>
        <pc:spChg chg="add del">
          <ac:chgData name="Nguyễn Ngọc" userId="4a29e1633a5a476c" providerId="LiveId" clId="{05B72413-50BF-D147-86B1-0B9670472BEF}" dt="2021-08-18T23:22:05.096" v="910"/>
          <ac:spMkLst>
            <pc:docMk/>
            <pc:sldMk cId="3715164088" sldId="401"/>
            <ac:spMk id="4" creationId="{C0C9DEC3-AA37-174F-9EB1-5ACA932E29A3}"/>
          </ac:spMkLst>
        </pc:spChg>
        <pc:spChg chg="mod">
          <ac:chgData name="Nguyễn Ngọc" userId="4a29e1633a5a476c" providerId="LiveId" clId="{05B72413-50BF-D147-86B1-0B9670472BEF}" dt="2021-08-18T23:27:18.106" v="1029" actId="113"/>
          <ac:spMkLst>
            <pc:docMk/>
            <pc:sldMk cId="3715164088" sldId="401"/>
            <ac:spMk id="5" creationId="{B6CB2CCE-A5C9-4786-B739-064DCBC4DAC1}"/>
          </ac:spMkLst>
        </pc:spChg>
        <pc:spChg chg="add del">
          <ac:chgData name="Nguyễn Ngọc" userId="4a29e1633a5a476c" providerId="LiveId" clId="{05B72413-50BF-D147-86B1-0B9670472BEF}" dt="2021-08-18T23:22:05.096" v="910"/>
          <ac:spMkLst>
            <pc:docMk/>
            <pc:sldMk cId="3715164088" sldId="401"/>
            <ac:spMk id="6" creationId="{14B458EA-2C36-C340-9CD2-8BC2C9E2F8CA}"/>
          </ac:spMkLst>
        </pc:spChg>
        <pc:spChg chg="add del">
          <ac:chgData name="Nguyễn Ngọc" userId="4a29e1633a5a476c" providerId="LiveId" clId="{05B72413-50BF-D147-86B1-0B9670472BEF}" dt="2021-08-18T23:22:05.096" v="910"/>
          <ac:spMkLst>
            <pc:docMk/>
            <pc:sldMk cId="3715164088" sldId="401"/>
            <ac:spMk id="7" creationId="{68CF33DF-7455-B54C-A8D4-FE95A0D964AD}"/>
          </ac:spMkLst>
        </pc:spChg>
        <pc:spChg chg="add del">
          <ac:chgData name="Nguyễn Ngọc" userId="4a29e1633a5a476c" providerId="LiveId" clId="{05B72413-50BF-D147-86B1-0B9670472BEF}" dt="2021-08-18T23:22:05.096" v="910"/>
          <ac:spMkLst>
            <pc:docMk/>
            <pc:sldMk cId="3715164088" sldId="401"/>
            <ac:spMk id="8" creationId="{1AF4121D-CFB2-EC46-84A7-E537E6C87CB3}"/>
          </ac:spMkLst>
        </pc:spChg>
        <pc:spChg chg="add del">
          <ac:chgData name="Nguyễn Ngọc" userId="4a29e1633a5a476c" providerId="LiveId" clId="{05B72413-50BF-D147-86B1-0B9670472BEF}" dt="2021-08-18T23:22:05.096" v="910"/>
          <ac:spMkLst>
            <pc:docMk/>
            <pc:sldMk cId="3715164088" sldId="401"/>
            <ac:spMk id="9" creationId="{F924508D-5F95-574F-B930-9F23F431D660}"/>
          </ac:spMkLst>
        </pc:spChg>
        <pc:spChg chg="add mod">
          <ac:chgData name="Nguyễn Ngọc" userId="4a29e1633a5a476c" providerId="LiveId" clId="{05B72413-50BF-D147-86B1-0B9670472BEF}" dt="2021-08-18T23:26:43.295" v="1021" actId="1076"/>
          <ac:spMkLst>
            <pc:docMk/>
            <pc:sldMk cId="3715164088" sldId="401"/>
            <ac:spMk id="10" creationId="{AE536EE7-279E-D24C-8519-5D17CF7A3B83}"/>
          </ac:spMkLst>
        </pc:spChg>
        <pc:spChg chg="mod">
          <ac:chgData name="Nguyễn Ngọc" userId="4a29e1633a5a476c" providerId="LiveId" clId="{05B72413-50BF-D147-86B1-0B9670472BEF}" dt="2021-08-18T23:25:29.407" v="990" actId="1036"/>
          <ac:spMkLst>
            <pc:docMk/>
            <pc:sldMk cId="3715164088" sldId="401"/>
            <ac:spMk id="68" creationId="{61093291-1104-489B-A77D-491B753CC570}"/>
          </ac:spMkLst>
        </pc:spChg>
        <pc:spChg chg="mod">
          <ac:chgData name="Nguyễn Ngọc" userId="4a29e1633a5a476c" providerId="LiveId" clId="{05B72413-50BF-D147-86B1-0B9670472BEF}" dt="2021-08-18T23:25:29.407" v="990" actId="1036"/>
          <ac:spMkLst>
            <pc:docMk/>
            <pc:sldMk cId="3715164088" sldId="401"/>
            <ac:spMk id="71" creationId="{24E9C690-2636-4EBE-A8A9-537F0603DC9B}"/>
          </ac:spMkLst>
        </pc:spChg>
        <pc:spChg chg="mod">
          <ac:chgData name="Nguyễn Ngọc" userId="4a29e1633a5a476c" providerId="LiveId" clId="{05B72413-50BF-D147-86B1-0B9670472BEF}" dt="2021-08-18T23:25:29.407" v="990" actId="1036"/>
          <ac:spMkLst>
            <pc:docMk/>
            <pc:sldMk cId="3715164088" sldId="401"/>
            <ac:spMk id="72" creationId="{F5887554-7901-476D-A1C6-144CDEF4F217}"/>
          </ac:spMkLst>
        </pc:spChg>
        <pc:spChg chg="mod">
          <ac:chgData name="Nguyễn Ngọc" userId="4a29e1633a5a476c" providerId="LiveId" clId="{05B72413-50BF-D147-86B1-0B9670472BEF}" dt="2021-08-18T23:24:07.737" v="953" actId="1076"/>
          <ac:spMkLst>
            <pc:docMk/>
            <pc:sldMk cId="3715164088" sldId="401"/>
            <ac:spMk id="74" creationId="{5A3873D0-A03A-47AE-B843-1CB8FAC1DEC5}"/>
          </ac:spMkLst>
        </pc:spChg>
        <pc:spChg chg="mod topLvl">
          <ac:chgData name="Nguyễn Ngọc" userId="4a29e1633a5a476c" providerId="LiveId" clId="{05B72413-50BF-D147-86B1-0B9670472BEF}" dt="2021-08-18T23:23:58.259" v="951" actId="14100"/>
          <ac:spMkLst>
            <pc:docMk/>
            <pc:sldMk cId="3715164088" sldId="401"/>
            <ac:spMk id="13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23:05.672" v="927" actId="20577"/>
          <ac:spMkLst>
            <pc:docMk/>
            <pc:sldMk cId="3715164088" sldId="401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26:48.728" v="1023" actId="1035"/>
          <ac:spMkLst>
            <pc:docMk/>
            <pc:sldMk cId="3715164088" sldId="401"/>
            <ac:spMk id="154" creationId="{00000000-0000-0000-0000-000000000000}"/>
          </ac:spMkLst>
        </pc:spChg>
        <pc:grpChg chg="add mod">
          <ac:chgData name="Nguyễn Ngọc" userId="4a29e1633a5a476c" providerId="LiveId" clId="{05B72413-50BF-D147-86B1-0B9670472BEF}" dt="2021-08-18T23:24:11.424" v="954" actId="1076"/>
          <ac:grpSpMkLst>
            <pc:docMk/>
            <pc:sldMk cId="3715164088" sldId="401"/>
            <ac:grpSpMk id="59" creationId="{7682BF0F-C422-DA45-8CFE-57A6F2A8BEEC}"/>
          </ac:grpSpMkLst>
        </pc:grpChg>
        <pc:grpChg chg="add mod">
          <ac:chgData name="Nguyễn Ngọc" userId="4a29e1633a5a476c" providerId="LiveId" clId="{05B72413-50BF-D147-86B1-0B9670472BEF}" dt="2021-08-18T23:24:11.424" v="954" actId="1076"/>
          <ac:grpSpMkLst>
            <pc:docMk/>
            <pc:sldMk cId="3715164088" sldId="401"/>
            <ac:grpSpMk id="61" creationId="{DBD30AB2-9922-E643-B5BB-81170451B567}"/>
          </ac:grpSpMkLst>
        </pc:grpChg>
        <pc:grpChg chg="mod">
          <ac:chgData name="Nguyễn Ngọc" userId="4a29e1633a5a476c" providerId="LiveId" clId="{05B72413-50BF-D147-86B1-0B9670472BEF}" dt="2021-08-18T23:25:36.642" v="996" actId="1036"/>
          <ac:grpSpMkLst>
            <pc:docMk/>
            <pc:sldMk cId="3715164088" sldId="401"/>
            <ac:grpSpMk id="67" creationId="{25E9B991-B72C-4A2A-8926-C43CBF4E6C75}"/>
          </ac:grpSpMkLst>
        </pc:grpChg>
        <pc:grpChg chg="topLvl">
          <ac:chgData name="Nguyễn Ngọc" userId="4a29e1633a5a476c" providerId="LiveId" clId="{05B72413-50BF-D147-86B1-0B9670472BEF}" dt="2021-08-18T23:23:43.287" v="933" actId="165"/>
          <ac:grpSpMkLst>
            <pc:docMk/>
            <pc:sldMk cId="3715164088" sldId="401"/>
            <ac:grpSpMk id="135" creationId="{00000000-0000-0000-0000-000000000000}"/>
          </ac:grpSpMkLst>
        </pc:grpChg>
        <pc:grpChg chg="del">
          <ac:chgData name="Nguyễn Ngọc" userId="4a29e1633a5a476c" providerId="LiveId" clId="{05B72413-50BF-D147-86B1-0B9670472BEF}" dt="2021-08-18T23:23:43.287" v="933" actId="165"/>
          <ac:grpSpMkLst>
            <pc:docMk/>
            <pc:sldMk cId="3715164088" sldId="401"/>
            <ac:grpSpMk id="148" creationId="{00000000-0000-0000-0000-000000000000}"/>
          </ac:grpSpMkLst>
        </pc:grpChg>
        <pc:picChg chg="add mod">
          <ac:chgData name="Nguyễn Ngọc" userId="4a29e1633a5a476c" providerId="LiveId" clId="{05B72413-50BF-D147-86B1-0B9670472BEF}" dt="2021-08-18T23:24:11.424" v="954" actId="1076"/>
          <ac:picMkLst>
            <pc:docMk/>
            <pc:sldMk cId="3715164088" sldId="401"/>
            <ac:picMk id="62" creationId="{BB9CC0AE-F69A-9949-9767-C0DBF2A9B1E7}"/>
          </ac:picMkLst>
        </pc:picChg>
        <pc:picChg chg="add mod">
          <ac:chgData name="Nguyễn Ngọc" userId="4a29e1633a5a476c" providerId="LiveId" clId="{05B72413-50BF-D147-86B1-0B9670472BEF}" dt="2021-08-18T23:24:11.424" v="954" actId="1076"/>
          <ac:picMkLst>
            <pc:docMk/>
            <pc:sldMk cId="3715164088" sldId="401"/>
            <ac:picMk id="66" creationId="{DDDFA327-FFCA-5D47-92B8-8435AA248571}"/>
          </ac:picMkLst>
        </pc:picChg>
        <pc:picChg chg="add mod">
          <ac:chgData name="Nguyễn Ngọc" userId="4a29e1633a5a476c" providerId="LiveId" clId="{05B72413-50BF-D147-86B1-0B9670472BEF}" dt="2021-08-18T23:24:11.424" v="954" actId="1076"/>
          <ac:picMkLst>
            <pc:docMk/>
            <pc:sldMk cId="3715164088" sldId="401"/>
            <ac:picMk id="75" creationId="{F34CE2CC-71AE-E843-85E1-3B19EE8278F2}"/>
          </ac:picMkLst>
        </pc:picChg>
        <pc:picChg chg="add mod">
          <ac:chgData name="Nguyễn Ngọc" userId="4a29e1633a5a476c" providerId="LiveId" clId="{05B72413-50BF-D147-86B1-0B9670472BEF}" dt="2021-08-18T23:24:11.424" v="954" actId="1076"/>
          <ac:picMkLst>
            <pc:docMk/>
            <pc:sldMk cId="3715164088" sldId="401"/>
            <ac:picMk id="76" creationId="{4C4BF355-84FF-274E-AA22-68F7DE49218A}"/>
          </ac:picMkLst>
        </pc:picChg>
        <pc:picChg chg="add mod">
          <ac:chgData name="Nguyễn Ngọc" userId="4a29e1633a5a476c" providerId="LiveId" clId="{05B72413-50BF-D147-86B1-0B9670472BEF}" dt="2021-08-18T23:24:11.424" v="954" actId="1076"/>
          <ac:picMkLst>
            <pc:docMk/>
            <pc:sldMk cId="3715164088" sldId="401"/>
            <ac:picMk id="77" creationId="{4A3E3C14-4BE5-7646-ACBC-6572D79B746D}"/>
          </ac:picMkLst>
        </pc:picChg>
        <pc:picChg chg="add mod">
          <ac:chgData name="Nguyễn Ngọc" userId="4a29e1633a5a476c" providerId="LiveId" clId="{05B72413-50BF-D147-86B1-0B9670472BEF}" dt="2021-08-18T23:24:11.424" v="954" actId="1076"/>
          <ac:picMkLst>
            <pc:docMk/>
            <pc:sldMk cId="3715164088" sldId="401"/>
            <ac:picMk id="78" creationId="{C11B0824-8F23-3E45-A2F0-2543FA1BFE5A}"/>
          </ac:picMkLst>
        </pc:picChg>
        <pc:picChg chg="add mod">
          <ac:chgData name="Nguyễn Ngọc" userId="4a29e1633a5a476c" providerId="LiveId" clId="{05B72413-50BF-D147-86B1-0B9670472BEF}" dt="2021-08-18T23:24:11.424" v="954" actId="1076"/>
          <ac:picMkLst>
            <pc:docMk/>
            <pc:sldMk cId="3715164088" sldId="401"/>
            <ac:picMk id="79" creationId="{EB3049CB-C519-5646-9DCA-66D1DD990DDC}"/>
          </ac:picMkLst>
        </pc:picChg>
        <pc:picChg chg="add mod">
          <ac:chgData name="Nguyễn Ngọc" userId="4a29e1633a5a476c" providerId="LiveId" clId="{05B72413-50BF-D147-86B1-0B9670472BEF}" dt="2021-08-18T23:24:11.424" v="954" actId="1076"/>
          <ac:picMkLst>
            <pc:docMk/>
            <pc:sldMk cId="3715164088" sldId="401"/>
            <ac:picMk id="80" creationId="{2D999D72-E72A-4D42-A2E7-05A9C78543DE}"/>
          </ac:picMkLst>
        </pc:picChg>
        <pc:picChg chg="add del">
          <ac:chgData name="Nguyễn Ngọc" userId="4a29e1633a5a476c" providerId="LiveId" clId="{05B72413-50BF-D147-86B1-0B9670472BEF}" dt="2021-08-18T23:22:05.096" v="910"/>
          <ac:picMkLst>
            <pc:docMk/>
            <pc:sldMk cId="3715164088" sldId="401"/>
            <ac:picMk id="3696" creationId="{B462EF26-8E22-9D4B-8742-5D73C00C985A}"/>
          </ac:picMkLst>
        </pc:picChg>
        <pc:picChg chg="add del">
          <ac:chgData name="Nguyễn Ngọc" userId="4a29e1633a5a476c" providerId="LiveId" clId="{05B72413-50BF-D147-86B1-0B9670472BEF}" dt="2021-08-18T23:22:05.096" v="910"/>
          <ac:picMkLst>
            <pc:docMk/>
            <pc:sldMk cId="3715164088" sldId="401"/>
            <ac:picMk id="3700" creationId="{170F1CF2-1D70-7545-B506-3B5F35598926}"/>
          </ac:picMkLst>
        </pc:picChg>
        <pc:picChg chg="add del">
          <ac:chgData name="Nguyễn Ngọc" userId="4a29e1633a5a476c" providerId="LiveId" clId="{05B72413-50BF-D147-86B1-0B9670472BEF}" dt="2021-08-18T23:22:05.096" v="910"/>
          <ac:picMkLst>
            <pc:docMk/>
            <pc:sldMk cId="3715164088" sldId="401"/>
            <ac:picMk id="3701" creationId="{2BFFC2D2-3DF9-5049-9E79-A379ABC4B012}"/>
          </ac:picMkLst>
        </pc:picChg>
        <pc:picChg chg="add del">
          <ac:chgData name="Nguyễn Ngọc" userId="4a29e1633a5a476c" providerId="LiveId" clId="{05B72413-50BF-D147-86B1-0B9670472BEF}" dt="2021-08-18T23:22:05.096" v="910"/>
          <ac:picMkLst>
            <pc:docMk/>
            <pc:sldMk cId="3715164088" sldId="401"/>
            <ac:picMk id="3702" creationId="{21FC5C9A-4CB3-424F-8EF9-A0A98F2380EF}"/>
          </ac:picMkLst>
        </pc:picChg>
        <pc:picChg chg="add del">
          <ac:chgData name="Nguyễn Ngọc" userId="4a29e1633a5a476c" providerId="LiveId" clId="{05B72413-50BF-D147-86B1-0B9670472BEF}" dt="2021-08-18T23:22:05.096" v="910"/>
          <ac:picMkLst>
            <pc:docMk/>
            <pc:sldMk cId="3715164088" sldId="401"/>
            <ac:picMk id="3703" creationId="{FEF35BAD-F829-E84A-B5C8-D8BBE7036035}"/>
          </ac:picMkLst>
        </pc:picChg>
        <pc:picChg chg="add del">
          <ac:chgData name="Nguyễn Ngọc" userId="4a29e1633a5a476c" providerId="LiveId" clId="{05B72413-50BF-D147-86B1-0B9670472BEF}" dt="2021-08-18T23:22:05.096" v="910"/>
          <ac:picMkLst>
            <pc:docMk/>
            <pc:sldMk cId="3715164088" sldId="401"/>
            <ac:picMk id="3704" creationId="{F48E8F1D-4E3A-AD46-B0CB-77E34210F431}"/>
          </ac:picMkLst>
        </pc:picChg>
        <pc:picChg chg="add del">
          <ac:chgData name="Nguyễn Ngọc" userId="4a29e1633a5a476c" providerId="LiveId" clId="{05B72413-50BF-D147-86B1-0B9670472BEF}" dt="2021-08-18T23:22:05.096" v="910"/>
          <ac:picMkLst>
            <pc:docMk/>
            <pc:sldMk cId="3715164088" sldId="401"/>
            <ac:picMk id="3705" creationId="{C2EF877D-BDEF-F341-8E85-D86E517896A9}"/>
          </ac:picMkLst>
        </pc:picChg>
        <pc:picChg chg="add del">
          <ac:chgData name="Nguyễn Ngọc" userId="4a29e1633a5a476c" providerId="LiveId" clId="{05B72413-50BF-D147-86B1-0B9670472BEF}" dt="2021-08-18T23:22:05.096" v="910"/>
          <ac:picMkLst>
            <pc:docMk/>
            <pc:sldMk cId="3715164088" sldId="401"/>
            <ac:picMk id="3706" creationId="{7A17A101-DD47-014C-8316-5B44BAF2D2D0}"/>
          </ac:picMkLst>
        </pc:picChg>
        <pc:cxnChg chg="add mod">
          <ac:chgData name="Nguyễn Ngọc" userId="4a29e1633a5a476c" providerId="LiveId" clId="{05B72413-50BF-D147-86B1-0B9670472BEF}" dt="2021-08-18T23:24:11.424" v="954" actId="1076"/>
          <ac:cxnSpMkLst>
            <pc:docMk/>
            <pc:sldMk cId="3715164088" sldId="401"/>
            <ac:cxnSpMk id="60" creationId="{D302109D-3077-7049-8EDF-0358ABB95B15}"/>
          </ac:cxnSpMkLst>
        </pc:cxnChg>
        <pc:cxnChg chg="add mod">
          <ac:chgData name="Nguyễn Ngọc" userId="4a29e1633a5a476c" providerId="LiveId" clId="{05B72413-50BF-D147-86B1-0B9670472BEF}" dt="2021-08-18T23:24:11.424" v="954" actId="1076"/>
          <ac:cxnSpMkLst>
            <pc:docMk/>
            <pc:sldMk cId="3715164088" sldId="401"/>
            <ac:cxnSpMk id="63" creationId="{4AEBED3B-20FB-6B45-A975-C1C3AEAC0F14}"/>
          </ac:cxnSpMkLst>
        </pc:cxnChg>
        <pc:cxnChg chg="add mod">
          <ac:chgData name="Nguyễn Ngọc" userId="4a29e1633a5a476c" providerId="LiveId" clId="{05B72413-50BF-D147-86B1-0B9670472BEF}" dt="2021-08-18T23:24:11.424" v="954" actId="1076"/>
          <ac:cxnSpMkLst>
            <pc:docMk/>
            <pc:sldMk cId="3715164088" sldId="401"/>
            <ac:cxnSpMk id="64" creationId="{2CE063BC-CC91-6E40-B48E-8453B152266F}"/>
          </ac:cxnSpMkLst>
        </pc:cxnChg>
        <pc:cxnChg chg="add mod">
          <ac:chgData name="Nguyễn Ngọc" userId="4a29e1633a5a476c" providerId="LiveId" clId="{05B72413-50BF-D147-86B1-0B9670472BEF}" dt="2021-08-18T23:24:11.424" v="954" actId="1076"/>
          <ac:cxnSpMkLst>
            <pc:docMk/>
            <pc:sldMk cId="3715164088" sldId="401"/>
            <ac:cxnSpMk id="65" creationId="{E73C71CB-9E45-0E4B-8516-48410F920A7B}"/>
          </ac:cxnSpMkLst>
        </pc:cxnChg>
      </pc:sldChg>
      <pc:sldChg chg="modSp add mod modAnim">
        <pc:chgData name="Nguyễn Ngọc" userId="4a29e1633a5a476c" providerId="LiveId" clId="{05B72413-50BF-D147-86B1-0B9670472BEF}" dt="2021-08-18T23:07:25.508" v="725" actId="1038"/>
        <pc:sldMkLst>
          <pc:docMk/>
          <pc:sldMk cId="1254128925" sldId="402"/>
        </pc:sldMkLst>
        <pc:spChg chg="mod">
          <ac:chgData name="Nguyễn Ngọc" userId="4a29e1633a5a476c" providerId="LiveId" clId="{05B72413-50BF-D147-86B1-0B9670472BEF}" dt="2021-08-18T23:06:57.511" v="713" actId="1036"/>
          <ac:spMkLst>
            <pc:docMk/>
            <pc:sldMk cId="1254128925" sldId="402"/>
            <ac:spMk id="2" creationId="{B9218FEA-791A-4B4E-8EA2-AC8B655BFCA7}"/>
          </ac:spMkLst>
        </pc:spChg>
        <pc:spChg chg="mod">
          <ac:chgData name="Nguyễn Ngọc" userId="4a29e1633a5a476c" providerId="LiveId" clId="{05B72413-50BF-D147-86B1-0B9670472BEF}" dt="2021-08-18T23:06:39.738" v="709" actId="20577"/>
          <ac:spMkLst>
            <pc:docMk/>
            <pc:sldMk cId="1254128925" sldId="402"/>
            <ac:spMk id="5" creationId="{B6CB2CCE-A5C9-4786-B739-064DCBC4DAC1}"/>
          </ac:spMkLst>
        </pc:spChg>
        <pc:spChg chg="mod">
          <ac:chgData name="Nguyễn Ngọc" userId="4a29e1633a5a476c" providerId="LiveId" clId="{05B72413-50BF-D147-86B1-0B9670472BEF}" dt="2021-08-18T23:07:16.709" v="721" actId="1036"/>
          <ac:spMkLst>
            <pc:docMk/>
            <pc:sldMk cId="1254128925" sldId="402"/>
            <ac:spMk id="74" creationId="{5A3873D0-A03A-47AE-B843-1CB8FAC1DEC5}"/>
          </ac:spMkLst>
        </pc:spChg>
        <pc:spChg chg="mod">
          <ac:chgData name="Nguyễn Ngọc" userId="4a29e1633a5a476c" providerId="LiveId" clId="{05B72413-50BF-D147-86B1-0B9670472BEF}" dt="2021-08-18T23:07:05.609" v="714" actId="14100"/>
          <ac:spMkLst>
            <pc:docMk/>
            <pc:sldMk cId="1254128925" sldId="402"/>
            <ac:spMk id="13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07:05.609" v="714" actId="14100"/>
          <ac:spMkLst>
            <pc:docMk/>
            <pc:sldMk cId="1254128925" sldId="402"/>
            <ac:spMk id="13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07:05.609" v="714" actId="14100"/>
          <ac:spMkLst>
            <pc:docMk/>
            <pc:sldMk cId="1254128925" sldId="402"/>
            <ac:spMk id="13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07:05.609" v="714" actId="14100"/>
          <ac:spMkLst>
            <pc:docMk/>
            <pc:sldMk cId="1254128925" sldId="402"/>
            <ac:spMk id="139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07:05.609" v="714" actId="14100"/>
          <ac:spMkLst>
            <pc:docMk/>
            <pc:sldMk cId="1254128925" sldId="402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07:05.609" v="714" actId="14100"/>
          <ac:spMkLst>
            <pc:docMk/>
            <pc:sldMk cId="1254128925" sldId="402"/>
            <ac:spMk id="141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07:05.609" v="714" actId="14100"/>
          <ac:spMkLst>
            <pc:docMk/>
            <pc:sldMk cId="1254128925" sldId="402"/>
            <ac:spMk id="142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07:05.609" v="714" actId="14100"/>
          <ac:spMkLst>
            <pc:docMk/>
            <pc:sldMk cId="1254128925" sldId="402"/>
            <ac:spMk id="143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07:05.609" v="714" actId="14100"/>
          <ac:spMkLst>
            <pc:docMk/>
            <pc:sldMk cId="1254128925" sldId="402"/>
            <ac:spMk id="14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07:05.609" v="714" actId="14100"/>
          <ac:spMkLst>
            <pc:docMk/>
            <pc:sldMk cId="1254128925" sldId="402"/>
            <ac:spMk id="145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07:05.609" v="714" actId="14100"/>
          <ac:spMkLst>
            <pc:docMk/>
            <pc:sldMk cId="1254128925" sldId="402"/>
            <ac:spMk id="14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07:05.609" v="714" actId="14100"/>
          <ac:spMkLst>
            <pc:docMk/>
            <pc:sldMk cId="1254128925" sldId="402"/>
            <ac:spMk id="14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07:25.508" v="725" actId="1038"/>
          <ac:spMkLst>
            <pc:docMk/>
            <pc:sldMk cId="1254128925" sldId="402"/>
            <ac:spMk id="154" creationId="{00000000-0000-0000-0000-000000000000}"/>
          </ac:spMkLst>
        </pc:spChg>
        <pc:grpChg chg="mod">
          <ac:chgData name="Nguyễn Ngọc" userId="4a29e1633a5a476c" providerId="LiveId" clId="{05B72413-50BF-D147-86B1-0B9670472BEF}" dt="2021-08-18T23:07:11.005" v="718" actId="1036"/>
          <ac:grpSpMkLst>
            <pc:docMk/>
            <pc:sldMk cId="1254128925" sldId="402"/>
            <ac:grpSpMk id="67" creationId="{25E9B991-B72C-4A2A-8926-C43CBF4E6C75}"/>
          </ac:grpSpMkLst>
        </pc:grpChg>
        <pc:grpChg chg="mod">
          <ac:chgData name="Nguyễn Ngọc" userId="4a29e1633a5a476c" providerId="LiveId" clId="{05B72413-50BF-D147-86B1-0B9670472BEF}" dt="2021-08-18T23:07:05.609" v="714" actId="14100"/>
          <ac:grpSpMkLst>
            <pc:docMk/>
            <pc:sldMk cId="1254128925" sldId="402"/>
            <ac:grpSpMk id="135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3:07:05.609" v="714" actId="14100"/>
          <ac:grpSpMkLst>
            <pc:docMk/>
            <pc:sldMk cId="1254128925" sldId="402"/>
            <ac:grpSpMk id="138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3:07:05.609" v="714" actId="14100"/>
          <ac:grpSpMkLst>
            <pc:docMk/>
            <pc:sldMk cId="1254128925" sldId="402"/>
            <ac:grpSpMk id="148" creationId="{00000000-0000-0000-0000-000000000000}"/>
          </ac:grpSpMkLst>
        </pc:grpChg>
      </pc:sldChg>
      <pc:sldChg chg="addSp delSp modSp add mod delAnim modAnim">
        <pc:chgData name="Nguyễn Ngọc" userId="4a29e1633a5a476c" providerId="LiveId" clId="{05B72413-50BF-D147-86B1-0B9670472BEF}" dt="2021-08-18T23:11:40.790" v="811" actId="1037"/>
        <pc:sldMkLst>
          <pc:docMk/>
          <pc:sldMk cId="3140705013" sldId="403"/>
        </pc:sldMkLst>
        <pc:spChg chg="del mod">
          <ac:chgData name="Nguyễn Ngọc" userId="4a29e1633a5a476c" providerId="LiveId" clId="{05B72413-50BF-D147-86B1-0B9670472BEF}" dt="2021-08-18T23:09:12.414" v="753"/>
          <ac:spMkLst>
            <pc:docMk/>
            <pc:sldMk cId="3140705013" sldId="403"/>
            <ac:spMk id="2" creationId="{B9218FEA-791A-4B4E-8EA2-AC8B655BFCA7}"/>
          </ac:spMkLst>
        </pc:spChg>
        <pc:spChg chg="add del">
          <ac:chgData name="Nguyễn Ngọc" userId="4a29e1633a5a476c" providerId="LiveId" clId="{05B72413-50BF-D147-86B1-0B9670472BEF}" dt="2021-08-18T23:07:52.186" v="728"/>
          <ac:spMkLst>
            <pc:docMk/>
            <pc:sldMk cId="3140705013" sldId="403"/>
            <ac:spMk id="3" creationId="{CF151F5B-4202-AB47-AB41-81EB8AFEEE44}"/>
          </ac:spMkLst>
        </pc:spChg>
        <pc:spChg chg="add del">
          <ac:chgData name="Nguyễn Ngọc" userId="4a29e1633a5a476c" providerId="LiveId" clId="{05B72413-50BF-D147-86B1-0B9670472BEF}" dt="2021-08-18T23:07:52.186" v="728"/>
          <ac:spMkLst>
            <pc:docMk/>
            <pc:sldMk cId="3140705013" sldId="403"/>
            <ac:spMk id="4" creationId="{A5D4857C-D990-A342-9171-61E41159FD16}"/>
          </ac:spMkLst>
        </pc:spChg>
        <pc:spChg chg="mod">
          <ac:chgData name="Nguyễn Ngọc" userId="4a29e1633a5a476c" providerId="LiveId" clId="{05B72413-50BF-D147-86B1-0B9670472BEF}" dt="2021-08-18T23:10:12.479" v="798" actId="14100"/>
          <ac:spMkLst>
            <pc:docMk/>
            <pc:sldMk cId="3140705013" sldId="403"/>
            <ac:spMk id="5" creationId="{B6CB2CCE-A5C9-4786-B739-064DCBC4DAC1}"/>
          </ac:spMkLst>
        </pc:spChg>
        <pc:spChg chg="add mod">
          <ac:chgData name="Nguyễn Ngọc" userId="4a29e1633a5a476c" providerId="LiveId" clId="{05B72413-50BF-D147-86B1-0B9670472BEF}" dt="2021-08-18T23:08:39.329" v="740" actId="5793"/>
          <ac:spMkLst>
            <pc:docMk/>
            <pc:sldMk cId="3140705013" sldId="403"/>
            <ac:spMk id="6" creationId="{070CD092-FC7E-3242-8BD2-80962DF35FCA}"/>
          </ac:spMkLst>
        </pc:spChg>
        <pc:spChg chg="add mod">
          <ac:chgData name="Nguyễn Ngọc" userId="4a29e1633a5a476c" providerId="LiveId" clId="{05B72413-50BF-D147-86B1-0B9670472BEF}" dt="2021-08-18T23:10:30.761" v="802" actId="1076"/>
          <ac:spMkLst>
            <pc:docMk/>
            <pc:sldMk cId="3140705013" sldId="403"/>
            <ac:spMk id="7" creationId="{EDECEE40-B9F0-D947-AF28-12DF1CD93508}"/>
          </ac:spMkLst>
        </pc:spChg>
        <pc:spChg chg="mod">
          <ac:chgData name="Nguyễn Ngọc" userId="4a29e1633a5a476c" providerId="LiveId" clId="{05B72413-50BF-D147-86B1-0B9670472BEF}" dt="2021-08-18T23:09:07.668" v="751" actId="14100"/>
          <ac:spMkLst>
            <pc:docMk/>
            <pc:sldMk cId="3140705013" sldId="403"/>
            <ac:spMk id="68" creationId="{61093291-1104-489B-A77D-491B753CC570}"/>
          </ac:spMkLst>
        </pc:spChg>
        <pc:spChg chg="mod">
          <ac:chgData name="Nguyễn Ngọc" userId="4a29e1633a5a476c" providerId="LiveId" clId="{05B72413-50BF-D147-86B1-0B9670472BEF}" dt="2021-08-18T23:09:42.169" v="792" actId="1076"/>
          <ac:spMkLst>
            <pc:docMk/>
            <pc:sldMk cId="3140705013" sldId="403"/>
            <ac:spMk id="74" creationId="{5A3873D0-A03A-47AE-B843-1CB8FAC1DEC5}"/>
          </ac:spMkLst>
        </pc:spChg>
        <pc:spChg chg="mod topLvl">
          <ac:chgData name="Nguyễn Ngọc" userId="4a29e1633a5a476c" providerId="LiveId" clId="{05B72413-50BF-D147-86B1-0B9670472BEF}" dt="2021-08-18T23:11:26.244" v="809" actId="14100"/>
          <ac:spMkLst>
            <pc:docMk/>
            <pc:sldMk cId="3140705013" sldId="403"/>
            <ac:spMk id="13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0:58.829" v="807" actId="14100"/>
          <ac:spMkLst>
            <pc:docMk/>
            <pc:sldMk cId="3140705013" sldId="403"/>
            <ac:spMk id="13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0:58.829" v="807" actId="14100"/>
          <ac:spMkLst>
            <pc:docMk/>
            <pc:sldMk cId="3140705013" sldId="403"/>
            <ac:spMk id="13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0:58.829" v="807" actId="14100"/>
          <ac:spMkLst>
            <pc:docMk/>
            <pc:sldMk cId="3140705013" sldId="403"/>
            <ac:spMk id="139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0:58.829" v="807" actId="14100"/>
          <ac:spMkLst>
            <pc:docMk/>
            <pc:sldMk cId="3140705013" sldId="403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0:58.829" v="807" actId="14100"/>
          <ac:spMkLst>
            <pc:docMk/>
            <pc:sldMk cId="3140705013" sldId="403"/>
            <ac:spMk id="141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0:58.829" v="807" actId="14100"/>
          <ac:spMkLst>
            <pc:docMk/>
            <pc:sldMk cId="3140705013" sldId="403"/>
            <ac:spMk id="142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0:58.829" v="807" actId="14100"/>
          <ac:spMkLst>
            <pc:docMk/>
            <pc:sldMk cId="3140705013" sldId="403"/>
            <ac:spMk id="143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0:58.829" v="807" actId="14100"/>
          <ac:spMkLst>
            <pc:docMk/>
            <pc:sldMk cId="3140705013" sldId="403"/>
            <ac:spMk id="14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0:58.829" v="807" actId="14100"/>
          <ac:spMkLst>
            <pc:docMk/>
            <pc:sldMk cId="3140705013" sldId="403"/>
            <ac:spMk id="145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0:58.829" v="807" actId="14100"/>
          <ac:spMkLst>
            <pc:docMk/>
            <pc:sldMk cId="3140705013" sldId="403"/>
            <ac:spMk id="14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0:58.829" v="807" actId="14100"/>
          <ac:spMkLst>
            <pc:docMk/>
            <pc:sldMk cId="3140705013" sldId="403"/>
            <ac:spMk id="14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11:40.790" v="811" actId="1037"/>
          <ac:spMkLst>
            <pc:docMk/>
            <pc:sldMk cId="3140705013" sldId="403"/>
            <ac:spMk id="154" creationId="{00000000-0000-0000-0000-000000000000}"/>
          </ac:spMkLst>
        </pc:spChg>
        <pc:grpChg chg="mod">
          <ac:chgData name="Nguyễn Ngọc" userId="4a29e1633a5a476c" providerId="LiveId" clId="{05B72413-50BF-D147-86B1-0B9670472BEF}" dt="2021-08-18T23:09:36.926" v="791" actId="1036"/>
          <ac:grpSpMkLst>
            <pc:docMk/>
            <pc:sldMk cId="3140705013" sldId="403"/>
            <ac:grpSpMk id="67" creationId="{25E9B991-B72C-4A2A-8926-C43CBF4E6C75}"/>
          </ac:grpSpMkLst>
        </pc:grpChg>
        <pc:grpChg chg="mod topLvl">
          <ac:chgData name="Nguyễn Ngọc" userId="4a29e1633a5a476c" providerId="LiveId" clId="{05B72413-50BF-D147-86B1-0B9670472BEF}" dt="2021-08-18T23:11:17.042" v="808" actId="165"/>
          <ac:grpSpMkLst>
            <pc:docMk/>
            <pc:sldMk cId="3140705013" sldId="403"/>
            <ac:grpSpMk id="135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3:10:58.829" v="807" actId="14100"/>
          <ac:grpSpMkLst>
            <pc:docMk/>
            <pc:sldMk cId="3140705013" sldId="403"/>
            <ac:grpSpMk id="138" creationId="{00000000-0000-0000-0000-000000000000}"/>
          </ac:grpSpMkLst>
        </pc:grpChg>
        <pc:grpChg chg="del mod">
          <ac:chgData name="Nguyễn Ngọc" userId="4a29e1633a5a476c" providerId="LiveId" clId="{05B72413-50BF-D147-86B1-0B9670472BEF}" dt="2021-08-18T23:11:17.042" v="808" actId="165"/>
          <ac:grpSpMkLst>
            <pc:docMk/>
            <pc:sldMk cId="3140705013" sldId="403"/>
            <ac:grpSpMk id="148" creationId="{00000000-0000-0000-0000-000000000000}"/>
          </ac:grpSpMkLst>
        </pc:grpChg>
        <pc:picChg chg="add del">
          <ac:chgData name="Nguyễn Ngọc" userId="4a29e1633a5a476c" providerId="LiveId" clId="{05B72413-50BF-D147-86B1-0B9670472BEF}" dt="2021-08-18T23:07:52.186" v="728"/>
          <ac:picMkLst>
            <pc:docMk/>
            <pc:sldMk cId="3140705013" sldId="403"/>
            <ac:picMk id="3073" creationId="{72A0409D-2908-E047-A393-DA50BA827679}"/>
          </ac:picMkLst>
        </pc:picChg>
        <pc:picChg chg="add mod">
          <ac:chgData name="Nguyễn Ngọc" userId="4a29e1633a5a476c" providerId="LiveId" clId="{05B72413-50BF-D147-86B1-0B9670472BEF}" dt="2021-08-18T23:10:26.055" v="801" actId="14100"/>
          <ac:picMkLst>
            <pc:docMk/>
            <pc:sldMk cId="3140705013" sldId="403"/>
            <ac:picMk id="3076" creationId="{999075E9-CAEA-3F44-855A-A5E8052A85DE}"/>
          </ac:picMkLst>
        </pc:picChg>
      </pc:sldChg>
      <pc:sldChg chg="modSp add mod modAnim">
        <pc:chgData name="Nguyễn Ngọc" userId="4a29e1633a5a476c" providerId="LiveId" clId="{05B72413-50BF-D147-86B1-0B9670472BEF}" dt="2021-08-18T23:29:16.440" v="1053" actId="1076"/>
        <pc:sldMkLst>
          <pc:docMk/>
          <pc:sldMk cId="912526100" sldId="404"/>
        </pc:sldMkLst>
        <pc:spChg chg="mod">
          <ac:chgData name="Nguyễn Ngọc" userId="4a29e1633a5a476c" providerId="LiveId" clId="{05B72413-50BF-D147-86B1-0B9670472BEF}" dt="2021-08-18T23:28:45.375" v="1048" actId="207"/>
          <ac:spMkLst>
            <pc:docMk/>
            <pc:sldMk cId="912526100" sldId="404"/>
            <ac:spMk id="2" creationId="{B9218FEA-791A-4B4E-8EA2-AC8B655BFCA7}"/>
          </ac:spMkLst>
        </pc:spChg>
        <pc:spChg chg="mod">
          <ac:chgData name="Nguyễn Ngọc" userId="4a29e1633a5a476c" providerId="LiveId" clId="{05B72413-50BF-D147-86B1-0B9670472BEF}" dt="2021-08-18T23:29:04.125" v="1052" actId="255"/>
          <ac:spMkLst>
            <pc:docMk/>
            <pc:sldMk cId="912526100" sldId="404"/>
            <ac:spMk id="5" creationId="{B6CB2CCE-A5C9-4786-B739-064DCBC4DAC1}"/>
          </ac:spMkLst>
        </pc:spChg>
        <pc:spChg chg="mod">
          <ac:chgData name="Nguyễn Ngọc" userId="4a29e1633a5a476c" providerId="LiveId" clId="{05B72413-50BF-D147-86B1-0B9670472BEF}" dt="2021-08-18T23:28:27.128" v="1044" actId="20577"/>
          <ac:spMkLst>
            <pc:docMk/>
            <pc:sldMk cId="912526100" sldId="404"/>
            <ac:spMk id="74" creationId="{5A3873D0-A03A-47AE-B843-1CB8FAC1DEC5}"/>
          </ac:spMkLst>
        </pc:spChg>
        <pc:spChg chg="mod">
          <ac:chgData name="Nguyễn Ngọc" userId="4a29e1633a5a476c" providerId="LiveId" clId="{05B72413-50BF-D147-86B1-0B9670472BEF}" dt="2021-08-18T23:27:57.440" v="1033" actId="1076"/>
          <ac:spMkLst>
            <pc:docMk/>
            <pc:sldMk cId="912526100" sldId="404"/>
            <ac:spMk id="13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27:57.440" v="1033" actId="1076"/>
          <ac:spMkLst>
            <pc:docMk/>
            <pc:sldMk cId="912526100" sldId="404"/>
            <ac:spMk id="13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27:57.440" v="1033" actId="1076"/>
          <ac:spMkLst>
            <pc:docMk/>
            <pc:sldMk cId="912526100" sldId="404"/>
            <ac:spMk id="13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27:57.440" v="1033" actId="1076"/>
          <ac:spMkLst>
            <pc:docMk/>
            <pc:sldMk cId="912526100" sldId="404"/>
            <ac:spMk id="139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28:10.873" v="1037" actId="20577"/>
          <ac:spMkLst>
            <pc:docMk/>
            <pc:sldMk cId="912526100" sldId="404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27:57.440" v="1033" actId="1076"/>
          <ac:spMkLst>
            <pc:docMk/>
            <pc:sldMk cId="912526100" sldId="404"/>
            <ac:spMk id="141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27:57.440" v="1033" actId="1076"/>
          <ac:spMkLst>
            <pc:docMk/>
            <pc:sldMk cId="912526100" sldId="404"/>
            <ac:spMk id="142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27:57.440" v="1033" actId="1076"/>
          <ac:spMkLst>
            <pc:docMk/>
            <pc:sldMk cId="912526100" sldId="404"/>
            <ac:spMk id="143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27:57.440" v="1033" actId="1076"/>
          <ac:spMkLst>
            <pc:docMk/>
            <pc:sldMk cId="912526100" sldId="404"/>
            <ac:spMk id="14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27:57.440" v="1033" actId="1076"/>
          <ac:spMkLst>
            <pc:docMk/>
            <pc:sldMk cId="912526100" sldId="404"/>
            <ac:spMk id="145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27:57.440" v="1033" actId="1076"/>
          <ac:spMkLst>
            <pc:docMk/>
            <pc:sldMk cId="912526100" sldId="404"/>
            <ac:spMk id="146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27:57.440" v="1033" actId="1076"/>
          <ac:spMkLst>
            <pc:docMk/>
            <pc:sldMk cId="912526100" sldId="404"/>
            <ac:spMk id="147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29:16.440" v="1053" actId="1076"/>
          <ac:spMkLst>
            <pc:docMk/>
            <pc:sldMk cId="912526100" sldId="404"/>
            <ac:spMk id="154" creationId="{00000000-0000-0000-0000-000000000000}"/>
          </ac:spMkLst>
        </pc:spChg>
        <pc:grpChg chg="mod">
          <ac:chgData name="Nguyễn Ngọc" userId="4a29e1633a5a476c" providerId="LiveId" clId="{05B72413-50BF-D147-86B1-0B9670472BEF}" dt="2021-08-18T23:27:57.440" v="1033" actId="1076"/>
          <ac:grpSpMkLst>
            <pc:docMk/>
            <pc:sldMk cId="912526100" sldId="404"/>
            <ac:grpSpMk id="135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3:27:57.440" v="1033" actId="1076"/>
          <ac:grpSpMkLst>
            <pc:docMk/>
            <pc:sldMk cId="912526100" sldId="404"/>
            <ac:grpSpMk id="138" creationId="{00000000-0000-0000-0000-000000000000}"/>
          </ac:grpSpMkLst>
        </pc:grpChg>
        <pc:grpChg chg="mod">
          <ac:chgData name="Nguyễn Ngọc" userId="4a29e1633a5a476c" providerId="LiveId" clId="{05B72413-50BF-D147-86B1-0B9670472BEF}" dt="2021-08-18T23:27:57.440" v="1033" actId="1076"/>
          <ac:grpSpMkLst>
            <pc:docMk/>
            <pc:sldMk cId="912526100" sldId="404"/>
            <ac:grpSpMk id="148" creationId="{00000000-0000-0000-0000-000000000000}"/>
          </ac:grpSpMkLst>
        </pc:grpChg>
      </pc:sldChg>
      <pc:sldChg chg="addSp delSp modSp add mod modAnim">
        <pc:chgData name="Nguyễn Ngọc" userId="4a29e1633a5a476c" providerId="LiveId" clId="{05B72413-50BF-D147-86B1-0B9670472BEF}" dt="2021-08-18T23:37:14.158" v="1202" actId="164"/>
        <pc:sldMkLst>
          <pc:docMk/>
          <pc:sldMk cId="2633890513" sldId="405"/>
        </pc:sldMkLst>
        <pc:spChg chg="mod">
          <ac:chgData name="Nguyễn Ngọc" userId="4a29e1633a5a476c" providerId="LiveId" clId="{05B72413-50BF-D147-86B1-0B9670472BEF}" dt="2021-08-18T23:30:32.352" v="1064" actId="1076"/>
          <ac:spMkLst>
            <pc:docMk/>
            <pc:sldMk cId="2633890513" sldId="405"/>
            <ac:spMk id="2" creationId="{B9218FEA-791A-4B4E-8EA2-AC8B655BFCA7}"/>
          </ac:spMkLst>
        </pc:spChg>
        <pc:spChg chg="add mod">
          <ac:chgData name="Nguyễn Ngọc" userId="4a29e1633a5a476c" providerId="LiveId" clId="{05B72413-50BF-D147-86B1-0B9670472BEF}" dt="2021-08-18T23:36:58.791" v="1201" actId="1076"/>
          <ac:spMkLst>
            <pc:docMk/>
            <pc:sldMk cId="2633890513" sldId="405"/>
            <ac:spMk id="3" creationId="{99DDA801-37CE-B549-88CC-21B7252FA646}"/>
          </ac:spMkLst>
        </pc:spChg>
        <pc:spChg chg="add mod">
          <ac:chgData name="Nguyễn Ngọc" userId="4a29e1633a5a476c" providerId="LiveId" clId="{05B72413-50BF-D147-86B1-0B9670472BEF}" dt="2021-08-18T23:34:40.882" v="1163" actId="207"/>
          <ac:spMkLst>
            <pc:docMk/>
            <pc:sldMk cId="2633890513" sldId="405"/>
            <ac:spMk id="4" creationId="{F3170081-51AB-5643-9029-5BA934646A45}"/>
          </ac:spMkLst>
        </pc:spChg>
        <pc:spChg chg="mod">
          <ac:chgData name="Nguyễn Ngọc" userId="4a29e1633a5a476c" providerId="LiveId" clId="{05B72413-50BF-D147-86B1-0B9670472BEF}" dt="2021-08-18T23:31:34.798" v="1117" actId="1076"/>
          <ac:spMkLst>
            <pc:docMk/>
            <pc:sldMk cId="2633890513" sldId="405"/>
            <ac:spMk id="5" creationId="{B6CB2CCE-A5C9-4786-B739-064DCBC4DAC1}"/>
          </ac:spMkLst>
        </pc:spChg>
        <pc:spChg chg="add mod">
          <ac:chgData name="Nguyễn Ngọc" userId="4a29e1633a5a476c" providerId="LiveId" clId="{05B72413-50BF-D147-86B1-0B9670472BEF}" dt="2021-08-18T23:36:54.216" v="1200" actId="1076"/>
          <ac:spMkLst>
            <pc:docMk/>
            <pc:sldMk cId="2633890513" sldId="405"/>
            <ac:spMk id="6" creationId="{8D221353-449A-A248-8AA3-8A35F3E11F1C}"/>
          </ac:spMkLst>
        </pc:spChg>
        <pc:spChg chg="add mod">
          <ac:chgData name="Nguyễn Ngọc" userId="4a29e1633a5a476c" providerId="LiveId" clId="{05B72413-50BF-D147-86B1-0B9670472BEF}" dt="2021-08-18T23:36:06.258" v="1186" actId="20577"/>
          <ac:spMkLst>
            <pc:docMk/>
            <pc:sldMk cId="2633890513" sldId="405"/>
            <ac:spMk id="53" creationId="{13B45332-BB2B-F14E-BB3B-370895AEE679}"/>
          </ac:spMkLst>
        </pc:spChg>
        <pc:spChg chg="mod">
          <ac:chgData name="Nguyễn Ngọc" userId="4a29e1633a5a476c" providerId="LiveId" clId="{05B72413-50BF-D147-86B1-0B9670472BEF}" dt="2021-08-18T23:31:17.551" v="1096" actId="14100"/>
          <ac:spMkLst>
            <pc:docMk/>
            <pc:sldMk cId="2633890513" sldId="405"/>
            <ac:spMk id="68" creationId="{61093291-1104-489B-A77D-491B753CC570}"/>
          </ac:spMkLst>
        </pc:spChg>
        <pc:spChg chg="mod">
          <ac:chgData name="Nguyễn Ngọc" userId="4a29e1633a5a476c" providerId="LiveId" clId="{05B72413-50BF-D147-86B1-0B9670472BEF}" dt="2021-08-18T23:31:39.098" v="1118" actId="1076"/>
          <ac:spMkLst>
            <pc:docMk/>
            <pc:sldMk cId="2633890513" sldId="405"/>
            <ac:spMk id="74" creationId="{5A3873D0-A03A-47AE-B843-1CB8FAC1DEC5}"/>
          </ac:spMkLst>
        </pc:spChg>
        <pc:spChg chg="mod topLvl">
          <ac:chgData name="Nguyễn Ngọc" userId="4a29e1633a5a476c" providerId="LiveId" clId="{05B72413-50BF-D147-86B1-0B9670472BEF}" dt="2021-08-18T23:32:41.030" v="1126" actId="14100"/>
          <ac:spMkLst>
            <pc:docMk/>
            <pc:sldMk cId="2633890513" sldId="405"/>
            <ac:spMk id="134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30:21.807" v="1063" actId="20577"/>
          <ac:spMkLst>
            <pc:docMk/>
            <pc:sldMk cId="2633890513" sldId="405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36:39.021" v="1190" actId="1037"/>
          <ac:spMkLst>
            <pc:docMk/>
            <pc:sldMk cId="2633890513" sldId="405"/>
            <ac:spMk id="154" creationId="{00000000-0000-0000-0000-000000000000}"/>
          </ac:spMkLst>
        </pc:spChg>
        <pc:grpChg chg="add">
          <ac:chgData name="Nguyễn Ngọc" userId="4a29e1633a5a476c" providerId="LiveId" clId="{05B72413-50BF-D147-86B1-0B9670472BEF}" dt="2021-08-18T23:37:14.158" v="1202" actId="164"/>
          <ac:grpSpMkLst>
            <pc:docMk/>
            <pc:sldMk cId="2633890513" sldId="405"/>
            <ac:grpSpMk id="7" creationId="{9900DAC1-A4AF-304E-8525-E0FE742654C5}"/>
          </ac:grpSpMkLst>
        </pc:grpChg>
        <pc:grpChg chg="mod">
          <ac:chgData name="Nguyễn Ngọc" userId="4a29e1633a5a476c" providerId="LiveId" clId="{05B72413-50BF-D147-86B1-0B9670472BEF}" dt="2021-08-18T23:31:30.415" v="1116" actId="1036"/>
          <ac:grpSpMkLst>
            <pc:docMk/>
            <pc:sldMk cId="2633890513" sldId="405"/>
            <ac:grpSpMk id="67" creationId="{25E9B991-B72C-4A2A-8926-C43CBF4E6C75}"/>
          </ac:grpSpMkLst>
        </pc:grpChg>
        <pc:grpChg chg="topLvl">
          <ac:chgData name="Nguyễn Ngọc" userId="4a29e1633a5a476c" providerId="LiveId" clId="{05B72413-50BF-D147-86B1-0B9670472BEF}" dt="2021-08-18T23:32:04.331" v="1120" actId="165"/>
          <ac:grpSpMkLst>
            <pc:docMk/>
            <pc:sldMk cId="2633890513" sldId="405"/>
            <ac:grpSpMk id="135" creationId="{00000000-0000-0000-0000-000000000000}"/>
          </ac:grpSpMkLst>
        </pc:grpChg>
        <pc:grpChg chg="del">
          <ac:chgData name="Nguyễn Ngọc" userId="4a29e1633a5a476c" providerId="LiveId" clId="{05B72413-50BF-D147-86B1-0B9670472BEF}" dt="2021-08-18T23:32:04.331" v="1120" actId="165"/>
          <ac:grpSpMkLst>
            <pc:docMk/>
            <pc:sldMk cId="2633890513" sldId="405"/>
            <ac:grpSpMk id="148" creationId="{00000000-0000-0000-0000-000000000000}"/>
          </ac:grpSpMkLst>
        </pc:grpChg>
        <pc:picChg chg="add mod">
          <ac:chgData name="Nguyễn Ngọc" userId="4a29e1633a5a476c" providerId="LiveId" clId="{05B72413-50BF-D147-86B1-0B9670472BEF}" dt="2021-08-18T23:33:55.082" v="1152" actId="1076"/>
          <ac:picMkLst>
            <pc:docMk/>
            <pc:sldMk cId="2633890513" sldId="405"/>
            <ac:picMk id="45" creationId="{D5A8F701-6478-494A-BEBB-63F635710C32}"/>
          </ac:picMkLst>
        </pc:picChg>
        <pc:picChg chg="add del mod">
          <ac:chgData name="Nguyễn Ngọc" userId="4a29e1633a5a476c" providerId="LiveId" clId="{05B72413-50BF-D147-86B1-0B9670472BEF}" dt="2021-08-18T23:32:54.176" v="1133" actId="478"/>
          <ac:picMkLst>
            <pc:docMk/>
            <pc:sldMk cId="2633890513" sldId="405"/>
            <ac:picMk id="49" creationId="{714355FB-50D3-B94D-8BCB-5F4897322F40}"/>
          </ac:picMkLst>
        </pc:picChg>
        <pc:picChg chg="add mod">
          <ac:chgData name="Nguyễn Ngọc" userId="4a29e1633a5a476c" providerId="LiveId" clId="{05B72413-50BF-D147-86B1-0B9670472BEF}" dt="2021-08-18T23:33:48.098" v="1150" actId="1076"/>
          <ac:picMkLst>
            <pc:docMk/>
            <pc:sldMk cId="2633890513" sldId="405"/>
            <ac:picMk id="50" creationId="{32B6C6F9-EB75-A44A-BAA2-B9C03261DBAE}"/>
          </ac:picMkLst>
        </pc:picChg>
        <pc:picChg chg="add mod">
          <ac:chgData name="Nguyễn Ngọc" userId="4a29e1633a5a476c" providerId="LiveId" clId="{05B72413-50BF-D147-86B1-0B9670472BEF}" dt="2021-08-18T23:36:42.904" v="1192" actId="1038"/>
          <ac:picMkLst>
            <pc:docMk/>
            <pc:sldMk cId="2633890513" sldId="405"/>
            <ac:picMk id="51" creationId="{9B2BBF6B-D154-F945-A44E-B3A17166F441}"/>
          </ac:picMkLst>
        </pc:picChg>
        <pc:picChg chg="add mod">
          <ac:chgData name="Nguyễn Ngọc" userId="4a29e1633a5a476c" providerId="LiveId" clId="{05B72413-50BF-D147-86B1-0B9670472BEF}" dt="2021-08-18T23:36:23.711" v="1189" actId="1037"/>
          <ac:picMkLst>
            <pc:docMk/>
            <pc:sldMk cId="2633890513" sldId="405"/>
            <ac:picMk id="52" creationId="{3E93E9D2-00F3-5D42-917D-555B6E9BAA2F}"/>
          </ac:picMkLst>
        </pc:picChg>
      </pc:sldChg>
      <pc:sldChg chg="modSp add mod modAnim">
        <pc:chgData name="Nguyễn Ngọc" userId="4a29e1633a5a476c" providerId="LiveId" clId="{05B72413-50BF-D147-86B1-0B9670472BEF}" dt="2021-08-18T23:39:11.893" v="1230" actId="20577"/>
        <pc:sldMkLst>
          <pc:docMk/>
          <pc:sldMk cId="3980689314" sldId="406"/>
        </pc:sldMkLst>
        <pc:spChg chg="mod">
          <ac:chgData name="Nguyễn Ngọc" userId="4a29e1633a5a476c" providerId="LiveId" clId="{05B72413-50BF-D147-86B1-0B9670472BEF}" dt="2021-08-18T23:38:32.848" v="1219" actId="207"/>
          <ac:spMkLst>
            <pc:docMk/>
            <pc:sldMk cId="3980689314" sldId="406"/>
            <ac:spMk id="2" creationId="{B9218FEA-791A-4B4E-8EA2-AC8B655BFCA7}"/>
          </ac:spMkLst>
        </pc:spChg>
        <pc:spChg chg="mod">
          <ac:chgData name="Nguyễn Ngọc" userId="4a29e1633a5a476c" providerId="LiveId" clId="{05B72413-50BF-D147-86B1-0B9670472BEF}" dt="2021-08-18T23:39:11.893" v="1230" actId="20577"/>
          <ac:spMkLst>
            <pc:docMk/>
            <pc:sldMk cId="3980689314" sldId="406"/>
            <ac:spMk id="5" creationId="{B6CB2CCE-A5C9-4786-B739-064DCBC4DAC1}"/>
          </ac:spMkLst>
        </pc:spChg>
        <pc:spChg chg="mod">
          <ac:chgData name="Nguyễn Ngọc" userId="4a29e1633a5a476c" providerId="LiveId" clId="{05B72413-50BF-D147-86B1-0B9670472BEF}" dt="2021-08-18T23:38:12.328" v="1214" actId="20577"/>
          <ac:spMkLst>
            <pc:docMk/>
            <pc:sldMk cId="3980689314" sldId="406"/>
            <ac:spMk id="74" creationId="{5A3873D0-A03A-47AE-B843-1CB8FAC1DEC5}"/>
          </ac:spMkLst>
        </pc:spChg>
        <pc:spChg chg="mod">
          <ac:chgData name="Nguyễn Ngọc" userId="4a29e1633a5a476c" providerId="LiveId" clId="{05B72413-50BF-D147-86B1-0B9670472BEF}" dt="2021-08-18T23:38:06.666" v="1212" actId="20577"/>
          <ac:spMkLst>
            <pc:docMk/>
            <pc:sldMk cId="3980689314" sldId="406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39:06.406" v="1228" actId="1038"/>
          <ac:spMkLst>
            <pc:docMk/>
            <pc:sldMk cId="3980689314" sldId="406"/>
            <ac:spMk id="154" creationId="{00000000-0000-0000-0000-000000000000}"/>
          </ac:spMkLst>
        </pc:spChg>
      </pc:sldChg>
      <pc:sldChg chg="modSp add mod modAnim">
        <pc:chgData name="Nguyễn Ngọc" userId="4a29e1633a5a476c" providerId="LiveId" clId="{05B72413-50BF-D147-86B1-0B9670472BEF}" dt="2021-08-18T23:40:58.292" v="1257" actId="14100"/>
        <pc:sldMkLst>
          <pc:docMk/>
          <pc:sldMk cId="3400652525" sldId="407"/>
        </pc:sldMkLst>
        <pc:spChg chg="mod">
          <ac:chgData name="Nguyễn Ngọc" userId="4a29e1633a5a476c" providerId="LiveId" clId="{05B72413-50BF-D147-86B1-0B9670472BEF}" dt="2021-08-18T23:40:25.466" v="1249" actId="207"/>
          <ac:spMkLst>
            <pc:docMk/>
            <pc:sldMk cId="3400652525" sldId="407"/>
            <ac:spMk id="2" creationId="{B9218FEA-791A-4B4E-8EA2-AC8B655BFCA7}"/>
          </ac:spMkLst>
        </pc:spChg>
        <pc:spChg chg="mod">
          <ac:chgData name="Nguyễn Ngọc" userId="4a29e1633a5a476c" providerId="LiveId" clId="{05B72413-50BF-D147-86B1-0B9670472BEF}" dt="2021-08-18T23:40:58.292" v="1257" actId="14100"/>
          <ac:spMkLst>
            <pc:docMk/>
            <pc:sldMk cId="3400652525" sldId="407"/>
            <ac:spMk id="5" creationId="{B6CB2CCE-A5C9-4786-B739-064DCBC4DAC1}"/>
          </ac:spMkLst>
        </pc:spChg>
        <pc:spChg chg="mod">
          <ac:chgData name="Nguyễn Ngọc" userId="4a29e1633a5a476c" providerId="LiveId" clId="{05B72413-50BF-D147-86B1-0B9670472BEF}" dt="2021-08-18T23:40:08.449" v="1244" actId="20577"/>
          <ac:spMkLst>
            <pc:docMk/>
            <pc:sldMk cId="3400652525" sldId="407"/>
            <ac:spMk id="74" creationId="{5A3873D0-A03A-47AE-B843-1CB8FAC1DEC5}"/>
          </ac:spMkLst>
        </pc:spChg>
        <pc:spChg chg="mod">
          <ac:chgData name="Nguyễn Ngọc" userId="4a29e1633a5a476c" providerId="LiveId" clId="{05B72413-50BF-D147-86B1-0B9670472BEF}" dt="2021-08-18T23:40:37.918" v="1252" actId="20577"/>
          <ac:spMkLst>
            <pc:docMk/>
            <pc:sldMk cId="3400652525" sldId="407"/>
            <ac:spMk id="140" creationId="{00000000-0000-0000-0000-000000000000}"/>
          </ac:spMkLst>
        </pc:spChg>
        <pc:spChg chg="mod">
          <ac:chgData name="Nguyễn Ngọc" userId="4a29e1633a5a476c" providerId="LiveId" clId="{05B72413-50BF-D147-86B1-0B9670472BEF}" dt="2021-08-18T23:40:31.164" v="1251" actId="1037"/>
          <ac:spMkLst>
            <pc:docMk/>
            <pc:sldMk cId="3400652525" sldId="407"/>
            <ac:spMk id="154" creationId="{00000000-0000-0000-0000-000000000000}"/>
          </ac:spMkLst>
        </pc:spChg>
      </pc:sldChg>
    </pc:docChg>
  </pc:docChgLst>
  <pc:docChgLst>
    <pc:chgData name="Tuấn Nguyễn" userId="c3ca741838e75814" providerId="LiveId" clId="{300B7CAD-1019-4A11-9DC6-738D232D1E27}"/>
    <pc:docChg chg="modSld">
      <pc:chgData name="Tuấn Nguyễn" userId="c3ca741838e75814" providerId="LiveId" clId="{300B7CAD-1019-4A11-9DC6-738D232D1E27}" dt="2021-08-20T17:15:17.535" v="110"/>
      <pc:docMkLst>
        <pc:docMk/>
      </pc:docMkLst>
      <pc:sldChg chg="modSp mod modAnim">
        <pc:chgData name="Tuấn Nguyễn" userId="c3ca741838e75814" providerId="LiveId" clId="{300B7CAD-1019-4A11-9DC6-738D232D1E27}" dt="2021-08-20T17:12:59.838" v="100"/>
        <pc:sldMkLst>
          <pc:docMk/>
          <pc:sldMk cId="0" sldId="258"/>
        </pc:sldMkLst>
        <pc:spChg chg="mod">
          <ac:chgData name="Tuấn Nguyễn" userId="c3ca741838e75814" providerId="LiveId" clId="{300B7CAD-1019-4A11-9DC6-738D232D1E27}" dt="2021-08-19T14:52:57.163" v="18" actId="2710"/>
          <ac:spMkLst>
            <pc:docMk/>
            <pc:sldMk cId="0" sldId="258"/>
            <ac:spMk id="10" creationId="{18C05878-D4EE-4E25-8ECC-6118A8B6AD4D}"/>
          </ac:spMkLst>
        </pc:spChg>
        <pc:spChg chg="mod">
          <ac:chgData name="Tuấn Nguyễn" userId="c3ca741838e75814" providerId="LiveId" clId="{300B7CAD-1019-4A11-9DC6-738D232D1E27}" dt="2021-08-19T14:53:01.562" v="19" actId="14100"/>
          <ac:spMkLst>
            <pc:docMk/>
            <pc:sldMk cId="0" sldId="258"/>
            <ac:spMk id="39" creationId="{00000000-0000-0000-0000-000000000000}"/>
          </ac:spMkLst>
        </pc:spChg>
      </pc:sldChg>
      <pc:sldChg chg="modSp">
        <pc:chgData name="Tuấn Nguyễn" userId="c3ca741838e75814" providerId="LiveId" clId="{300B7CAD-1019-4A11-9DC6-738D232D1E27}" dt="2021-08-19T15:00:27.442" v="71" actId="20577"/>
        <pc:sldMkLst>
          <pc:docMk/>
          <pc:sldMk cId="2238361060" sldId="291"/>
        </pc:sldMkLst>
        <pc:spChg chg="mod">
          <ac:chgData name="Tuấn Nguyễn" userId="c3ca741838e75814" providerId="LiveId" clId="{300B7CAD-1019-4A11-9DC6-738D232D1E27}" dt="2021-08-19T15:00:02.923" v="69" actId="255"/>
          <ac:spMkLst>
            <pc:docMk/>
            <pc:sldMk cId="2238361060" sldId="291"/>
            <ac:spMk id="29" creationId="{00000000-0000-0000-0000-000000000000}"/>
          </ac:spMkLst>
        </pc:spChg>
        <pc:spChg chg="mod">
          <ac:chgData name="Tuấn Nguyễn" userId="c3ca741838e75814" providerId="LiveId" clId="{300B7CAD-1019-4A11-9DC6-738D232D1E27}" dt="2021-08-19T15:00:21.207" v="70" actId="255"/>
          <ac:spMkLst>
            <pc:docMk/>
            <pc:sldMk cId="2238361060" sldId="291"/>
            <ac:spMk id="30" creationId="{00000000-0000-0000-0000-000000000000}"/>
          </ac:spMkLst>
        </pc:spChg>
        <pc:spChg chg="mod">
          <ac:chgData name="Tuấn Nguyễn" userId="c3ca741838e75814" providerId="LiveId" clId="{300B7CAD-1019-4A11-9DC6-738D232D1E27}" dt="2021-08-19T15:00:27.442" v="71" actId="20577"/>
          <ac:spMkLst>
            <pc:docMk/>
            <pc:sldMk cId="2238361060" sldId="291"/>
            <ac:spMk id="55" creationId="{A8B3B879-381A-4790-88AF-2D598ED825B5}"/>
          </ac:spMkLst>
        </pc:spChg>
      </pc:sldChg>
      <pc:sldChg chg="modSp mod modAnim">
        <pc:chgData name="Tuấn Nguyễn" userId="c3ca741838e75814" providerId="LiveId" clId="{300B7CAD-1019-4A11-9DC6-738D232D1E27}" dt="2021-08-20T17:13:09.398" v="102"/>
        <pc:sldMkLst>
          <pc:docMk/>
          <pc:sldMk cId="3479991818" sldId="304"/>
        </pc:sldMkLst>
        <pc:spChg chg="mod">
          <ac:chgData name="Tuấn Nguyễn" userId="c3ca741838e75814" providerId="LiveId" clId="{300B7CAD-1019-4A11-9DC6-738D232D1E27}" dt="2021-08-19T14:52:42.506" v="15" actId="255"/>
          <ac:spMkLst>
            <pc:docMk/>
            <pc:sldMk cId="3479991818" sldId="304"/>
            <ac:spMk id="17" creationId="{64ACBE59-9F9F-42E2-A1F7-B8ACBC165518}"/>
          </ac:spMkLst>
        </pc:spChg>
        <pc:spChg chg="mod">
          <ac:chgData name="Tuấn Nguyễn" userId="c3ca741838e75814" providerId="LiveId" clId="{300B7CAD-1019-4A11-9DC6-738D232D1E27}" dt="2021-08-19T14:52:47.594" v="16" actId="14100"/>
          <ac:spMkLst>
            <pc:docMk/>
            <pc:sldMk cId="3479991818" sldId="304"/>
            <ac:spMk id="41" creationId="{958002D0-6CD5-4330-9E62-6D569DF186AA}"/>
          </ac:spMkLst>
        </pc:spChg>
        <pc:spChg chg="mod">
          <ac:chgData name="Tuấn Nguyễn" userId="c3ca741838e75814" providerId="LiveId" clId="{300B7CAD-1019-4A11-9DC6-738D232D1E27}" dt="2021-08-19T14:51:02.646" v="3" actId="113"/>
          <ac:spMkLst>
            <pc:docMk/>
            <pc:sldMk cId="3479991818" sldId="304"/>
            <ac:spMk id="44" creationId="{684C928B-346B-4A72-A5CC-8678CD7AAA7B}"/>
          </ac:spMkLst>
        </pc:spChg>
        <pc:spChg chg="mod">
          <ac:chgData name="Tuấn Nguyễn" userId="c3ca741838e75814" providerId="LiveId" clId="{300B7CAD-1019-4A11-9DC6-738D232D1E27}" dt="2021-08-19T14:51:02.646" v="3" actId="113"/>
          <ac:spMkLst>
            <pc:docMk/>
            <pc:sldMk cId="3479991818" sldId="304"/>
            <ac:spMk id="45" creationId="{583545A0-E8AB-4523-B90C-940C71DDE988}"/>
          </ac:spMkLst>
        </pc:spChg>
        <pc:spChg chg="mod">
          <ac:chgData name="Tuấn Nguyễn" userId="c3ca741838e75814" providerId="LiveId" clId="{300B7CAD-1019-4A11-9DC6-738D232D1E27}" dt="2021-08-19T14:51:02.646" v="3" actId="113"/>
          <ac:spMkLst>
            <pc:docMk/>
            <pc:sldMk cId="3479991818" sldId="304"/>
            <ac:spMk id="46" creationId="{07BC0434-FA15-4C38-8D74-7023B06175AB}"/>
          </ac:spMkLst>
        </pc:spChg>
        <pc:grpChg chg="mod">
          <ac:chgData name="Tuấn Nguyễn" userId="c3ca741838e75814" providerId="LiveId" clId="{300B7CAD-1019-4A11-9DC6-738D232D1E27}" dt="2021-08-19T14:51:02.646" v="3" actId="113"/>
          <ac:grpSpMkLst>
            <pc:docMk/>
            <pc:sldMk cId="3479991818" sldId="304"/>
            <ac:grpSpMk id="40" creationId="{478EEBAF-924E-4671-BF63-CB081076F774}"/>
          </ac:grpSpMkLst>
        </pc:grpChg>
        <pc:grpChg chg="mod">
          <ac:chgData name="Tuấn Nguyễn" userId="c3ca741838e75814" providerId="LiveId" clId="{300B7CAD-1019-4A11-9DC6-738D232D1E27}" dt="2021-08-19T14:51:02.646" v="3" actId="113"/>
          <ac:grpSpMkLst>
            <pc:docMk/>
            <pc:sldMk cId="3479991818" sldId="304"/>
            <ac:grpSpMk id="42" creationId="{B7AAE31C-38A4-40BA-980C-EFA2FBAF7BBE}"/>
          </ac:grpSpMkLst>
        </pc:grpChg>
      </pc:sldChg>
      <pc:sldChg chg="modSp modAnim">
        <pc:chgData name="Tuấn Nguyễn" userId="c3ca741838e75814" providerId="LiveId" clId="{300B7CAD-1019-4A11-9DC6-738D232D1E27}" dt="2021-08-20T17:13:15.951" v="103"/>
        <pc:sldMkLst>
          <pc:docMk/>
          <pc:sldMk cId="2675636272" sldId="305"/>
        </pc:sldMkLst>
        <pc:spChg chg="mod">
          <ac:chgData name="Tuấn Nguyễn" userId="c3ca741838e75814" providerId="LiveId" clId="{300B7CAD-1019-4A11-9DC6-738D232D1E27}" dt="2021-08-19T14:51:45.644" v="14" actId="114"/>
          <ac:spMkLst>
            <pc:docMk/>
            <pc:sldMk cId="2675636272" sldId="305"/>
            <ac:spMk id="41" creationId="{958002D0-6CD5-4330-9E62-6D569DF186AA}"/>
          </ac:spMkLst>
        </pc:spChg>
        <pc:spChg chg="mod">
          <ac:chgData name="Tuấn Nguyễn" userId="c3ca741838e75814" providerId="LiveId" clId="{300B7CAD-1019-4A11-9DC6-738D232D1E27}" dt="2021-08-19T14:50:57.311" v="1" actId="113"/>
          <ac:spMkLst>
            <pc:docMk/>
            <pc:sldMk cId="2675636272" sldId="305"/>
            <ac:spMk id="46" creationId="{07BC0434-FA15-4C38-8D74-7023B06175AB}"/>
          </ac:spMkLst>
        </pc:spChg>
      </pc:sldChg>
      <pc:sldChg chg="modAnim">
        <pc:chgData name="Tuấn Nguyễn" userId="c3ca741838e75814" providerId="LiveId" clId="{300B7CAD-1019-4A11-9DC6-738D232D1E27}" dt="2021-08-20T17:15:17.535" v="110"/>
        <pc:sldMkLst>
          <pc:docMk/>
          <pc:sldMk cId="3809926886" sldId="306"/>
        </pc:sldMkLst>
      </pc:sldChg>
      <pc:sldChg chg="modSp">
        <pc:chgData name="Tuấn Nguyễn" userId="c3ca741838e75814" providerId="LiveId" clId="{300B7CAD-1019-4A11-9DC6-738D232D1E27}" dt="2021-08-19T14:53:43.529" v="22" actId="2710"/>
        <pc:sldMkLst>
          <pc:docMk/>
          <pc:sldMk cId="2797379868" sldId="308"/>
        </pc:sldMkLst>
        <pc:spChg chg="mod">
          <ac:chgData name="Tuấn Nguyễn" userId="c3ca741838e75814" providerId="LiveId" clId="{300B7CAD-1019-4A11-9DC6-738D232D1E27}" dt="2021-08-19T14:53:43.529" v="22" actId="2710"/>
          <ac:spMkLst>
            <pc:docMk/>
            <pc:sldMk cId="2797379868" sldId="308"/>
            <ac:spMk id="12" creationId="{5F59EDE3-704D-4ADC-8FB6-E03AB7CCD05B}"/>
          </ac:spMkLst>
        </pc:spChg>
      </pc:sldChg>
      <pc:sldChg chg="modSp">
        <pc:chgData name="Tuấn Nguyễn" userId="c3ca741838e75814" providerId="LiveId" clId="{300B7CAD-1019-4A11-9DC6-738D232D1E27}" dt="2021-08-19T14:54:38.723" v="30" actId="2710"/>
        <pc:sldMkLst>
          <pc:docMk/>
          <pc:sldMk cId="3253518960" sldId="314"/>
        </pc:sldMkLst>
        <pc:spChg chg="mod">
          <ac:chgData name="Tuấn Nguyễn" userId="c3ca741838e75814" providerId="LiveId" clId="{300B7CAD-1019-4A11-9DC6-738D232D1E27}" dt="2021-08-19T14:54:38.723" v="30" actId="2710"/>
          <ac:spMkLst>
            <pc:docMk/>
            <pc:sldMk cId="3253518960" sldId="314"/>
            <ac:spMk id="39" creationId="{00000000-0000-0000-0000-000000000000}"/>
          </ac:spMkLst>
        </pc:spChg>
      </pc:sldChg>
      <pc:sldChg chg="modSp">
        <pc:chgData name="Tuấn Nguyễn" userId="c3ca741838e75814" providerId="LiveId" clId="{300B7CAD-1019-4A11-9DC6-738D232D1E27}" dt="2021-08-19T14:53:59.129" v="24" actId="2710"/>
        <pc:sldMkLst>
          <pc:docMk/>
          <pc:sldMk cId="268823559" sldId="317"/>
        </pc:sldMkLst>
        <pc:spChg chg="mod">
          <ac:chgData name="Tuấn Nguyễn" userId="c3ca741838e75814" providerId="LiveId" clId="{300B7CAD-1019-4A11-9DC6-738D232D1E27}" dt="2021-08-19T14:53:59.129" v="24" actId="2710"/>
          <ac:spMkLst>
            <pc:docMk/>
            <pc:sldMk cId="268823559" sldId="317"/>
            <ac:spMk id="12" creationId="{5F59EDE3-704D-4ADC-8FB6-E03AB7CCD05B}"/>
          </ac:spMkLst>
        </pc:spChg>
      </pc:sldChg>
      <pc:sldChg chg="modSp">
        <pc:chgData name="Tuấn Nguyễn" userId="c3ca741838e75814" providerId="LiveId" clId="{300B7CAD-1019-4A11-9DC6-738D232D1E27}" dt="2021-08-19T14:54:21.362" v="27" actId="2710"/>
        <pc:sldMkLst>
          <pc:docMk/>
          <pc:sldMk cId="3427256841" sldId="318"/>
        </pc:sldMkLst>
        <pc:spChg chg="mod">
          <ac:chgData name="Tuấn Nguyễn" userId="c3ca741838e75814" providerId="LiveId" clId="{300B7CAD-1019-4A11-9DC6-738D232D1E27}" dt="2021-08-19T14:54:21.362" v="27" actId="2710"/>
          <ac:spMkLst>
            <pc:docMk/>
            <pc:sldMk cId="3427256841" sldId="318"/>
            <ac:spMk id="12" creationId="{5F59EDE3-704D-4ADC-8FB6-E03AB7CCD05B}"/>
          </ac:spMkLst>
        </pc:spChg>
      </pc:sldChg>
      <pc:sldChg chg="modSp mod">
        <pc:chgData name="Tuấn Nguyễn" userId="c3ca741838e75814" providerId="LiveId" clId="{300B7CAD-1019-4A11-9DC6-738D232D1E27}" dt="2021-08-19T14:56:46.218" v="44" actId="1076"/>
        <pc:sldMkLst>
          <pc:docMk/>
          <pc:sldMk cId="340553436" sldId="320"/>
        </pc:sldMkLst>
        <pc:spChg chg="mod">
          <ac:chgData name="Tuấn Nguyễn" userId="c3ca741838e75814" providerId="LiveId" clId="{300B7CAD-1019-4A11-9DC6-738D232D1E27}" dt="2021-08-19T14:55:58.871" v="36" actId="2710"/>
          <ac:spMkLst>
            <pc:docMk/>
            <pc:sldMk cId="340553436" sldId="320"/>
            <ac:spMk id="12" creationId="{4B641248-279B-4740-ADCB-B4244E4C9C75}"/>
          </ac:spMkLst>
        </pc:spChg>
        <pc:spChg chg="mod">
          <ac:chgData name="Tuấn Nguyễn" userId="c3ca741838e75814" providerId="LiveId" clId="{300B7CAD-1019-4A11-9DC6-738D232D1E27}" dt="2021-08-19T14:56:46.218" v="44" actId="1076"/>
          <ac:spMkLst>
            <pc:docMk/>
            <pc:sldMk cId="340553436" sldId="320"/>
            <ac:spMk id="152" creationId="{E91D1462-3591-416C-B0A4-8046148E857C}"/>
          </ac:spMkLst>
        </pc:spChg>
        <pc:spChg chg="mod">
          <ac:chgData name="Tuấn Nguyễn" userId="c3ca741838e75814" providerId="LiveId" clId="{300B7CAD-1019-4A11-9DC6-738D232D1E27}" dt="2021-08-19T14:56:46.218" v="44" actId="1076"/>
          <ac:spMkLst>
            <pc:docMk/>
            <pc:sldMk cId="340553436" sldId="320"/>
            <ac:spMk id="155" creationId="{29958374-3A88-4CE0-A792-055ACCB6E9C2}"/>
          </ac:spMkLst>
        </pc:spChg>
        <pc:spChg chg="mod">
          <ac:chgData name="Tuấn Nguyễn" userId="c3ca741838e75814" providerId="LiveId" clId="{300B7CAD-1019-4A11-9DC6-738D232D1E27}" dt="2021-08-19T14:56:46.218" v="44" actId="1076"/>
          <ac:spMkLst>
            <pc:docMk/>
            <pc:sldMk cId="340553436" sldId="320"/>
            <ac:spMk id="156" creationId="{A33C61B5-599E-4C27-8340-87640C8625B9}"/>
          </ac:spMkLst>
        </pc:spChg>
        <pc:spChg chg="mod">
          <ac:chgData name="Tuấn Nguyễn" userId="c3ca741838e75814" providerId="LiveId" clId="{300B7CAD-1019-4A11-9DC6-738D232D1E27}" dt="2021-08-19T14:56:46.218" v="44" actId="1076"/>
          <ac:spMkLst>
            <pc:docMk/>
            <pc:sldMk cId="340553436" sldId="320"/>
            <ac:spMk id="160" creationId="{734CEC58-EF7E-4830-B130-BAF8DA67B601}"/>
          </ac:spMkLst>
        </pc:spChg>
        <pc:spChg chg="mod">
          <ac:chgData name="Tuấn Nguyễn" userId="c3ca741838e75814" providerId="LiveId" clId="{300B7CAD-1019-4A11-9DC6-738D232D1E27}" dt="2021-08-19T14:56:46.218" v="44" actId="1076"/>
          <ac:spMkLst>
            <pc:docMk/>
            <pc:sldMk cId="340553436" sldId="320"/>
            <ac:spMk id="164" creationId="{847251D2-10FE-4B70-AA6A-84A56CA02F37}"/>
          </ac:spMkLst>
        </pc:spChg>
        <pc:spChg chg="mod">
          <ac:chgData name="Tuấn Nguyễn" userId="c3ca741838e75814" providerId="LiveId" clId="{300B7CAD-1019-4A11-9DC6-738D232D1E27}" dt="2021-08-19T14:56:46.218" v="44" actId="1076"/>
          <ac:spMkLst>
            <pc:docMk/>
            <pc:sldMk cId="340553436" sldId="320"/>
            <ac:spMk id="165" creationId="{957452C6-B76D-4544-81F4-BE3E544CEE92}"/>
          </ac:spMkLst>
        </pc:spChg>
        <pc:spChg chg="mod">
          <ac:chgData name="Tuấn Nguyễn" userId="c3ca741838e75814" providerId="LiveId" clId="{300B7CAD-1019-4A11-9DC6-738D232D1E27}" dt="2021-08-19T14:56:46.218" v="44" actId="1076"/>
          <ac:spMkLst>
            <pc:docMk/>
            <pc:sldMk cId="340553436" sldId="320"/>
            <ac:spMk id="189" creationId="{64174FF9-E48C-49DB-B0F7-DB2ADAB30307}"/>
          </ac:spMkLst>
        </pc:spChg>
        <pc:spChg chg="mod">
          <ac:chgData name="Tuấn Nguyễn" userId="c3ca741838e75814" providerId="LiveId" clId="{300B7CAD-1019-4A11-9DC6-738D232D1E27}" dt="2021-08-19T14:56:46.218" v="44" actId="1076"/>
          <ac:spMkLst>
            <pc:docMk/>
            <pc:sldMk cId="340553436" sldId="320"/>
            <ac:spMk id="190" creationId="{59645920-7DF5-41F8-A5AC-1D814771AAFF}"/>
          </ac:spMkLst>
        </pc:spChg>
        <pc:spChg chg="mod">
          <ac:chgData name="Tuấn Nguyễn" userId="c3ca741838e75814" providerId="LiveId" clId="{300B7CAD-1019-4A11-9DC6-738D232D1E27}" dt="2021-08-19T14:56:46.218" v="44" actId="1076"/>
          <ac:spMkLst>
            <pc:docMk/>
            <pc:sldMk cId="340553436" sldId="320"/>
            <ac:spMk id="191" creationId="{C6A85422-C490-4B64-B21E-B0F5C52E9360}"/>
          </ac:spMkLst>
        </pc:spChg>
        <pc:spChg chg="mod">
          <ac:chgData name="Tuấn Nguyễn" userId="c3ca741838e75814" providerId="LiveId" clId="{300B7CAD-1019-4A11-9DC6-738D232D1E27}" dt="2021-08-19T14:56:46.218" v="44" actId="1076"/>
          <ac:spMkLst>
            <pc:docMk/>
            <pc:sldMk cId="340553436" sldId="320"/>
            <ac:spMk id="192" creationId="{1E678F5C-A08F-40A9-B846-3884985C31BF}"/>
          </ac:spMkLst>
        </pc:spChg>
        <pc:spChg chg="mod">
          <ac:chgData name="Tuấn Nguyễn" userId="c3ca741838e75814" providerId="LiveId" clId="{300B7CAD-1019-4A11-9DC6-738D232D1E27}" dt="2021-08-19T14:56:46.218" v="44" actId="1076"/>
          <ac:spMkLst>
            <pc:docMk/>
            <pc:sldMk cId="340553436" sldId="320"/>
            <ac:spMk id="193" creationId="{EBF966E1-8ACF-470E-8702-5458EE749965}"/>
          </ac:spMkLst>
        </pc:spChg>
        <pc:spChg chg="mod">
          <ac:chgData name="Tuấn Nguyễn" userId="c3ca741838e75814" providerId="LiveId" clId="{300B7CAD-1019-4A11-9DC6-738D232D1E27}" dt="2021-08-19T14:56:46.218" v="44" actId="1076"/>
          <ac:spMkLst>
            <pc:docMk/>
            <pc:sldMk cId="340553436" sldId="320"/>
            <ac:spMk id="194" creationId="{758813A1-BB9D-4800-8530-F17E569F9D8E}"/>
          </ac:spMkLst>
        </pc:spChg>
        <pc:grpChg chg="mod">
          <ac:chgData name="Tuấn Nguyễn" userId="c3ca741838e75814" providerId="LiveId" clId="{300B7CAD-1019-4A11-9DC6-738D232D1E27}" dt="2021-08-19T14:56:46.218" v="44" actId="1076"/>
          <ac:grpSpMkLst>
            <pc:docMk/>
            <pc:sldMk cId="340553436" sldId="320"/>
            <ac:grpSpMk id="19" creationId="{87E1B899-CD5F-47A7-B6B7-247C288815B0}"/>
          </ac:grpSpMkLst>
        </pc:grpChg>
        <pc:grpChg chg="mod">
          <ac:chgData name="Tuấn Nguyễn" userId="c3ca741838e75814" providerId="LiveId" clId="{300B7CAD-1019-4A11-9DC6-738D232D1E27}" dt="2021-08-19T14:56:46.218" v="44" actId="1076"/>
          <ac:grpSpMkLst>
            <pc:docMk/>
            <pc:sldMk cId="340553436" sldId="320"/>
            <ac:grpSpMk id="150" creationId="{7BFA6A66-2BFD-403F-92D0-060AB133B04E}"/>
          </ac:grpSpMkLst>
        </pc:grpChg>
        <pc:grpChg chg="mod">
          <ac:chgData name="Tuấn Nguyễn" userId="c3ca741838e75814" providerId="LiveId" clId="{300B7CAD-1019-4A11-9DC6-738D232D1E27}" dt="2021-08-19T14:56:46.218" v="44" actId="1076"/>
          <ac:grpSpMkLst>
            <pc:docMk/>
            <pc:sldMk cId="340553436" sldId="320"/>
            <ac:grpSpMk id="153" creationId="{3C1DE56E-5606-4850-A056-9F7CA8DCEC63}"/>
          </ac:grpSpMkLst>
        </pc:grpChg>
        <pc:grpChg chg="mod">
          <ac:chgData name="Tuấn Nguyễn" userId="c3ca741838e75814" providerId="LiveId" clId="{300B7CAD-1019-4A11-9DC6-738D232D1E27}" dt="2021-08-19T14:56:46.218" v="44" actId="1076"/>
          <ac:grpSpMkLst>
            <pc:docMk/>
            <pc:sldMk cId="340553436" sldId="320"/>
            <ac:grpSpMk id="154" creationId="{965DF4AD-2CA8-4CB3-B85B-2B4FF8031EC9}"/>
          </ac:grpSpMkLst>
        </pc:grpChg>
        <pc:grpChg chg="mod">
          <ac:chgData name="Tuấn Nguyễn" userId="c3ca741838e75814" providerId="LiveId" clId="{300B7CAD-1019-4A11-9DC6-738D232D1E27}" dt="2021-08-19T14:56:46.218" v="44" actId="1076"/>
          <ac:grpSpMkLst>
            <pc:docMk/>
            <pc:sldMk cId="340553436" sldId="320"/>
            <ac:grpSpMk id="157" creationId="{4C0C28DE-DAAD-4701-AC00-72869143C647}"/>
          </ac:grpSpMkLst>
        </pc:grpChg>
        <pc:grpChg chg="mod">
          <ac:chgData name="Tuấn Nguyễn" userId="c3ca741838e75814" providerId="LiveId" clId="{300B7CAD-1019-4A11-9DC6-738D232D1E27}" dt="2021-08-19T14:56:46.218" v="44" actId="1076"/>
          <ac:grpSpMkLst>
            <pc:docMk/>
            <pc:sldMk cId="340553436" sldId="320"/>
            <ac:grpSpMk id="158" creationId="{99520B90-B0A8-42B1-A77E-9E973ECEB60A}"/>
          </ac:grpSpMkLst>
        </pc:grpChg>
        <pc:cxnChg chg="mod">
          <ac:chgData name="Tuấn Nguyễn" userId="c3ca741838e75814" providerId="LiveId" clId="{300B7CAD-1019-4A11-9DC6-738D232D1E27}" dt="2021-08-19T14:56:46.218" v="44" actId="1076"/>
          <ac:cxnSpMkLst>
            <pc:docMk/>
            <pc:sldMk cId="340553436" sldId="320"/>
            <ac:cxnSpMk id="166" creationId="{CC1892D8-3B17-4DBE-B62E-DEECAED728BC}"/>
          </ac:cxnSpMkLst>
        </pc:cxnChg>
        <pc:cxnChg chg="mod">
          <ac:chgData name="Tuấn Nguyễn" userId="c3ca741838e75814" providerId="LiveId" clId="{300B7CAD-1019-4A11-9DC6-738D232D1E27}" dt="2021-08-19T14:56:46.218" v="44" actId="1076"/>
          <ac:cxnSpMkLst>
            <pc:docMk/>
            <pc:sldMk cId="340553436" sldId="320"/>
            <ac:cxnSpMk id="167" creationId="{5F597731-115D-4DBE-91FE-8533ADD198BD}"/>
          </ac:cxnSpMkLst>
        </pc:cxnChg>
        <pc:cxnChg chg="mod">
          <ac:chgData name="Tuấn Nguyễn" userId="c3ca741838e75814" providerId="LiveId" clId="{300B7CAD-1019-4A11-9DC6-738D232D1E27}" dt="2021-08-19T14:56:46.218" v="44" actId="1076"/>
          <ac:cxnSpMkLst>
            <pc:docMk/>
            <pc:sldMk cId="340553436" sldId="320"/>
            <ac:cxnSpMk id="168" creationId="{0E57274A-23F8-4FB0-BB8F-ED31863CF14D}"/>
          </ac:cxnSpMkLst>
        </pc:cxnChg>
        <pc:cxnChg chg="mod">
          <ac:chgData name="Tuấn Nguyễn" userId="c3ca741838e75814" providerId="LiveId" clId="{300B7CAD-1019-4A11-9DC6-738D232D1E27}" dt="2021-08-19T14:56:46.218" v="44" actId="1076"/>
          <ac:cxnSpMkLst>
            <pc:docMk/>
            <pc:sldMk cId="340553436" sldId="320"/>
            <ac:cxnSpMk id="169" creationId="{53BF763F-8BAF-4B99-9D4A-32650915087D}"/>
          </ac:cxnSpMkLst>
        </pc:cxnChg>
        <pc:cxnChg chg="mod">
          <ac:chgData name="Tuấn Nguyễn" userId="c3ca741838e75814" providerId="LiveId" clId="{300B7CAD-1019-4A11-9DC6-738D232D1E27}" dt="2021-08-19T14:56:46.218" v="44" actId="1076"/>
          <ac:cxnSpMkLst>
            <pc:docMk/>
            <pc:sldMk cId="340553436" sldId="320"/>
            <ac:cxnSpMk id="185" creationId="{82EFAF38-8E63-45CD-9538-F9A9C0B1807A}"/>
          </ac:cxnSpMkLst>
        </pc:cxnChg>
        <pc:cxnChg chg="mod">
          <ac:chgData name="Tuấn Nguyễn" userId="c3ca741838e75814" providerId="LiveId" clId="{300B7CAD-1019-4A11-9DC6-738D232D1E27}" dt="2021-08-19T14:56:46.218" v="44" actId="1076"/>
          <ac:cxnSpMkLst>
            <pc:docMk/>
            <pc:sldMk cId="340553436" sldId="320"/>
            <ac:cxnSpMk id="186" creationId="{7FFF8CFC-9715-4151-AB89-A59A20530183}"/>
          </ac:cxnSpMkLst>
        </pc:cxnChg>
        <pc:cxnChg chg="mod">
          <ac:chgData name="Tuấn Nguyễn" userId="c3ca741838e75814" providerId="LiveId" clId="{300B7CAD-1019-4A11-9DC6-738D232D1E27}" dt="2021-08-19T14:56:46.218" v="44" actId="1076"/>
          <ac:cxnSpMkLst>
            <pc:docMk/>
            <pc:sldMk cId="340553436" sldId="320"/>
            <ac:cxnSpMk id="187" creationId="{8629198C-6875-4DF6-9B1A-77F1A30B04E6}"/>
          </ac:cxnSpMkLst>
        </pc:cxnChg>
        <pc:cxnChg chg="mod">
          <ac:chgData name="Tuấn Nguyễn" userId="c3ca741838e75814" providerId="LiveId" clId="{300B7CAD-1019-4A11-9DC6-738D232D1E27}" dt="2021-08-19T14:56:46.218" v="44" actId="1076"/>
          <ac:cxnSpMkLst>
            <pc:docMk/>
            <pc:sldMk cId="340553436" sldId="320"/>
            <ac:cxnSpMk id="188" creationId="{1BEBD9B2-9824-4EE0-B9AE-C4EB3261EDAC}"/>
          </ac:cxnSpMkLst>
        </pc:cxnChg>
      </pc:sldChg>
      <pc:sldChg chg="modSp mod">
        <pc:chgData name="Tuấn Nguyễn" userId="c3ca741838e75814" providerId="LiveId" clId="{300B7CAD-1019-4A11-9DC6-738D232D1E27}" dt="2021-08-19T14:56:51.850" v="45" actId="1076"/>
        <pc:sldMkLst>
          <pc:docMk/>
          <pc:sldMk cId="3429891830" sldId="321"/>
        </pc:sldMkLst>
        <pc:spChg chg="mod">
          <ac:chgData name="Tuấn Nguyễn" userId="c3ca741838e75814" providerId="LiveId" clId="{300B7CAD-1019-4A11-9DC6-738D232D1E27}" dt="2021-08-19T14:56:30.266" v="42" actId="1076"/>
          <ac:spMkLst>
            <pc:docMk/>
            <pc:sldMk cId="3429891830" sldId="321"/>
            <ac:spMk id="12" creationId="{4B641248-279B-4740-ADCB-B4244E4C9C75}"/>
          </ac:spMkLst>
        </pc:spChg>
        <pc:spChg chg="mod">
          <ac:chgData name="Tuấn Nguyễn" userId="c3ca741838e75814" providerId="LiveId" clId="{300B7CAD-1019-4A11-9DC6-738D232D1E27}" dt="2021-08-19T14:56:51.850" v="45" actId="1076"/>
          <ac:spMkLst>
            <pc:docMk/>
            <pc:sldMk cId="3429891830" sldId="321"/>
            <ac:spMk id="77" creationId="{C6A1D0EE-9ABD-4916-A1E7-03C2537BF5E9}"/>
          </ac:spMkLst>
        </pc:spChg>
        <pc:spChg chg="mod">
          <ac:chgData name="Tuấn Nguyễn" userId="c3ca741838e75814" providerId="LiveId" clId="{300B7CAD-1019-4A11-9DC6-738D232D1E27}" dt="2021-08-19T14:56:51.850" v="45" actId="1076"/>
          <ac:spMkLst>
            <pc:docMk/>
            <pc:sldMk cId="3429891830" sldId="321"/>
            <ac:spMk id="78" creationId="{961A1C08-E37F-44B2-B39B-5B7324499591}"/>
          </ac:spMkLst>
        </pc:spChg>
        <pc:spChg chg="mod">
          <ac:chgData name="Tuấn Nguyễn" userId="c3ca741838e75814" providerId="LiveId" clId="{300B7CAD-1019-4A11-9DC6-738D232D1E27}" dt="2021-08-19T14:56:51.850" v="45" actId="1076"/>
          <ac:spMkLst>
            <pc:docMk/>
            <pc:sldMk cId="3429891830" sldId="321"/>
            <ac:spMk id="81" creationId="{D9E8C852-CF72-4B61-9BDB-AEE117C28890}"/>
          </ac:spMkLst>
        </pc:spChg>
        <pc:spChg chg="mod">
          <ac:chgData name="Tuấn Nguyễn" userId="c3ca741838e75814" providerId="LiveId" clId="{300B7CAD-1019-4A11-9DC6-738D232D1E27}" dt="2021-08-19T14:56:51.850" v="45" actId="1076"/>
          <ac:spMkLst>
            <pc:docMk/>
            <pc:sldMk cId="3429891830" sldId="321"/>
            <ac:spMk id="82" creationId="{DDC87FD1-37C1-4252-9FD7-06649F908B0D}"/>
          </ac:spMkLst>
        </pc:spChg>
        <pc:spChg chg="mod">
          <ac:chgData name="Tuấn Nguyễn" userId="c3ca741838e75814" providerId="LiveId" clId="{300B7CAD-1019-4A11-9DC6-738D232D1E27}" dt="2021-08-19T14:56:51.850" v="45" actId="1076"/>
          <ac:spMkLst>
            <pc:docMk/>
            <pc:sldMk cId="3429891830" sldId="321"/>
            <ac:spMk id="83" creationId="{D297D700-8615-428C-AB90-D3AA865D0E23}"/>
          </ac:spMkLst>
        </pc:spChg>
        <pc:spChg chg="mod">
          <ac:chgData name="Tuấn Nguyễn" userId="c3ca741838e75814" providerId="LiveId" clId="{300B7CAD-1019-4A11-9DC6-738D232D1E27}" dt="2021-08-19T14:56:51.850" v="45" actId="1076"/>
          <ac:spMkLst>
            <pc:docMk/>
            <pc:sldMk cId="3429891830" sldId="321"/>
            <ac:spMk id="152" creationId="{E91D1462-3591-416C-B0A4-8046148E857C}"/>
          </ac:spMkLst>
        </pc:spChg>
        <pc:spChg chg="mod">
          <ac:chgData name="Tuấn Nguyễn" userId="c3ca741838e75814" providerId="LiveId" clId="{300B7CAD-1019-4A11-9DC6-738D232D1E27}" dt="2021-08-19T14:56:51.850" v="45" actId="1076"/>
          <ac:spMkLst>
            <pc:docMk/>
            <pc:sldMk cId="3429891830" sldId="321"/>
            <ac:spMk id="155" creationId="{29958374-3A88-4CE0-A792-055ACCB6E9C2}"/>
          </ac:spMkLst>
        </pc:spChg>
        <pc:spChg chg="mod">
          <ac:chgData name="Tuấn Nguyễn" userId="c3ca741838e75814" providerId="LiveId" clId="{300B7CAD-1019-4A11-9DC6-738D232D1E27}" dt="2021-08-19T14:56:51.850" v="45" actId="1076"/>
          <ac:spMkLst>
            <pc:docMk/>
            <pc:sldMk cId="3429891830" sldId="321"/>
            <ac:spMk id="156" creationId="{A33C61B5-599E-4C27-8340-87640C8625B9}"/>
          </ac:spMkLst>
        </pc:spChg>
        <pc:spChg chg="mod">
          <ac:chgData name="Tuấn Nguyễn" userId="c3ca741838e75814" providerId="LiveId" clId="{300B7CAD-1019-4A11-9DC6-738D232D1E27}" dt="2021-08-19T14:56:51.850" v="45" actId="1076"/>
          <ac:spMkLst>
            <pc:docMk/>
            <pc:sldMk cId="3429891830" sldId="321"/>
            <ac:spMk id="160" creationId="{734CEC58-EF7E-4830-B130-BAF8DA67B601}"/>
          </ac:spMkLst>
        </pc:spChg>
        <pc:spChg chg="mod">
          <ac:chgData name="Tuấn Nguyễn" userId="c3ca741838e75814" providerId="LiveId" clId="{300B7CAD-1019-4A11-9DC6-738D232D1E27}" dt="2021-08-19T14:56:51.850" v="45" actId="1076"/>
          <ac:spMkLst>
            <pc:docMk/>
            <pc:sldMk cId="3429891830" sldId="321"/>
            <ac:spMk id="189" creationId="{64174FF9-E48C-49DB-B0F7-DB2ADAB30307}"/>
          </ac:spMkLst>
        </pc:spChg>
        <pc:spChg chg="mod">
          <ac:chgData name="Tuấn Nguyễn" userId="c3ca741838e75814" providerId="LiveId" clId="{300B7CAD-1019-4A11-9DC6-738D232D1E27}" dt="2021-08-19T14:56:51.850" v="45" actId="1076"/>
          <ac:spMkLst>
            <pc:docMk/>
            <pc:sldMk cId="3429891830" sldId="321"/>
            <ac:spMk id="190" creationId="{59645920-7DF5-41F8-A5AC-1D814771AAFF}"/>
          </ac:spMkLst>
        </pc:spChg>
        <pc:spChg chg="mod">
          <ac:chgData name="Tuấn Nguyễn" userId="c3ca741838e75814" providerId="LiveId" clId="{300B7CAD-1019-4A11-9DC6-738D232D1E27}" dt="2021-08-19T14:56:51.850" v="45" actId="1076"/>
          <ac:spMkLst>
            <pc:docMk/>
            <pc:sldMk cId="3429891830" sldId="321"/>
            <ac:spMk id="194" creationId="{758813A1-BB9D-4800-8530-F17E569F9D8E}"/>
          </ac:spMkLst>
        </pc:spChg>
        <pc:grpChg chg="mod">
          <ac:chgData name="Tuấn Nguyễn" userId="c3ca741838e75814" providerId="LiveId" clId="{300B7CAD-1019-4A11-9DC6-738D232D1E27}" dt="2021-08-19T14:56:51.850" v="45" actId="1076"/>
          <ac:grpSpMkLst>
            <pc:docMk/>
            <pc:sldMk cId="3429891830" sldId="321"/>
            <ac:grpSpMk id="10" creationId="{B240F89A-1177-4B05-8C5D-DDEDDC5FB82E}"/>
          </ac:grpSpMkLst>
        </pc:grpChg>
        <pc:grpChg chg="mod">
          <ac:chgData name="Tuấn Nguyễn" userId="c3ca741838e75814" providerId="LiveId" clId="{300B7CAD-1019-4A11-9DC6-738D232D1E27}" dt="2021-08-19T14:56:51.850" v="45" actId="1076"/>
          <ac:grpSpMkLst>
            <pc:docMk/>
            <pc:sldMk cId="3429891830" sldId="321"/>
            <ac:grpSpMk id="19" creationId="{87E1B899-CD5F-47A7-B6B7-247C288815B0}"/>
          </ac:grpSpMkLst>
        </pc:grpChg>
        <pc:grpChg chg="mod">
          <ac:chgData name="Tuấn Nguyễn" userId="c3ca741838e75814" providerId="LiveId" clId="{300B7CAD-1019-4A11-9DC6-738D232D1E27}" dt="2021-08-19T14:56:51.850" v="45" actId="1076"/>
          <ac:grpSpMkLst>
            <pc:docMk/>
            <pc:sldMk cId="3429891830" sldId="321"/>
            <ac:grpSpMk id="150" creationId="{7BFA6A66-2BFD-403F-92D0-060AB133B04E}"/>
          </ac:grpSpMkLst>
        </pc:grpChg>
        <pc:grpChg chg="mod">
          <ac:chgData name="Tuấn Nguyễn" userId="c3ca741838e75814" providerId="LiveId" clId="{300B7CAD-1019-4A11-9DC6-738D232D1E27}" dt="2021-08-19T14:56:51.850" v="45" actId="1076"/>
          <ac:grpSpMkLst>
            <pc:docMk/>
            <pc:sldMk cId="3429891830" sldId="321"/>
            <ac:grpSpMk id="153" creationId="{3C1DE56E-5606-4850-A056-9F7CA8DCEC63}"/>
          </ac:grpSpMkLst>
        </pc:grpChg>
        <pc:grpChg chg="mod">
          <ac:chgData name="Tuấn Nguyễn" userId="c3ca741838e75814" providerId="LiveId" clId="{300B7CAD-1019-4A11-9DC6-738D232D1E27}" dt="2021-08-19T14:56:51.850" v="45" actId="1076"/>
          <ac:grpSpMkLst>
            <pc:docMk/>
            <pc:sldMk cId="3429891830" sldId="321"/>
            <ac:grpSpMk id="154" creationId="{965DF4AD-2CA8-4CB3-B85B-2B4FF8031EC9}"/>
          </ac:grpSpMkLst>
        </pc:grpChg>
        <pc:grpChg chg="mod">
          <ac:chgData name="Tuấn Nguyễn" userId="c3ca741838e75814" providerId="LiveId" clId="{300B7CAD-1019-4A11-9DC6-738D232D1E27}" dt="2021-08-19T14:56:51.850" v="45" actId="1076"/>
          <ac:grpSpMkLst>
            <pc:docMk/>
            <pc:sldMk cId="3429891830" sldId="321"/>
            <ac:grpSpMk id="157" creationId="{4C0C28DE-DAAD-4701-AC00-72869143C647}"/>
          </ac:grpSpMkLst>
        </pc:grpChg>
        <pc:grpChg chg="mod">
          <ac:chgData name="Tuấn Nguyễn" userId="c3ca741838e75814" providerId="LiveId" clId="{300B7CAD-1019-4A11-9DC6-738D232D1E27}" dt="2021-08-19T14:56:51.850" v="45" actId="1076"/>
          <ac:grpSpMkLst>
            <pc:docMk/>
            <pc:sldMk cId="3429891830" sldId="321"/>
            <ac:grpSpMk id="158" creationId="{99520B90-B0A8-42B1-A77E-9E973ECEB60A}"/>
          </ac:grpSpMkLst>
        </pc:grpChg>
        <pc:cxnChg chg="mod">
          <ac:chgData name="Tuấn Nguyễn" userId="c3ca741838e75814" providerId="LiveId" clId="{300B7CAD-1019-4A11-9DC6-738D232D1E27}" dt="2021-08-19T14:56:51.850" v="45" actId="1076"/>
          <ac:cxnSpMkLst>
            <pc:docMk/>
            <pc:sldMk cId="3429891830" sldId="321"/>
            <ac:cxnSpMk id="79" creationId="{FFDAE9F7-BAB9-43D5-8620-6708752194FF}"/>
          </ac:cxnSpMkLst>
        </pc:cxnChg>
        <pc:cxnChg chg="mod">
          <ac:chgData name="Tuấn Nguyễn" userId="c3ca741838e75814" providerId="LiveId" clId="{300B7CAD-1019-4A11-9DC6-738D232D1E27}" dt="2021-08-19T14:56:51.850" v="45" actId="1076"/>
          <ac:cxnSpMkLst>
            <pc:docMk/>
            <pc:sldMk cId="3429891830" sldId="321"/>
            <ac:cxnSpMk id="80" creationId="{44C9F52D-2973-496D-B63F-13D39FB9FE45}"/>
          </ac:cxnSpMkLst>
        </pc:cxnChg>
        <pc:cxnChg chg="mod">
          <ac:chgData name="Tuấn Nguyễn" userId="c3ca741838e75814" providerId="LiveId" clId="{300B7CAD-1019-4A11-9DC6-738D232D1E27}" dt="2021-08-19T14:56:51.850" v="45" actId="1076"/>
          <ac:cxnSpMkLst>
            <pc:docMk/>
            <pc:sldMk cId="3429891830" sldId="321"/>
            <ac:cxnSpMk id="166" creationId="{CC1892D8-3B17-4DBE-B62E-DEECAED728BC}"/>
          </ac:cxnSpMkLst>
        </pc:cxnChg>
        <pc:cxnChg chg="mod">
          <ac:chgData name="Tuấn Nguyễn" userId="c3ca741838e75814" providerId="LiveId" clId="{300B7CAD-1019-4A11-9DC6-738D232D1E27}" dt="2021-08-19T14:56:51.850" v="45" actId="1076"/>
          <ac:cxnSpMkLst>
            <pc:docMk/>
            <pc:sldMk cId="3429891830" sldId="321"/>
            <ac:cxnSpMk id="167" creationId="{5F597731-115D-4DBE-91FE-8533ADD198BD}"/>
          </ac:cxnSpMkLst>
        </pc:cxnChg>
      </pc:sldChg>
      <pc:sldChg chg="modSp mod">
        <pc:chgData name="Tuấn Nguyễn" userId="c3ca741838e75814" providerId="LiveId" clId="{300B7CAD-1019-4A11-9DC6-738D232D1E27}" dt="2021-08-19T14:57:52.914" v="54" actId="1076"/>
        <pc:sldMkLst>
          <pc:docMk/>
          <pc:sldMk cId="3236246289" sldId="322"/>
        </pc:sldMkLst>
        <pc:spChg chg="mod">
          <ac:chgData name="Tuấn Nguyễn" userId="c3ca741838e75814" providerId="LiveId" clId="{300B7CAD-1019-4A11-9DC6-738D232D1E27}" dt="2021-08-19T14:57:52.914" v="54" actId="1076"/>
          <ac:spMkLst>
            <pc:docMk/>
            <pc:sldMk cId="3236246289" sldId="322"/>
            <ac:spMk id="12" creationId="{4B641248-279B-4740-ADCB-B4244E4C9C75}"/>
          </ac:spMkLst>
        </pc:spChg>
      </pc:sldChg>
      <pc:sldChg chg="modSp mod">
        <pc:chgData name="Tuấn Nguyễn" userId="c3ca741838e75814" providerId="LiveId" clId="{300B7CAD-1019-4A11-9DC6-738D232D1E27}" dt="2021-08-19T14:59:43.570" v="68" actId="1076"/>
        <pc:sldMkLst>
          <pc:docMk/>
          <pc:sldMk cId="842253877" sldId="323"/>
        </pc:sldMkLst>
        <pc:spChg chg="mod">
          <ac:chgData name="Tuấn Nguyễn" userId="c3ca741838e75814" providerId="LiveId" clId="{300B7CAD-1019-4A11-9DC6-738D232D1E27}" dt="2021-08-19T14:59:32.635" v="66" actId="255"/>
          <ac:spMkLst>
            <pc:docMk/>
            <pc:sldMk cId="842253877" sldId="323"/>
            <ac:spMk id="29" creationId="{00000000-0000-0000-0000-000000000000}"/>
          </ac:spMkLst>
        </pc:spChg>
        <pc:spChg chg="mod">
          <ac:chgData name="Tuấn Nguyễn" userId="c3ca741838e75814" providerId="LiveId" clId="{300B7CAD-1019-4A11-9DC6-738D232D1E27}" dt="2021-08-19T14:59:43.570" v="68" actId="1076"/>
          <ac:spMkLst>
            <pc:docMk/>
            <pc:sldMk cId="842253877" sldId="323"/>
            <ac:spMk id="30" creationId="{00000000-0000-0000-0000-000000000000}"/>
          </ac:spMkLst>
        </pc:spChg>
      </pc:sldChg>
      <pc:sldChg chg="modSp mod">
        <pc:chgData name="Tuấn Nguyễn" userId="c3ca741838e75814" providerId="LiveId" clId="{300B7CAD-1019-4A11-9DC6-738D232D1E27}" dt="2021-08-19T14:59:27.868" v="65" actId="255"/>
        <pc:sldMkLst>
          <pc:docMk/>
          <pc:sldMk cId="2764899597" sldId="324"/>
        </pc:sldMkLst>
        <pc:spChg chg="mod">
          <ac:chgData name="Tuấn Nguyễn" userId="c3ca741838e75814" providerId="LiveId" clId="{300B7CAD-1019-4A11-9DC6-738D232D1E27}" dt="2021-08-19T14:59:18.011" v="63" actId="255"/>
          <ac:spMkLst>
            <pc:docMk/>
            <pc:sldMk cId="2764899597" sldId="324"/>
            <ac:spMk id="29" creationId="{00000000-0000-0000-0000-000000000000}"/>
          </ac:spMkLst>
        </pc:spChg>
        <pc:spChg chg="mod">
          <ac:chgData name="Tuấn Nguyễn" userId="c3ca741838e75814" providerId="LiveId" clId="{300B7CAD-1019-4A11-9DC6-738D232D1E27}" dt="2021-08-19T14:59:27.868" v="65" actId="255"/>
          <ac:spMkLst>
            <pc:docMk/>
            <pc:sldMk cId="2764899597" sldId="324"/>
            <ac:spMk id="30" creationId="{00000000-0000-0000-0000-000000000000}"/>
          </ac:spMkLst>
        </pc:spChg>
      </pc:sldChg>
      <pc:sldChg chg="modSp mod">
        <pc:chgData name="Tuấn Nguyễn" userId="c3ca741838e75814" providerId="LiveId" clId="{300B7CAD-1019-4A11-9DC6-738D232D1E27}" dt="2021-08-19T14:59:12.746" v="62" actId="1076"/>
        <pc:sldMkLst>
          <pc:docMk/>
          <pc:sldMk cId="2973668163" sldId="325"/>
        </pc:sldMkLst>
        <pc:spChg chg="mod">
          <ac:chgData name="Tuấn Nguyễn" userId="c3ca741838e75814" providerId="LiveId" clId="{300B7CAD-1019-4A11-9DC6-738D232D1E27}" dt="2021-08-19T14:59:02.172" v="59" actId="255"/>
          <ac:spMkLst>
            <pc:docMk/>
            <pc:sldMk cId="2973668163" sldId="325"/>
            <ac:spMk id="29" creationId="{00000000-0000-0000-0000-000000000000}"/>
          </ac:spMkLst>
        </pc:spChg>
        <pc:spChg chg="mod">
          <ac:chgData name="Tuấn Nguyễn" userId="c3ca741838e75814" providerId="LiveId" clId="{300B7CAD-1019-4A11-9DC6-738D232D1E27}" dt="2021-08-19T14:59:08.756" v="61" actId="255"/>
          <ac:spMkLst>
            <pc:docMk/>
            <pc:sldMk cId="2973668163" sldId="325"/>
            <ac:spMk id="30" creationId="{00000000-0000-0000-0000-000000000000}"/>
          </ac:spMkLst>
        </pc:spChg>
        <pc:spChg chg="mod">
          <ac:chgData name="Tuấn Nguyễn" userId="c3ca741838e75814" providerId="LiveId" clId="{300B7CAD-1019-4A11-9DC6-738D232D1E27}" dt="2021-08-19T14:59:12.746" v="62" actId="1076"/>
          <ac:spMkLst>
            <pc:docMk/>
            <pc:sldMk cId="2973668163" sldId="325"/>
            <ac:spMk id="89" creationId="{9A6458A7-F233-49FE-8BC7-E55A0D76ACED}"/>
          </ac:spMkLst>
        </pc:spChg>
      </pc:sldChg>
      <pc:sldChg chg="modSp mod">
        <pc:chgData name="Tuấn Nguyễn" userId="c3ca741838e75814" providerId="LiveId" clId="{300B7CAD-1019-4A11-9DC6-738D232D1E27}" dt="2021-08-19T14:58:48.494" v="58" actId="255"/>
        <pc:sldMkLst>
          <pc:docMk/>
          <pc:sldMk cId="2192108579" sldId="326"/>
        </pc:sldMkLst>
        <pc:spChg chg="mod">
          <ac:chgData name="Tuấn Nguyễn" userId="c3ca741838e75814" providerId="LiveId" clId="{300B7CAD-1019-4A11-9DC6-738D232D1E27}" dt="2021-08-19T14:58:42.899" v="57" actId="255"/>
          <ac:spMkLst>
            <pc:docMk/>
            <pc:sldMk cId="2192108579" sldId="326"/>
            <ac:spMk id="29" creationId="{00000000-0000-0000-0000-000000000000}"/>
          </ac:spMkLst>
        </pc:spChg>
        <pc:spChg chg="mod">
          <ac:chgData name="Tuấn Nguyễn" userId="c3ca741838e75814" providerId="LiveId" clId="{300B7CAD-1019-4A11-9DC6-738D232D1E27}" dt="2021-08-19T14:58:48.494" v="58" actId="255"/>
          <ac:spMkLst>
            <pc:docMk/>
            <pc:sldMk cId="2192108579" sldId="326"/>
            <ac:spMk id="30" creationId="{00000000-0000-0000-0000-000000000000}"/>
          </ac:spMkLst>
        </pc:spChg>
        <pc:spChg chg="mod">
          <ac:chgData name="Tuấn Nguyễn" userId="c3ca741838e75814" providerId="LiveId" clId="{300B7CAD-1019-4A11-9DC6-738D232D1E27}" dt="2021-08-19T14:58:36.867" v="56" actId="14100"/>
          <ac:spMkLst>
            <pc:docMk/>
            <pc:sldMk cId="2192108579" sldId="326"/>
            <ac:spMk id="55" creationId="{A8B3B879-381A-4790-88AF-2D598ED825B5}"/>
          </ac:spMkLst>
        </pc:spChg>
      </pc:sldChg>
      <pc:sldChg chg="modSp mod">
        <pc:chgData name="Tuấn Nguyễn" userId="c3ca741838e75814" providerId="LiveId" clId="{300B7CAD-1019-4A11-9DC6-738D232D1E27}" dt="2021-08-19T15:01:10.013" v="80" actId="113"/>
        <pc:sldMkLst>
          <pc:docMk/>
          <pc:sldMk cId="2561573923" sldId="328"/>
        </pc:sldMkLst>
        <pc:spChg chg="mod">
          <ac:chgData name="Tuấn Nguyễn" userId="c3ca741838e75814" providerId="LiveId" clId="{300B7CAD-1019-4A11-9DC6-738D232D1E27}" dt="2021-08-19T15:01:10.013" v="80" actId="113"/>
          <ac:spMkLst>
            <pc:docMk/>
            <pc:sldMk cId="2561573923" sldId="328"/>
            <ac:spMk id="2" creationId="{8BD1599E-A47A-4CA3-9B40-AAC1075CA72A}"/>
          </ac:spMkLst>
        </pc:spChg>
        <pc:spChg chg="mod">
          <ac:chgData name="Tuấn Nguyễn" userId="c3ca741838e75814" providerId="LiveId" clId="{300B7CAD-1019-4A11-9DC6-738D232D1E27}" dt="2021-08-19T15:00:42.171" v="72" actId="255"/>
          <ac:spMkLst>
            <pc:docMk/>
            <pc:sldMk cId="2561573923" sldId="328"/>
            <ac:spMk id="29" creationId="{00000000-0000-0000-0000-000000000000}"/>
          </ac:spMkLst>
        </pc:spChg>
        <pc:spChg chg="mod">
          <ac:chgData name="Tuấn Nguyễn" userId="c3ca741838e75814" providerId="LiveId" clId="{300B7CAD-1019-4A11-9DC6-738D232D1E27}" dt="2021-08-19T15:00:46.918" v="73" actId="255"/>
          <ac:spMkLst>
            <pc:docMk/>
            <pc:sldMk cId="2561573923" sldId="328"/>
            <ac:spMk id="30" creationId="{00000000-0000-0000-0000-000000000000}"/>
          </ac:spMkLst>
        </pc:spChg>
        <pc:spChg chg="mod">
          <ac:chgData name="Tuấn Nguyễn" userId="c3ca741838e75814" providerId="LiveId" clId="{300B7CAD-1019-4A11-9DC6-738D232D1E27}" dt="2021-08-19T15:00:57.146" v="75" actId="1076"/>
          <ac:spMkLst>
            <pc:docMk/>
            <pc:sldMk cId="2561573923" sldId="328"/>
            <ac:spMk id="39" creationId="{F2AEE68A-191C-4894-891C-A8397FA9AD4E}"/>
          </ac:spMkLst>
        </pc:spChg>
        <pc:spChg chg="mod">
          <ac:chgData name="Tuấn Nguyễn" userId="c3ca741838e75814" providerId="LiveId" clId="{300B7CAD-1019-4A11-9DC6-738D232D1E27}" dt="2021-08-19T15:00:57.146" v="75" actId="1076"/>
          <ac:spMkLst>
            <pc:docMk/>
            <pc:sldMk cId="2561573923" sldId="328"/>
            <ac:spMk id="40" creationId="{779FD9D1-5246-4D79-9937-74007B0FAFA4}"/>
          </ac:spMkLst>
        </pc:spChg>
        <pc:spChg chg="mod">
          <ac:chgData name="Tuấn Nguyễn" userId="c3ca741838e75814" providerId="LiveId" clId="{300B7CAD-1019-4A11-9DC6-738D232D1E27}" dt="2021-08-19T15:00:57.146" v="75" actId="1076"/>
          <ac:spMkLst>
            <pc:docMk/>
            <pc:sldMk cId="2561573923" sldId="328"/>
            <ac:spMk id="44" creationId="{ACFC0378-904E-44E6-A1D6-7B78DD06C4C8}"/>
          </ac:spMkLst>
        </pc:spChg>
        <pc:spChg chg="mod">
          <ac:chgData name="Tuấn Nguyễn" userId="c3ca741838e75814" providerId="LiveId" clId="{300B7CAD-1019-4A11-9DC6-738D232D1E27}" dt="2021-08-19T15:00:57.146" v="75" actId="1076"/>
          <ac:spMkLst>
            <pc:docMk/>
            <pc:sldMk cId="2561573923" sldId="328"/>
            <ac:spMk id="47" creationId="{8BCD3FD9-A5A2-43D2-9C85-5FED5AD57457}"/>
          </ac:spMkLst>
        </pc:spChg>
        <pc:spChg chg="mod">
          <ac:chgData name="Tuấn Nguyễn" userId="c3ca741838e75814" providerId="LiveId" clId="{300B7CAD-1019-4A11-9DC6-738D232D1E27}" dt="2021-08-19T15:00:57.146" v="75" actId="1076"/>
          <ac:spMkLst>
            <pc:docMk/>
            <pc:sldMk cId="2561573923" sldId="328"/>
            <ac:spMk id="48" creationId="{1FE1458B-8686-4886-A269-8A6F59E93439}"/>
          </ac:spMkLst>
        </pc:spChg>
        <pc:spChg chg="mod">
          <ac:chgData name="Tuấn Nguyễn" userId="c3ca741838e75814" providerId="LiveId" clId="{300B7CAD-1019-4A11-9DC6-738D232D1E27}" dt="2021-08-19T15:00:57.146" v="75" actId="1076"/>
          <ac:spMkLst>
            <pc:docMk/>
            <pc:sldMk cId="2561573923" sldId="328"/>
            <ac:spMk id="49" creationId="{8E0BC266-893B-4DA1-B56E-67AB31C612D2}"/>
          </ac:spMkLst>
        </pc:spChg>
        <pc:spChg chg="mod">
          <ac:chgData name="Tuấn Nguyễn" userId="c3ca741838e75814" providerId="LiveId" clId="{300B7CAD-1019-4A11-9DC6-738D232D1E27}" dt="2021-08-19T15:00:51.997" v="74" actId="255"/>
          <ac:spMkLst>
            <pc:docMk/>
            <pc:sldMk cId="2561573923" sldId="328"/>
            <ac:spMk id="55" creationId="{A8B3B879-381A-4790-88AF-2D598ED825B5}"/>
          </ac:spMkLst>
        </pc:spChg>
        <pc:spChg chg="mod">
          <ac:chgData name="Tuấn Nguyễn" userId="c3ca741838e75814" providerId="LiveId" clId="{300B7CAD-1019-4A11-9DC6-738D232D1E27}" dt="2021-08-19T15:00:57.146" v="75" actId="1076"/>
          <ac:spMkLst>
            <pc:docMk/>
            <pc:sldMk cId="2561573923" sldId="328"/>
            <ac:spMk id="59" creationId="{2942DD68-8835-46B4-8F6B-A4B79546D680}"/>
          </ac:spMkLst>
        </pc:spChg>
        <pc:spChg chg="mod">
          <ac:chgData name="Tuấn Nguyễn" userId="c3ca741838e75814" providerId="LiveId" clId="{300B7CAD-1019-4A11-9DC6-738D232D1E27}" dt="2021-08-19T15:00:57.146" v="75" actId="1076"/>
          <ac:spMkLst>
            <pc:docMk/>
            <pc:sldMk cId="2561573923" sldId="328"/>
            <ac:spMk id="60" creationId="{B8619427-B7D2-4F66-B9C9-E98B331F80E2}"/>
          </ac:spMkLst>
        </pc:spChg>
        <pc:spChg chg="mod">
          <ac:chgData name="Tuấn Nguyễn" userId="c3ca741838e75814" providerId="LiveId" clId="{300B7CAD-1019-4A11-9DC6-738D232D1E27}" dt="2021-08-19T15:00:57.146" v="75" actId="1076"/>
          <ac:spMkLst>
            <pc:docMk/>
            <pc:sldMk cId="2561573923" sldId="328"/>
            <ac:spMk id="61" creationId="{59549089-9CC6-4E81-A1E5-772AE591CDF7}"/>
          </ac:spMkLst>
        </pc:spChg>
        <pc:spChg chg="mod">
          <ac:chgData name="Tuấn Nguyễn" userId="c3ca741838e75814" providerId="LiveId" clId="{300B7CAD-1019-4A11-9DC6-738D232D1E27}" dt="2021-08-19T15:00:57.146" v="75" actId="1076"/>
          <ac:spMkLst>
            <pc:docMk/>
            <pc:sldMk cId="2561573923" sldId="328"/>
            <ac:spMk id="62" creationId="{DD373873-C549-43AC-B021-85037FF55998}"/>
          </ac:spMkLst>
        </pc:spChg>
        <pc:spChg chg="mod">
          <ac:chgData name="Tuấn Nguyễn" userId="c3ca741838e75814" providerId="LiveId" clId="{300B7CAD-1019-4A11-9DC6-738D232D1E27}" dt="2021-08-19T15:00:57.146" v="75" actId="1076"/>
          <ac:spMkLst>
            <pc:docMk/>
            <pc:sldMk cId="2561573923" sldId="328"/>
            <ac:spMk id="75" creationId="{6C28A5C6-D6BE-4CDA-8016-D28025DF125A}"/>
          </ac:spMkLst>
        </pc:spChg>
        <pc:spChg chg="mod">
          <ac:chgData name="Tuấn Nguyễn" userId="c3ca741838e75814" providerId="LiveId" clId="{300B7CAD-1019-4A11-9DC6-738D232D1E27}" dt="2021-08-19T15:00:57.146" v="75" actId="1076"/>
          <ac:spMkLst>
            <pc:docMk/>
            <pc:sldMk cId="2561573923" sldId="328"/>
            <ac:spMk id="79" creationId="{A7998FE8-86EE-4653-95D2-4FD394CE9BE1}"/>
          </ac:spMkLst>
        </pc:spChg>
        <pc:grpChg chg="mod">
          <ac:chgData name="Tuấn Nguyễn" userId="c3ca741838e75814" providerId="LiveId" clId="{300B7CAD-1019-4A11-9DC6-738D232D1E27}" dt="2021-08-19T15:00:57.146" v="75" actId="1076"/>
          <ac:grpSpMkLst>
            <pc:docMk/>
            <pc:sldMk cId="2561573923" sldId="328"/>
            <ac:grpSpMk id="4" creationId="{390403B9-BAE3-496B-AF0A-B90166129864}"/>
          </ac:grpSpMkLst>
        </pc:grpChg>
        <pc:grpChg chg="mod">
          <ac:chgData name="Tuấn Nguyễn" userId="c3ca741838e75814" providerId="LiveId" clId="{300B7CAD-1019-4A11-9DC6-738D232D1E27}" dt="2021-08-19T15:00:57.146" v="75" actId="1076"/>
          <ac:grpSpMkLst>
            <pc:docMk/>
            <pc:sldMk cId="2561573923" sldId="328"/>
            <ac:grpSpMk id="37" creationId="{22F3D0C8-F26D-472F-BE8F-2E47A4E33B43}"/>
          </ac:grpSpMkLst>
        </pc:grpChg>
        <pc:grpChg chg="mod">
          <ac:chgData name="Tuấn Nguyễn" userId="c3ca741838e75814" providerId="LiveId" clId="{300B7CAD-1019-4A11-9DC6-738D232D1E27}" dt="2021-08-19T15:00:57.146" v="75" actId="1076"/>
          <ac:grpSpMkLst>
            <pc:docMk/>
            <pc:sldMk cId="2561573923" sldId="328"/>
            <ac:grpSpMk id="38" creationId="{BD4B6C9B-F3B1-4EE3-9100-77E4985EB8B7}"/>
          </ac:grpSpMkLst>
        </pc:grpChg>
        <pc:grpChg chg="mod">
          <ac:chgData name="Tuấn Nguyễn" userId="c3ca741838e75814" providerId="LiveId" clId="{300B7CAD-1019-4A11-9DC6-738D232D1E27}" dt="2021-08-19T15:00:57.146" v="75" actId="1076"/>
          <ac:grpSpMkLst>
            <pc:docMk/>
            <pc:sldMk cId="2561573923" sldId="328"/>
            <ac:grpSpMk id="42" creationId="{3FCD10EC-7A5B-40CB-8F79-B4F981AB7D66}"/>
          </ac:grpSpMkLst>
        </pc:grpChg>
        <pc:grpChg chg="mod">
          <ac:chgData name="Tuấn Nguyễn" userId="c3ca741838e75814" providerId="LiveId" clId="{300B7CAD-1019-4A11-9DC6-738D232D1E27}" dt="2021-08-19T15:00:57.146" v="75" actId="1076"/>
          <ac:grpSpMkLst>
            <pc:docMk/>
            <pc:sldMk cId="2561573923" sldId="328"/>
            <ac:grpSpMk id="45" creationId="{759D8B40-BEF8-4D98-81C8-EE145AB1D20A}"/>
          </ac:grpSpMkLst>
        </pc:grpChg>
        <pc:grpChg chg="mod">
          <ac:chgData name="Tuấn Nguyễn" userId="c3ca741838e75814" providerId="LiveId" clId="{300B7CAD-1019-4A11-9DC6-738D232D1E27}" dt="2021-08-19T15:00:57.146" v="75" actId="1076"/>
          <ac:grpSpMkLst>
            <pc:docMk/>
            <pc:sldMk cId="2561573923" sldId="328"/>
            <ac:grpSpMk id="46" creationId="{D3B8180B-9762-451D-BC3E-15D48555B039}"/>
          </ac:grpSpMkLst>
        </pc:grpChg>
        <pc:grpChg chg="mod">
          <ac:chgData name="Tuấn Nguyễn" userId="c3ca741838e75814" providerId="LiveId" clId="{300B7CAD-1019-4A11-9DC6-738D232D1E27}" dt="2021-08-19T15:00:57.146" v="75" actId="1076"/>
          <ac:grpSpMkLst>
            <pc:docMk/>
            <pc:sldMk cId="2561573923" sldId="328"/>
            <ac:grpSpMk id="71" creationId="{A8FC9180-C81F-45F0-B2BD-2DD0BBEA22F0}"/>
          </ac:grpSpMkLst>
        </pc:grpChg>
        <pc:cxnChg chg="mod">
          <ac:chgData name="Tuấn Nguyễn" userId="c3ca741838e75814" providerId="LiveId" clId="{300B7CAD-1019-4A11-9DC6-738D232D1E27}" dt="2021-08-19T15:00:57.146" v="75" actId="1076"/>
          <ac:cxnSpMkLst>
            <pc:docMk/>
            <pc:sldMk cId="2561573923" sldId="328"/>
            <ac:cxnSpMk id="50" creationId="{77A1AB2F-5991-46DB-ACBE-4D321D9C9C40}"/>
          </ac:cxnSpMkLst>
        </pc:cxnChg>
        <pc:cxnChg chg="mod">
          <ac:chgData name="Tuấn Nguyễn" userId="c3ca741838e75814" providerId="LiveId" clId="{300B7CAD-1019-4A11-9DC6-738D232D1E27}" dt="2021-08-19T15:00:57.146" v="75" actId="1076"/>
          <ac:cxnSpMkLst>
            <pc:docMk/>
            <pc:sldMk cId="2561573923" sldId="328"/>
            <ac:cxnSpMk id="51" creationId="{D498D342-4019-4970-A5A0-0676319617C0}"/>
          </ac:cxnSpMkLst>
        </pc:cxnChg>
        <pc:cxnChg chg="mod">
          <ac:chgData name="Tuấn Nguyễn" userId="c3ca741838e75814" providerId="LiveId" clId="{300B7CAD-1019-4A11-9DC6-738D232D1E27}" dt="2021-08-19T15:00:57.146" v="75" actId="1076"/>
          <ac:cxnSpMkLst>
            <pc:docMk/>
            <pc:sldMk cId="2561573923" sldId="328"/>
            <ac:cxnSpMk id="52" creationId="{B7E1C846-8561-4527-B891-6F8579959559}"/>
          </ac:cxnSpMkLst>
        </pc:cxnChg>
        <pc:cxnChg chg="mod">
          <ac:chgData name="Tuấn Nguyễn" userId="c3ca741838e75814" providerId="LiveId" clId="{300B7CAD-1019-4A11-9DC6-738D232D1E27}" dt="2021-08-19T15:00:57.146" v="75" actId="1076"/>
          <ac:cxnSpMkLst>
            <pc:docMk/>
            <pc:sldMk cId="2561573923" sldId="328"/>
            <ac:cxnSpMk id="53" creationId="{191194C3-7FC5-4B47-8EA7-FAC957032EB7}"/>
          </ac:cxnSpMkLst>
        </pc:cxnChg>
        <pc:cxnChg chg="mod">
          <ac:chgData name="Tuấn Nguyễn" userId="c3ca741838e75814" providerId="LiveId" clId="{300B7CAD-1019-4A11-9DC6-738D232D1E27}" dt="2021-08-19T15:00:57.146" v="75" actId="1076"/>
          <ac:cxnSpMkLst>
            <pc:docMk/>
            <pc:sldMk cId="2561573923" sldId="328"/>
            <ac:cxnSpMk id="54" creationId="{95AC3AA3-7CA2-4E12-88E2-98B66F01DE94}"/>
          </ac:cxnSpMkLst>
        </pc:cxnChg>
        <pc:cxnChg chg="mod">
          <ac:chgData name="Tuấn Nguyễn" userId="c3ca741838e75814" providerId="LiveId" clId="{300B7CAD-1019-4A11-9DC6-738D232D1E27}" dt="2021-08-19T15:00:57.146" v="75" actId="1076"/>
          <ac:cxnSpMkLst>
            <pc:docMk/>
            <pc:sldMk cId="2561573923" sldId="328"/>
            <ac:cxnSpMk id="56" creationId="{A0D37BF8-3E4D-4E4C-B05B-56933718A174}"/>
          </ac:cxnSpMkLst>
        </pc:cxnChg>
        <pc:cxnChg chg="mod">
          <ac:chgData name="Tuấn Nguyễn" userId="c3ca741838e75814" providerId="LiveId" clId="{300B7CAD-1019-4A11-9DC6-738D232D1E27}" dt="2021-08-19T15:00:57.146" v="75" actId="1076"/>
          <ac:cxnSpMkLst>
            <pc:docMk/>
            <pc:sldMk cId="2561573923" sldId="328"/>
            <ac:cxnSpMk id="57" creationId="{252576CD-E08E-4F28-9B04-37A57AD2F95D}"/>
          </ac:cxnSpMkLst>
        </pc:cxnChg>
        <pc:cxnChg chg="mod">
          <ac:chgData name="Tuấn Nguyễn" userId="c3ca741838e75814" providerId="LiveId" clId="{300B7CAD-1019-4A11-9DC6-738D232D1E27}" dt="2021-08-19T15:00:57.146" v="75" actId="1076"/>
          <ac:cxnSpMkLst>
            <pc:docMk/>
            <pc:sldMk cId="2561573923" sldId="328"/>
            <ac:cxnSpMk id="58" creationId="{3BD6200F-1F24-4E29-805B-1D3B657463A4}"/>
          </ac:cxnSpMkLst>
        </pc:cxnChg>
      </pc:sldChg>
      <pc:sldChg chg="modSp">
        <pc:chgData name="Tuấn Nguyễn" userId="c3ca741838e75814" providerId="LiveId" clId="{300B7CAD-1019-4A11-9DC6-738D232D1E27}" dt="2021-08-19T15:01:29.589" v="83" actId="255"/>
        <pc:sldMkLst>
          <pc:docMk/>
          <pc:sldMk cId="198481669" sldId="329"/>
        </pc:sldMkLst>
        <pc:spChg chg="mod">
          <ac:chgData name="Tuấn Nguyễn" userId="c3ca741838e75814" providerId="LiveId" clId="{300B7CAD-1019-4A11-9DC6-738D232D1E27}" dt="2021-08-19T15:01:20.258" v="81" actId="255"/>
          <ac:spMkLst>
            <pc:docMk/>
            <pc:sldMk cId="198481669" sldId="329"/>
            <ac:spMk id="29" creationId="{00000000-0000-0000-0000-000000000000}"/>
          </ac:spMkLst>
        </pc:spChg>
        <pc:spChg chg="mod">
          <ac:chgData name="Tuấn Nguyễn" userId="c3ca741838e75814" providerId="LiveId" clId="{300B7CAD-1019-4A11-9DC6-738D232D1E27}" dt="2021-08-19T15:01:25.289" v="82" actId="255"/>
          <ac:spMkLst>
            <pc:docMk/>
            <pc:sldMk cId="198481669" sldId="329"/>
            <ac:spMk id="30" creationId="{00000000-0000-0000-0000-000000000000}"/>
          </ac:spMkLst>
        </pc:spChg>
        <pc:spChg chg="mod">
          <ac:chgData name="Tuấn Nguyễn" userId="c3ca741838e75814" providerId="LiveId" clId="{300B7CAD-1019-4A11-9DC6-738D232D1E27}" dt="2021-08-19T15:01:29.589" v="83" actId="255"/>
          <ac:spMkLst>
            <pc:docMk/>
            <pc:sldMk cId="198481669" sldId="329"/>
            <ac:spMk id="55" creationId="{A8B3B879-381A-4790-88AF-2D598ED825B5}"/>
          </ac:spMkLst>
        </pc:spChg>
      </pc:sldChg>
      <pc:sldChg chg="modSp">
        <pc:chgData name="Tuấn Nguyễn" userId="c3ca741838e75814" providerId="LiveId" clId="{300B7CAD-1019-4A11-9DC6-738D232D1E27}" dt="2021-08-19T15:01:56.073" v="88" actId="255"/>
        <pc:sldMkLst>
          <pc:docMk/>
          <pc:sldMk cId="1711811122" sldId="330"/>
        </pc:sldMkLst>
        <pc:spChg chg="mod">
          <ac:chgData name="Tuấn Nguyễn" userId="c3ca741838e75814" providerId="LiveId" clId="{300B7CAD-1019-4A11-9DC6-738D232D1E27}" dt="2021-08-19T15:01:56.073" v="88" actId="255"/>
          <ac:spMkLst>
            <pc:docMk/>
            <pc:sldMk cId="1711811122" sldId="330"/>
            <ac:spMk id="2" creationId="{8BD1599E-A47A-4CA3-9B40-AAC1075CA72A}"/>
          </ac:spMkLst>
        </pc:spChg>
        <pc:spChg chg="mod">
          <ac:chgData name="Tuấn Nguyễn" userId="c3ca741838e75814" providerId="LiveId" clId="{300B7CAD-1019-4A11-9DC6-738D232D1E27}" dt="2021-08-19T15:01:42.043" v="84" actId="255"/>
          <ac:spMkLst>
            <pc:docMk/>
            <pc:sldMk cId="1711811122" sldId="330"/>
            <ac:spMk id="29" creationId="{00000000-0000-0000-0000-000000000000}"/>
          </ac:spMkLst>
        </pc:spChg>
        <pc:spChg chg="mod">
          <ac:chgData name="Tuấn Nguyễn" userId="c3ca741838e75814" providerId="LiveId" clId="{300B7CAD-1019-4A11-9DC6-738D232D1E27}" dt="2021-08-19T15:01:46.071" v="85" actId="255"/>
          <ac:spMkLst>
            <pc:docMk/>
            <pc:sldMk cId="1711811122" sldId="330"/>
            <ac:spMk id="30" creationId="{00000000-0000-0000-0000-000000000000}"/>
          </ac:spMkLst>
        </pc:spChg>
        <pc:spChg chg="mod">
          <ac:chgData name="Tuấn Nguyễn" userId="c3ca741838e75814" providerId="LiveId" clId="{300B7CAD-1019-4A11-9DC6-738D232D1E27}" dt="2021-08-19T15:01:50.286" v="86" actId="255"/>
          <ac:spMkLst>
            <pc:docMk/>
            <pc:sldMk cId="1711811122" sldId="330"/>
            <ac:spMk id="55" creationId="{A8B3B879-381A-4790-88AF-2D598ED825B5}"/>
          </ac:spMkLst>
        </pc:spChg>
        <pc:spChg chg="mod">
          <ac:chgData name="Tuấn Nguyễn" userId="c3ca741838e75814" providerId="LiveId" clId="{300B7CAD-1019-4A11-9DC6-738D232D1E27}" dt="2021-08-19T15:01:53.095" v="87" actId="1076"/>
          <ac:spMkLst>
            <pc:docMk/>
            <pc:sldMk cId="1711811122" sldId="330"/>
            <ac:spMk id="92" creationId="{49839CAB-22EA-4785-B31C-55D6710CBA32}"/>
          </ac:spMkLst>
        </pc:spChg>
        <pc:spChg chg="mod">
          <ac:chgData name="Tuấn Nguyễn" userId="c3ca741838e75814" providerId="LiveId" clId="{300B7CAD-1019-4A11-9DC6-738D232D1E27}" dt="2021-08-19T15:01:53.095" v="87" actId="1076"/>
          <ac:spMkLst>
            <pc:docMk/>
            <pc:sldMk cId="1711811122" sldId="330"/>
            <ac:spMk id="93" creationId="{D981491A-2676-4CB9-9DB1-D13168FD280D}"/>
          </ac:spMkLst>
        </pc:spChg>
        <pc:spChg chg="mod">
          <ac:chgData name="Tuấn Nguyễn" userId="c3ca741838e75814" providerId="LiveId" clId="{300B7CAD-1019-4A11-9DC6-738D232D1E27}" dt="2021-08-19T15:01:53.095" v="87" actId="1076"/>
          <ac:spMkLst>
            <pc:docMk/>
            <pc:sldMk cId="1711811122" sldId="330"/>
            <ac:spMk id="96" creationId="{E32BD15A-4D45-4488-8056-08AD0CD913A4}"/>
          </ac:spMkLst>
        </pc:spChg>
        <pc:spChg chg="mod">
          <ac:chgData name="Tuấn Nguyễn" userId="c3ca741838e75814" providerId="LiveId" clId="{300B7CAD-1019-4A11-9DC6-738D232D1E27}" dt="2021-08-19T15:01:53.095" v="87" actId="1076"/>
          <ac:spMkLst>
            <pc:docMk/>
            <pc:sldMk cId="1711811122" sldId="330"/>
            <ac:spMk id="97" creationId="{15F31D8D-50F1-437B-9080-BE927318B83C}"/>
          </ac:spMkLst>
        </pc:spChg>
        <pc:spChg chg="mod">
          <ac:chgData name="Tuấn Nguyễn" userId="c3ca741838e75814" providerId="LiveId" clId="{300B7CAD-1019-4A11-9DC6-738D232D1E27}" dt="2021-08-19T15:01:53.095" v="87" actId="1076"/>
          <ac:spMkLst>
            <pc:docMk/>
            <pc:sldMk cId="1711811122" sldId="330"/>
            <ac:spMk id="98" creationId="{345EE3C3-7C4C-4EA4-A536-512BBC42FA23}"/>
          </ac:spMkLst>
        </pc:spChg>
        <pc:spChg chg="mod">
          <ac:chgData name="Tuấn Nguyễn" userId="c3ca741838e75814" providerId="LiveId" clId="{300B7CAD-1019-4A11-9DC6-738D232D1E27}" dt="2021-08-19T15:01:53.095" v="87" actId="1076"/>
          <ac:spMkLst>
            <pc:docMk/>
            <pc:sldMk cId="1711811122" sldId="330"/>
            <ac:spMk id="100" creationId="{D06EABB5-2FDD-4289-BD15-E6EDA8797961}"/>
          </ac:spMkLst>
        </pc:spChg>
        <pc:spChg chg="mod">
          <ac:chgData name="Tuấn Nguyễn" userId="c3ca741838e75814" providerId="LiveId" clId="{300B7CAD-1019-4A11-9DC6-738D232D1E27}" dt="2021-08-19T15:01:53.095" v="87" actId="1076"/>
          <ac:spMkLst>
            <pc:docMk/>
            <pc:sldMk cId="1711811122" sldId="330"/>
            <ac:spMk id="101" creationId="{687467E0-8D11-43CD-953E-A8261045F926}"/>
          </ac:spMkLst>
        </pc:spChg>
        <pc:spChg chg="mod">
          <ac:chgData name="Tuấn Nguyễn" userId="c3ca741838e75814" providerId="LiveId" clId="{300B7CAD-1019-4A11-9DC6-738D232D1E27}" dt="2021-08-19T15:01:53.095" v="87" actId="1076"/>
          <ac:spMkLst>
            <pc:docMk/>
            <pc:sldMk cId="1711811122" sldId="330"/>
            <ac:spMk id="104" creationId="{97D59FC4-6D25-4C84-8F02-A31A44B7572C}"/>
          </ac:spMkLst>
        </pc:spChg>
        <pc:spChg chg="mod">
          <ac:chgData name="Tuấn Nguyễn" userId="c3ca741838e75814" providerId="LiveId" clId="{300B7CAD-1019-4A11-9DC6-738D232D1E27}" dt="2021-08-19T15:01:53.095" v="87" actId="1076"/>
          <ac:spMkLst>
            <pc:docMk/>
            <pc:sldMk cId="1711811122" sldId="330"/>
            <ac:spMk id="105" creationId="{3ACF4E53-DDD8-484A-A78D-51F3085EF1B9}"/>
          </ac:spMkLst>
        </pc:spChg>
        <pc:spChg chg="mod">
          <ac:chgData name="Tuấn Nguyễn" userId="c3ca741838e75814" providerId="LiveId" clId="{300B7CAD-1019-4A11-9DC6-738D232D1E27}" dt="2021-08-19T15:01:53.095" v="87" actId="1076"/>
          <ac:spMkLst>
            <pc:docMk/>
            <pc:sldMk cId="1711811122" sldId="330"/>
            <ac:spMk id="108" creationId="{CDE79180-2B81-4006-B2C4-00654ECB798F}"/>
          </ac:spMkLst>
        </pc:spChg>
        <pc:spChg chg="mod">
          <ac:chgData name="Tuấn Nguyễn" userId="c3ca741838e75814" providerId="LiveId" clId="{300B7CAD-1019-4A11-9DC6-738D232D1E27}" dt="2021-08-19T15:01:53.095" v="87" actId="1076"/>
          <ac:spMkLst>
            <pc:docMk/>
            <pc:sldMk cId="1711811122" sldId="330"/>
            <ac:spMk id="111" creationId="{8CFD5FBA-98FB-402D-8021-3B565FFB6C11}"/>
          </ac:spMkLst>
        </pc:spChg>
        <pc:spChg chg="mod">
          <ac:chgData name="Tuấn Nguyễn" userId="c3ca741838e75814" providerId="LiveId" clId="{300B7CAD-1019-4A11-9DC6-738D232D1E27}" dt="2021-08-19T15:01:53.095" v="87" actId="1076"/>
          <ac:spMkLst>
            <pc:docMk/>
            <pc:sldMk cId="1711811122" sldId="330"/>
            <ac:spMk id="112" creationId="{6CF36829-2F78-49C0-A783-6D80EFD50EDF}"/>
          </ac:spMkLst>
        </pc:spChg>
        <pc:grpChg chg="mod">
          <ac:chgData name="Tuấn Nguyễn" userId="c3ca741838e75814" providerId="LiveId" clId="{300B7CAD-1019-4A11-9DC6-738D232D1E27}" dt="2021-08-19T15:01:53.095" v="87" actId="1076"/>
          <ac:grpSpMkLst>
            <pc:docMk/>
            <pc:sldMk cId="1711811122" sldId="330"/>
            <ac:grpSpMk id="90" creationId="{26213DB2-3F09-45F9-84A7-B11CB66E07B6}"/>
          </ac:grpSpMkLst>
        </pc:grpChg>
        <pc:grpChg chg="mod">
          <ac:chgData name="Tuấn Nguyễn" userId="c3ca741838e75814" providerId="LiveId" clId="{300B7CAD-1019-4A11-9DC6-738D232D1E27}" dt="2021-08-19T15:01:53.095" v="87" actId="1076"/>
          <ac:grpSpMkLst>
            <pc:docMk/>
            <pc:sldMk cId="1711811122" sldId="330"/>
            <ac:grpSpMk id="91" creationId="{CC0CB78E-AA69-4997-B356-AF200DEADFE4}"/>
          </ac:grpSpMkLst>
        </pc:grpChg>
        <pc:grpChg chg="mod">
          <ac:chgData name="Tuấn Nguyễn" userId="c3ca741838e75814" providerId="LiveId" clId="{300B7CAD-1019-4A11-9DC6-738D232D1E27}" dt="2021-08-19T15:01:53.095" v="87" actId="1076"/>
          <ac:grpSpMkLst>
            <pc:docMk/>
            <pc:sldMk cId="1711811122" sldId="330"/>
            <ac:grpSpMk id="99" creationId="{485ADA8C-52B1-46EF-A323-644356B5C53C}"/>
          </ac:grpSpMkLst>
        </pc:grpChg>
        <pc:grpChg chg="mod">
          <ac:chgData name="Tuấn Nguyễn" userId="c3ca741838e75814" providerId="LiveId" clId="{300B7CAD-1019-4A11-9DC6-738D232D1E27}" dt="2021-08-19T15:01:53.095" v="87" actId="1076"/>
          <ac:grpSpMkLst>
            <pc:docMk/>
            <pc:sldMk cId="1711811122" sldId="330"/>
            <ac:grpSpMk id="102" creationId="{65C7BDB6-4293-4485-AE6E-52B62C0B8269}"/>
          </ac:grpSpMkLst>
        </pc:grpChg>
        <pc:grpChg chg="mod">
          <ac:chgData name="Tuấn Nguyễn" userId="c3ca741838e75814" providerId="LiveId" clId="{300B7CAD-1019-4A11-9DC6-738D232D1E27}" dt="2021-08-19T15:01:53.095" v="87" actId="1076"/>
          <ac:grpSpMkLst>
            <pc:docMk/>
            <pc:sldMk cId="1711811122" sldId="330"/>
            <ac:grpSpMk id="103" creationId="{8ED78237-0A17-44E2-9DB1-262B6C460311}"/>
          </ac:grpSpMkLst>
        </pc:grpChg>
        <pc:grpChg chg="mod">
          <ac:chgData name="Tuấn Nguyễn" userId="c3ca741838e75814" providerId="LiveId" clId="{300B7CAD-1019-4A11-9DC6-738D232D1E27}" dt="2021-08-19T15:01:53.095" v="87" actId="1076"/>
          <ac:grpSpMkLst>
            <pc:docMk/>
            <pc:sldMk cId="1711811122" sldId="330"/>
            <ac:grpSpMk id="106" creationId="{7D35596B-E1E9-4472-9A53-78BAD210D1CF}"/>
          </ac:grpSpMkLst>
        </pc:grpChg>
        <pc:grpChg chg="mod">
          <ac:chgData name="Tuấn Nguyễn" userId="c3ca741838e75814" providerId="LiveId" clId="{300B7CAD-1019-4A11-9DC6-738D232D1E27}" dt="2021-08-19T15:01:53.095" v="87" actId="1076"/>
          <ac:grpSpMkLst>
            <pc:docMk/>
            <pc:sldMk cId="1711811122" sldId="330"/>
            <ac:grpSpMk id="107" creationId="{42986176-A878-4C30-9E69-C044C494199F}"/>
          </ac:grpSpMkLst>
        </pc:grpChg>
        <pc:cxnChg chg="mod">
          <ac:chgData name="Tuấn Nguyễn" userId="c3ca741838e75814" providerId="LiveId" clId="{300B7CAD-1019-4A11-9DC6-738D232D1E27}" dt="2021-08-19T15:01:53.095" v="87" actId="1076"/>
          <ac:cxnSpMkLst>
            <pc:docMk/>
            <pc:sldMk cId="1711811122" sldId="330"/>
            <ac:cxnSpMk id="94" creationId="{EB98FAC5-86A9-4B0D-83A4-316A3D6AC5AE}"/>
          </ac:cxnSpMkLst>
        </pc:cxnChg>
        <pc:cxnChg chg="mod">
          <ac:chgData name="Tuấn Nguyễn" userId="c3ca741838e75814" providerId="LiveId" clId="{300B7CAD-1019-4A11-9DC6-738D232D1E27}" dt="2021-08-19T15:01:53.095" v="87" actId="1076"/>
          <ac:cxnSpMkLst>
            <pc:docMk/>
            <pc:sldMk cId="1711811122" sldId="330"/>
            <ac:cxnSpMk id="95" creationId="{03C95264-83D9-4443-8227-174E3A68339F}"/>
          </ac:cxnSpMkLst>
        </pc:cxnChg>
        <pc:cxnChg chg="mod">
          <ac:chgData name="Tuấn Nguyễn" userId="c3ca741838e75814" providerId="LiveId" clId="{300B7CAD-1019-4A11-9DC6-738D232D1E27}" dt="2021-08-19T15:01:53.095" v="87" actId="1076"/>
          <ac:cxnSpMkLst>
            <pc:docMk/>
            <pc:sldMk cId="1711811122" sldId="330"/>
            <ac:cxnSpMk id="109" creationId="{C77A0C9A-6C55-4B61-B952-A2F0F4C8A94C}"/>
          </ac:cxnSpMkLst>
        </pc:cxnChg>
        <pc:cxnChg chg="mod">
          <ac:chgData name="Tuấn Nguyễn" userId="c3ca741838e75814" providerId="LiveId" clId="{300B7CAD-1019-4A11-9DC6-738D232D1E27}" dt="2021-08-19T15:01:53.095" v="87" actId="1076"/>
          <ac:cxnSpMkLst>
            <pc:docMk/>
            <pc:sldMk cId="1711811122" sldId="330"/>
            <ac:cxnSpMk id="110" creationId="{B11CC679-0463-4B8E-803F-02AFAFAB12FE}"/>
          </ac:cxnSpMkLst>
        </pc:cxnChg>
      </pc:sldChg>
      <pc:sldChg chg="modSp">
        <pc:chgData name="Tuấn Nguyễn" userId="c3ca741838e75814" providerId="LiveId" clId="{300B7CAD-1019-4A11-9DC6-738D232D1E27}" dt="2021-08-19T15:02:02.602" v="89" actId="255"/>
        <pc:sldMkLst>
          <pc:docMk/>
          <pc:sldMk cId="2083554787" sldId="331"/>
        </pc:sldMkLst>
        <pc:spChg chg="mod">
          <ac:chgData name="Tuấn Nguyễn" userId="c3ca741838e75814" providerId="LiveId" clId="{300B7CAD-1019-4A11-9DC6-738D232D1E27}" dt="2021-08-19T15:02:02.602" v="89" actId="255"/>
          <ac:spMkLst>
            <pc:docMk/>
            <pc:sldMk cId="2083554787" sldId="331"/>
            <ac:spMk id="29" creationId="{00000000-0000-0000-0000-000000000000}"/>
          </ac:spMkLst>
        </pc:spChg>
      </pc:sldChg>
      <pc:sldChg chg="modSp">
        <pc:chgData name="Tuấn Nguyễn" userId="c3ca741838e75814" providerId="LiveId" clId="{300B7CAD-1019-4A11-9DC6-738D232D1E27}" dt="2021-08-19T15:02:31.684" v="95" actId="1076"/>
        <pc:sldMkLst>
          <pc:docMk/>
          <pc:sldMk cId="2197147624" sldId="332"/>
        </pc:sldMkLst>
        <pc:spChg chg="mod">
          <ac:chgData name="Tuấn Nguyễn" userId="c3ca741838e75814" providerId="LiveId" clId="{300B7CAD-1019-4A11-9DC6-738D232D1E27}" dt="2021-08-19T15:02:27.430" v="94" actId="255"/>
          <ac:spMkLst>
            <pc:docMk/>
            <pc:sldMk cId="2197147624" sldId="332"/>
            <ac:spMk id="2" creationId="{8BD1599E-A47A-4CA3-9B40-AAC1075CA72A}"/>
          </ac:spMkLst>
        </pc:spChg>
        <pc:spChg chg="mod">
          <ac:chgData name="Tuấn Nguyễn" userId="c3ca741838e75814" providerId="LiveId" clId="{300B7CAD-1019-4A11-9DC6-738D232D1E27}" dt="2021-08-19T15:02:12.091" v="90" actId="255"/>
          <ac:spMkLst>
            <pc:docMk/>
            <pc:sldMk cId="2197147624" sldId="332"/>
            <ac:spMk id="29" creationId="{00000000-0000-0000-0000-000000000000}"/>
          </ac:spMkLst>
        </pc:spChg>
        <pc:spChg chg="mod">
          <ac:chgData name="Tuấn Nguyễn" userId="c3ca741838e75814" providerId="LiveId" clId="{300B7CAD-1019-4A11-9DC6-738D232D1E27}" dt="2021-08-19T15:02:16.406" v="91" actId="255"/>
          <ac:spMkLst>
            <pc:docMk/>
            <pc:sldMk cId="2197147624" sldId="332"/>
            <ac:spMk id="30" creationId="{00000000-0000-0000-0000-000000000000}"/>
          </ac:spMkLst>
        </pc:spChg>
        <pc:spChg chg="mod">
          <ac:chgData name="Tuấn Nguyễn" userId="c3ca741838e75814" providerId="LiveId" clId="{300B7CAD-1019-4A11-9DC6-738D232D1E27}" dt="2021-08-19T15:02:20.677" v="92" actId="255"/>
          <ac:spMkLst>
            <pc:docMk/>
            <pc:sldMk cId="2197147624" sldId="332"/>
            <ac:spMk id="55" creationId="{A8B3B879-381A-4790-88AF-2D598ED825B5}"/>
          </ac:spMkLst>
        </pc:spChg>
        <pc:spChg chg="mod">
          <ac:chgData name="Tuấn Nguyễn" userId="c3ca741838e75814" providerId="LiveId" clId="{300B7CAD-1019-4A11-9DC6-738D232D1E27}" dt="2021-08-19T15:02:31.684" v="95" actId="1076"/>
          <ac:spMkLst>
            <pc:docMk/>
            <pc:sldMk cId="2197147624" sldId="332"/>
            <ac:spMk id="67" creationId="{9B086C39-0179-4D0E-87E0-5B167277A2E9}"/>
          </ac:spMkLst>
        </pc:spChg>
        <pc:spChg chg="mod">
          <ac:chgData name="Tuấn Nguyễn" userId="c3ca741838e75814" providerId="LiveId" clId="{300B7CAD-1019-4A11-9DC6-738D232D1E27}" dt="2021-08-19T15:02:31.684" v="95" actId="1076"/>
          <ac:spMkLst>
            <pc:docMk/>
            <pc:sldMk cId="2197147624" sldId="332"/>
            <ac:spMk id="69" creationId="{47B51795-AAFE-47C3-8AF7-344CEFD0DCC4}"/>
          </ac:spMkLst>
        </pc:spChg>
        <pc:spChg chg="mod">
          <ac:chgData name="Tuấn Nguyễn" userId="c3ca741838e75814" providerId="LiveId" clId="{300B7CAD-1019-4A11-9DC6-738D232D1E27}" dt="2021-08-19T15:02:31.684" v="95" actId="1076"/>
          <ac:spMkLst>
            <pc:docMk/>
            <pc:sldMk cId="2197147624" sldId="332"/>
            <ac:spMk id="71" creationId="{4F7542F4-4691-4AE8-8F60-4F2EAF862D24}"/>
          </ac:spMkLst>
        </pc:spChg>
        <pc:spChg chg="mod">
          <ac:chgData name="Tuấn Nguyễn" userId="c3ca741838e75814" providerId="LiveId" clId="{300B7CAD-1019-4A11-9DC6-738D232D1E27}" dt="2021-08-19T15:02:31.684" v="95" actId="1076"/>
          <ac:spMkLst>
            <pc:docMk/>
            <pc:sldMk cId="2197147624" sldId="332"/>
            <ac:spMk id="72" creationId="{A2912F6A-E7E6-45E0-B3DF-E137967C949C}"/>
          </ac:spMkLst>
        </pc:spChg>
        <pc:spChg chg="mod">
          <ac:chgData name="Tuấn Nguyễn" userId="c3ca741838e75814" providerId="LiveId" clId="{300B7CAD-1019-4A11-9DC6-738D232D1E27}" dt="2021-08-19T15:02:31.684" v="95" actId="1076"/>
          <ac:spMkLst>
            <pc:docMk/>
            <pc:sldMk cId="2197147624" sldId="332"/>
            <ac:spMk id="74" creationId="{85640BA7-C64C-439B-9FB6-BDCC79631C32}"/>
          </ac:spMkLst>
        </pc:spChg>
        <pc:spChg chg="mod">
          <ac:chgData name="Tuấn Nguyễn" userId="c3ca741838e75814" providerId="LiveId" clId="{300B7CAD-1019-4A11-9DC6-738D232D1E27}" dt="2021-08-19T15:02:31.684" v="95" actId="1076"/>
          <ac:spMkLst>
            <pc:docMk/>
            <pc:sldMk cId="2197147624" sldId="332"/>
            <ac:spMk id="77" creationId="{1E146388-7325-4CB3-9F00-6D6B1F6EC7B1}"/>
          </ac:spMkLst>
        </pc:spChg>
        <pc:spChg chg="mod">
          <ac:chgData name="Tuấn Nguyễn" userId="c3ca741838e75814" providerId="LiveId" clId="{300B7CAD-1019-4A11-9DC6-738D232D1E27}" dt="2021-08-19T15:02:31.684" v="95" actId="1076"/>
          <ac:spMkLst>
            <pc:docMk/>
            <pc:sldMk cId="2197147624" sldId="332"/>
            <ac:spMk id="78" creationId="{5E9BC1CB-39D0-4D4A-A801-7E383467A06E}"/>
          </ac:spMkLst>
        </pc:spChg>
        <pc:spChg chg="mod">
          <ac:chgData name="Tuấn Nguyễn" userId="c3ca741838e75814" providerId="LiveId" clId="{300B7CAD-1019-4A11-9DC6-738D232D1E27}" dt="2021-08-19T15:02:31.684" v="95" actId="1076"/>
          <ac:spMkLst>
            <pc:docMk/>
            <pc:sldMk cId="2197147624" sldId="332"/>
            <ac:spMk id="79" creationId="{D6B443B7-AE5C-4E54-8ADE-479AEFA96DAD}"/>
          </ac:spMkLst>
        </pc:spChg>
        <pc:spChg chg="mod">
          <ac:chgData name="Tuấn Nguyễn" userId="c3ca741838e75814" providerId="LiveId" clId="{300B7CAD-1019-4A11-9DC6-738D232D1E27}" dt="2021-08-19T15:02:31.684" v="95" actId="1076"/>
          <ac:spMkLst>
            <pc:docMk/>
            <pc:sldMk cId="2197147624" sldId="332"/>
            <ac:spMk id="116" creationId="{29C70444-2653-4E7B-B490-2D53C69ED907}"/>
          </ac:spMkLst>
        </pc:spChg>
        <pc:spChg chg="mod">
          <ac:chgData name="Tuấn Nguyễn" userId="c3ca741838e75814" providerId="LiveId" clId="{300B7CAD-1019-4A11-9DC6-738D232D1E27}" dt="2021-08-19T15:02:31.684" v="95" actId="1076"/>
          <ac:spMkLst>
            <pc:docMk/>
            <pc:sldMk cId="2197147624" sldId="332"/>
            <ac:spMk id="117" creationId="{CC223253-A688-4746-A71B-55F4B67126C3}"/>
          </ac:spMkLst>
        </pc:spChg>
        <pc:spChg chg="mod">
          <ac:chgData name="Tuấn Nguyễn" userId="c3ca741838e75814" providerId="LiveId" clId="{300B7CAD-1019-4A11-9DC6-738D232D1E27}" dt="2021-08-19T15:02:31.684" v="95" actId="1076"/>
          <ac:spMkLst>
            <pc:docMk/>
            <pc:sldMk cId="2197147624" sldId="332"/>
            <ac:spMk id="118" creationId="{FEC9C582-4C18-4440-B82B-A65A8A0645F3}"/>
          </ac:spMkLst>
        </pc:spChg>
        <pc:spChg chg="mod">
          <ac:chgData name="Tuấn Nguyễn" userId="c3ca741838e75814" providerId="LiveId" clId="{300B7CAD-1019-4A11-9DC6-738D232D1E27}" dt="2021-08-19T15:02:31.684" v="95" actId="1076"/>
          <ac:spMkLst>
            <pc:docMk/>
            <pc:sldMk cId="2197147624" sldId="332"/>
            <ac:spMk id="119" creationId="{9E24AC2D-3A40-46FD-8175-913EDFAC5AF6}"/>
          </ac:spMkLst>
        </pc:spChg>
        <pc:grpChg chg="mod">
          <ac:chgData name="Tuấn Nguyễn" userId="c3ca741838e75814" providerId="LiveId" clId="{300B7CAD-1019-4A11-9DC6-738D232D1E27}" dt="2021-08-19T15:02:31.684" v="95" actId="1076"/>
          <ac:grpSpMkLst>
            <pc:docMk/>
            <pc:sldMk cId="2197147624" sldId="332"/>
            <ac:grpSpMk id="62" creationId="{F0FC8804-2BAF-4D30-940A-D1C9DA8C8EE5}"/>
          </ac:grpSpMkLst>
        </pc:grpChg>
        <pc:grpChg chg="mod">
          <ac:chgData name="Tuấn Nguyễn" userId="c3ca741838e75814" providerId="LiveId" clId="{300B7CAD-1019-4A11-9DC6-738D232D1E27}" dt="2021-08-19T15:02:31.684" v="95" actId="1076"/>
          <ac:grpSpMkLst>
            <pc:docMk/>
            <pc:sldMk cId="2197147624" sldId="332"/>
            <ac:grpSpMk id="63" creationId="{753E9E11-A42C-4DAC-BC5E-ABC840561522}"/>
          </ac:grpSpMkLst>
        </pc:grpChg>
        <pc:grpChg chg="mod">
          <ac:chgData name="Tuấn Nguyễn" userId="c3ca741838e75814" providerId="LiveId" clId="{300B7CAD-1019-4A11-9DC6-738D232D1E27}" dt="2021-08-19T15:02:31.684" v="95" actId="1076"/>
          <ac:grpSpMkLst>
            <pc:docMk/>
            <pc:sldMk cId="2197147624" sldId="332"/>
            <ac:grpSpMk id="68" creationId="{4D48B987-FC6F-4CF2-A1BE-9FBA74CF46D3}"/>
          </ac:grpSpMkLst>
        </pc:grpChg>
        <pc:grpChg chg="mod">
          <ac:chgData name="Tuấn Nguyễn" userId="c3ca741838e75814" providerId="LiveId" clId="{300B7CAD-1019-4A11-9DC6-738D232D1E27}" dt="2021-08-19T15:02:31.684" v="95" actId="1076"/>
          <ac:grpSpMkLst>
            <pc:docMk/>
            <pc:sldMk cId="2197147624" sldId="332"/>
            <ac:grpSpMk id="70" creationId="{55DBE26F-ADE0-49FB-8FAC-2618E3ECECEA}"/>
          </ac:grpSpMkLst>
        </pc:grpChg>
        <pc:grpChg chg="mod">
          <ac:chgData name="Tuấn Nguyễn" userId="c3ca741838e75814" providerId="LiveId" clId="{300B7CAD-1019-4A11-9DC6-738D232D1E27}" dt="2021-08-19T15:02:31.684" v="95" actId="1076"/>
          <ac:grpSpMkLst>
            <pc:docMk/>
            <pc:sldMk cId="2197147624" sldId="332"/>
            <ac:grpSpMk id="73" creationId="{C3BD9B51-EFCA-4C1A-9BF3-CC7037EFD33E}"/>
          </ac:grpSpMkLst>
        </pc:grpChg>
        <pc:grpChg chg="mod">
          <ac:chgData name="Tuấn Nguyễn" userId="c3ca741838e75814" providerId="LiveId" clId="{300B7CAD-1019-4A11-9DC6-738D232D1E27}" dt="2021-08-19T15:02:31.684" v="95" actId="1076"/>
          <ac:grpSpMkLst>
            <pc:docMk/>
            <pc:sldMk cId="2197147624" sldId="332"/>
            <ac:grpSpMk id="75" creationId="{72129B61-C863-4006-BD50-38EB140506D6}"/>
          </ac:grpSpMkLst>
        </pc:grpChg>
        <pc:grpChg chg="mod">
          <ac:chgData name="Tuấn Nguyễn" userId="c3ca741838e75814" providerId="LiveId" clId="{300B7CAD-1019-4A11-9DC6-738D232D1E27}" dt="2021-08-19T15:02:31.684" v="95" actId="1076"/>
          <ac:grpSpMkLst>
            <pc:docMk/>
            <pc:sldMk cId="2197147624" sldId="332"/>
            <ac:grpSpMk id="76" creationId="{0F4C1098-F361-4F74-919D-87E245616764}"/>
          </ac:grpSpMkLst>
        </pc:grpChg>
        <pc:cxnChg chg="mod">
          <ac:chgData name="Tuấn Nguyễn" userId="c3ca741838e75814" providerId="LiveId" clId="{300B7CAD-1019-4A11-9DC6-738D232D1E27}" dt="2021-08-19T15:02:31.684" v="95" actId="1076"/>
          <ac:cxnSpMkLst>
            <pc:docMk/>
            <pc:sldMk cId="2197147624" sldId="332"/>
            <ac:cxnSpMk id="80" creationId="{1C28AFD3-02C1-4B8E-88FA-CF0FDBB08D30}"/>
          </ac:cxnSpMkLst>
        </pc:cxnChg>
        <pc:cxnChg chg="mod">
          <ac:chgData name="Tuấn Nguyễn" userId="c3ca741838e75814" providerId="LiveId" clId="{300B7CAD-1019-4A11-9DC6-738D232D1E27}" dt="2021-08-19T15:02:31.684" v="95" actId="1076"/>
          <ac:cxnSpMkLst>
            <pc:docMk/>
            <pc:sldMk cId="2197147624" sldId="332"/>
            <ac:cxnSpMk id="81" creationId="{C4061FA0-4625-4BC4-8AEC-B455C265363A}"/>
          </ac:cxnSpMkLst>
        </pc:cxnChg>
        <pc:cxnChg chg="mod">
          <ac:chgData name="Tuấn Nguyễn" userId="c3ca741838e75814" providerId="LiveId" clId="{300B7CAD-1019-4A11-9DC6-738D232D1E27}" dt="2021-08-19T15:02:31.684" v="95" actId="1076"/>
          <ac:cxnSpMkLst>
            <pc:docMk/>
            <pc:sldMk cId="2197147624" sldId="332"/>
            <ac:cxnSpMk id="82" creationId="{A69BEE4C-272B-489D-A9FC-962DDF533304}"/>
          </ac:cxnSpMkLst>
        </pc:cxnChg>
        <pc:cxnChg chg="mod">
          <ac:chgData name="Tuấn Nguyễn" userId="c3ca741838e75814" providerId="LiveId" clId="{300B7CAD-1019-4A11-9DC6-738D232D1E27}" dt="2021-08-19T15:02:31.684" v="95" actId="1076"/>
          <ac:cxnSpMkLst>
            <pc:docMk/>
            <pc:sldMk cId="2197147624" sldId="332"/>
            <ac:cxnSpMk id="83" creationId="{C15AE5C8-C21B-44E0-92AC-E114336255D4}"/>
          </ac:cxnSpMkLst>
        </pc:cxnChg>
        <pc:cxnChg chg="mod">
          <ac:chgData name="Tuấn Nguyễn" userId="c3ca741838e75814" providerId="LiveId" clId="{300B7CAD-1019-4A11-9DC6-738D232D1E27}" dt="2021-08-19T15:02:31.684" v="95" actId="1076"/>
          <ac:cxnSpMkLst>
            <pc:docMk/>
            <pc:sldMk cId="2197147624" sldId="332"/>
            <ac:cxnSpMk id="84" creationId="{04DE290B-BA91-4417-88B6-7E52D43DA72B}"/>
          </ac:cxnSpMkLst>
        </pc:cxnChg>
        <pc:cxnChg chg="mod">
          <ac:chgData name="Tuấn Nguyễn" userId="c3ca741838e75814" providerId="LiveId" clId="{300B7CAD-1019-4A11-9DC6-738D232D1E27}" dt="2021-08-19T15:02:31.684" v="95" actId="1076"/>
          <ac:cxnSpMkLst>
            <pc:docMk/>
            <pc:sldMk cId="2197147624" sldId="332"/>
            <ac:cxnSpMk id="88" creationId="{6E336E90-578A-4BF5-A3F8-37F41258B9CB}"/>
          </ac:cxnSpMkLst>
        </pc:cxnChg>
        <pc:cxnChg chg="mod">
          <ac:chgData name="Tuấn Nguyễn" userId="c3ca741838e75814" providerId="LiveId" clId="{300B7CAD-1019-4A11-9DC6-738D232D1E27}" dt="2021-08-19T15:02:31.684" v="95" actId="1076"/>
          <ac:cxnSpMkLst>
            <pc:docMk/>
            <pc:sldMk cId="2197147624" sldId="332"/>
            <ac:cxnSpMk id="114" creationId="{5549BA36-7355-4C3D-BBED-5FA8518D853B}"/>
          </ac:cxnSpMkLst>
        </pc:cxnChg>
        <pc:cxnChg chg="mod">
          <ac:chgData name="Tuấn Nguyễn" userId="c3ca741838e75814" providerId="LiveId" clId="{300B7CAD-1019-4A11-9DC6-738D232D1E27}" dt="2021-08-19T15:02:31.684" v="95" actId="1076"/>
          <ac:cxnSpMkLst>
            <pc:docMk/>
            <pc:sldMk cId="2197147624" sldId="332"/>
            <ac:cxnSpMk id="115" creationId="{853655E6-AD47-4CD4-BE4A-D89ED713AFDD}"/>
          </ac:cxnSpMkLst>
        </pc:cxnChg>
      </pc:sldChg>
    </pc:docChg>
  </pc:docChgLst>
  <pc:docChgLst>
    <pc:chgData name="Tuấn Nguyễn" userId="c3ca741838e75814" providerId="LiveId" clId="{24F8C3AA-DC62-4837-BAB6-D6D2E46AF12C}"/>
    <pc:docChg chg="undo custSel addSld delSld modSld delMainMaster">
      <pc:chgData name="Tuấn Nguyễn" userId="c3ca741838e75814" providerId="LiveId" clId="{24F8C3AA-DC62-4837-BAB6-D6D2E46AF12C}" dt="2021-08-19T09:38:57.229" v="1026"/>
      <pc:docMkLst>
        <pc:docMk/>
      </pc:docMkLst>
      <pc:sldChg chg="addSp modSp mod modAnim">
        <pc:chgData name="Tuấn Nguyễn" userId="c3ca741838e75814" providerId="LiveId" clId="{24F8C3AA-DC62-4837-BAB6-D6D2E46AF12C}" dt="2021-08-19T03:23:11.383" v="44"/>
        <pc:sldMkLst>
          <pc:docMk/>
          <pc:sldMk cId="0" sldId="258"/>
        </pc:sldMkLst>
        <pc:spChg chg="add mod">
          <ac:chgData name="Tuấn Nguyễn" userId="c3ca741838e75814" providerId="LiveId" clId="{24F8C3AA-DC62-4837-BAB6-D6D2E46AF12C}" dt="2021-08-19T03:21:09.504" v="41" actId="14100"/>
          <ac:spMkLst>
            <pc:docMk/>
            <pc:sldMk cId="0" sldId="258"/>
            <ac:spMk id="10" creationId="{18C05878-D4EE-4E25-8ECC-6118A8B6AD4D}"/>
          </ac:spMkLst>
        </pc:spChg>
        <pc:spChg chg="mod">
          <ac:chgData name="Tuấn Nguyễn" userId="c3ca741838e75814" providerId="LiveId" clId="{24F8C3AA-DC62-4837-BAB6-D6D2E46AF12C}" dt="2021-08-19T03:17:18.833" v="21" actId="21"/>
          <ac:spMkLst>
            <pc:docMk/>
            <pc:sldMk cId="0" sldId="258"/>
            <ac:spMk id="39" creationId="{00000000-0000-0000-0000-000000000000}"/>
          </ac:spMkLst>
        </pc:spChg>
      </pc:sldChg>
      <pc:sldChg chg="modSp modAnim">
        <pc:chgData name="Tuấn Nguyễn" userId="c3ca741838e75814" providerId="LiveId" clId="{24F8C3AA-DC62-4837-BAB6-D6D2E46AF12C}" dt="2021-08-19T09:11:43.351" v="1001" actId="20577"/>
        <pc:sldMkLst>
          <pc:docMk/>
          <pc:sldMk cId="2238361060" sldId="291"/>
        </pc:sldMkLst>
        <pc:spChg chg="mod">
          <ac:chgData name="Tuấn Nguyễn" userId="c3ca741838e75814" providerId="LiveId" clId="{24F8C3AA-DC62-4837-BAB6-D6D2E46AF12C}" dt="2021-08-19T09:11:43.351" v="1001" actId="20577"/>
          <ac:spMkLst>
            <pc:docMk/>
            <pc:sldMk cId="2238361060" sldId="291"/>
            <ac:spMk id="55" creationId="{A8B3B879-381A-4790-88AF-2D598ED825B5}"/>
          </ac:spMkLst>
        </pc:spChg>
      </pc:sldChg>
      <pc:sldChg chg="modAnim">
        <pc:chgData name="Tuấn Nguyễn" userId="c3ca741838e75814" providerId="LiveId" clId="{24F8C3AA-DC62-4837-BAB6-D6D2E46AF12C}" dt="2021-08-19T03:22:02.447" v="43"/>
        <pc:sldMkLst>
          <pc:docMk/>
          <pc:sldMk cId="2218425482" sldId="301"/>
        </pc:sldMkLst>
      </pc:sldChg>
      <pc:sldChg chg="del">
        <pc:chgData name="Tuấn Nguyễn" userId="c3ca741838e75814" providerId="LiveId" clId="{24F8C3AA-DC62-4837-BAB6-D6D2E46AF12C}" dt="2021-08-19T09:02:06.593" v="983" actId="47"/>
        <pc:sldMkLst>
          <pc:docMk/>
          <pc:sldMk cId="2088469038" sldId="303"/>
        </pc:sldMkLst>
      </pc:sldChg>
      <pc:sldChg chg="addSp delSp modSp mod">
        <pc:chgData name="Tuấn Nguyễn" userId="c3ca741838e75814" providerId="LiveId" clId="{24F8C3AA-DC62-4837-BAB6-D6D2E46AF12C}" dt="2021-08-19T03:18:37.605" v="40" actId="1076"/>
        <pc:sldMkLst>
          <pc:docMk/>
          <pc:sldMk cId="3479991818" sldId="304"/>
        </pc:sldMkLst>
        <pc:spChg chg="add del mod">
          <ac:chgData name="Tuấn Nguyễn" userId="c3ca741838e75814" providerId="LiveId" clId="{24F8C3AA-DC62-4837-BAB6-D6D2E46AF12C}" dt="2021-08-19T03:18:14.177" v="34"/>
          <ac:spMkLst>
            <pc:docMk/>
            <pc:sldMk cId="3479991818" sldId="304"/>
            <ac:spMk id="16" creationId="{6053FE6F-BCE0-4E1E-ABD4-54BEE83A6582}"/>
          </ac:spMkLst>
        </pc:spChg>
        <pc:spChg chg="add mod">
          <ac:chgData name="Tuấn Nguyễn" userId="c3ca741838e75814" providerId="LiveId" clId="{24F8C3AA-DC62-4837-BAB6-D6D2E46AF12C}" dt="2021-08-19T03:18:37.605" v="40" actId="1076"/>
          <ac:spMkLst>
            <pc:docMk/>
            <pc:sldMk cId="3479991818" sldId="304"/>
            <ac:spMk id="17" creationId="{64ACBE59-9F9F-42E2-A1F7-B8ACBC165518}"/>
          </ac:spMkLst>
        </pc:spChg>
        <pc:spChg chg="mod">
          <ac:chgData name="Tuấn Nguyễn" userId="c3ca741838e75814" providerId="LiveId" clId="{24F8C3AA-DC62-4837-BAB6-D6D2E46AF12C}" dt="2021-08-19T03:18:23.045" v="35" actId="21"/>
          <ac:spMkLst>
            <pc:docMk/>
            <pc:sldMk cId="3479991818" sldId="304"/>
            <ac:spMk id="41" creationId="{958002D0-6CD5-4330-9E62-6D569DF186AA}"/>
          </ac:spMkLst>
        </pc:spChg>
      </pc:sldChg>
      <pc:sldChg chg="modAnim">
        <pc:chgData name="Tuấn Nguyễn" userId="c3ca741838e75814" providerId="LiveId" clId="{24F8C3AA-DC62-4837-BAB6-D6D2E46AF12C}" dt="2021-08-19T07:14:51.120" v="45"/>
        <pc:sldMkLst>
          <pc:docMk/>
          <pc:sldMk cId="2675636272" sldId="305"/>
        </pc:sldMkLst>
      </pc:sldChg>
      <pc:sldChg chg="modSp mod modAnim">
        <pc:chgData name="Tuấn Nguyễn" userId="c3ca741838e75814" providerId="LiveId" clId="{24F8C3AA-DC62-4837-BAB6-D6D2E46AF12C}" dt="2021-08-19T07:17:20.526" v="60"/>
        <pc:sldMkLst>
          <pc:docMk/>
          <pc:sldMk cId="3809926886" sldId="306"/>
        </pc:sldMkLst>
        <pc:spChg chg="mod">
          <ac:chgData name="Tuấn Nguyễn" userId="c3ca741838e75814" providerId="LiveId" clId="{24F8C3AA-DC62-4837-BAB6-D6D2E46AF12C}" dt="2021-08-19T07:16:42.056" v="57" actId="6549"/>
          <ac:spMkLst>
            <pc:docMk/>
            <pc:sldMk cId="3809926886" sldId="306"/>
            <ac:spMk id="34" creationId="{022C832F-8574-4430-B65B-A869C9AC3207}"/>
          </ac:spMkLst>
        </pc:spChg>
        <pc:picChg chg="mod">
          <ac:chgData name="Tuấn Nguyễn" userId="c3ca741838e75814" providerId="LiveId" clId="{24F8C3AA-DC62-4837-BAB6-D6D2E46AF12C}" dt="2021-08-19T07:16:11.937" v="52" actId="1076"/>
          <ac:picMkLst>
            <pc:docMk/>
            <pc:sldMk cId="3809926886" sldId="306"/>
            <ac:picMk id="27" creationId="{5F381A95-2906-46DC-A808-7187AA70C69D}"/>
          </ac:picMkLst>
        </pc:picChg>
      </pc:sldChg>
      <pc:sldChg chg="modAnim">
        <pc:chgData name="Tuấn Nguyễn" userId="c3ca741838e75814" providerId="LiveId" clId="{24F8C3AA-DC62-4837-BAB6-D6D2E46AF12C}" dt="2021-08-19T07:17:27.503" v="61"/>
        <pc:sldMkLst>
          <pc:docMk/>
          <pc:sldMk cId="1953834590" sldId="307"/>
        </pc:sldMkLst>
      </pc:sldChg>
      <pc:sldChg chg="modSp modAnim">
        <pc:chgData name="Tuấn Nguyễn" userId="c3ca741838e75814" providerId="LiveId" clId="{24F8C3AA-DC62-4837-BAB6-D6D2E46AF12C}" dt="2021-08-19T09:10:29.517" v="989" actId="20577"/>
        <pc:sldMkLst>
          <pc:docMk/>
          <pc:sldMk cId="2797379868" sldId="308"/>
        </pc:sldMkLst>
        <pc:spChg chg="mod">
          <ac:chgData name="Tuấn Nguyễn" userId="c3ca741838e75814" providerId="LiveId" clId="{24F8C3AA-DC62-4837-BAB6-D6D2E46AF12C}" dt="2021-08-19T09:10:29.517" v="989" actId="20577"/>
          <ac:spMkLst>
            <pc:docMk/>
            <pc:sldMk cId="2797379868" sldId="308"/>
            <ac:spMk id="19" creationId="{475375F5-FDBD-4608-B6B5-7E84758D1CFA}"/>
          </ac:spMkLst>
        </pc:spChg>
      </pc:sldChg>
      <pc:sldChg chg="modAnim">
        <pc:chgData name="Tuấn Nguyễn" userId="c3ca741838e75814" providerId="LiveId" clId="{24F8C3AA-DC62-4837-BAB6-D6D2E46AF12C}" dt="2021-08-19T07:22:46.934" v="90"/>
        <pc:sldMkLst>
          <pc:docMk/>
          <pc:sldMk cId="3253518960" sldId="314"/>
        </pc:sldMkLst>
      </pc:sldChg>
      <pc:sldChg chg="modSp mod modAnim">
        <pc:chgData name="Tuấn Nguyễn" userId="c3ca741838e75814" providerId="LiveId" clId="{24F8C3AA-DC62-4837-BAB6-D6D2E46AF12C}" dt="2021-08-19T09:10:38.557" v="994" actId="20577"/>
        <pc:sldMkLst>
          <pc:docMk/>
          <pc:sldMk cId="268823559" sldId="317"/>
        </pc:sldMkLst>
        <pc:spChg chg="mod">
          <ac:chgData name="Tuấn Nguyễn" userId="c3ca741838e75814" providerId="LiveId" clId="{24F8C3AA-DC62-4837-BAB6-D6D2E46AF12C}" dt="2021-08-19T09:10:38.557" v="994" actId="20577"/>
          <ac:spMkLst>
            <pc:docMk/>
            <pc:sldMk cId="268823559" sldId="317"/>
            <ac:spMk id="19" creationId="{475375F5-FDBD-4608-B6B5-7E84758D1CFA}"/>
          </ac:spMkLst>
        </pc:spChg>
        <pc:spChg chg="mod">
          <ac:chgData name="Tuấn Nguyễn" userId="c3ca741838e75814" providerId="LiveId" clId="{24F8C3AA-DC62-4837-BAB6-D6D2E46AF12C}" dt="2021-08-19T07:20:47.812" v="76" actId="20577"/>
          <ac:spMkLst>
            <pc:docMk/>
            <pc:sldMk cId="268823559" sldId="317"/>
            <ac:spMk id="22" creationId="{FCD80585-B716-4913-81CB-BD1B4E3DE642}"/>
          </ac:spMkLst>
        </pc:spChg>
      </pc:sldChg>
      <pc:sldChg chg="modSp mod modAnim">
        <pc:chgData name="Tuấn Nguyễn" userId="c3ca741838e75814" providerId="LiveId" clId="{24F8C3AA-DC62-4837-BAB6-D6D2E46AF12C}" dt="2021-08-19T09:10:46.133" v="999" actId="20577"/>
        <pc:sldMkLst>
          <pc:docMk/>
          <pc:sldMk cId="3427256841" sldId="318"/>
        </pc:sldMkLst>
        <pc:spChg chg="mod">
          <ac:chgData name="Tuấn Nguyễn" userId="c3ca741838e75814" providerId="LiveId" clId="{24F8C3AA-DC62-4837-BAB6-D6D2E46AF12C}" dt="2021-08-19T09:10:46.133" v="999" actId="20577"/>
          <ac:spMkLst>
            <pc:docMk/>
            <pc:sldMk cId="3427256841" sldId="318"/>
            <ac:spMk id="19" creationId="{475375F5-FDBD-4608-B6B5-7E84758D1CFA}"/>
          </ac:spMkLst>
        </pc:spChg>
        <pc:grpChg chg="mod">
          <ac:chgData name="Tuấn Nguyễn" userId="c3ca741838e75814" providerId="LiveId" clId="{24F8C3AA-DC62-4837-BAB6-D6D2E46AF12C}" dt="2021-08-19T07:22:36.440" v="89" actId="14100"/>
          <ac:grpSpMkLst>
            <pc:docMk/>
            <pc:sldMk cId="3427256841" sldId="318"/>
            <ac:grpSpMk id="10" creationId="{DAC7F413-C51F-4AFC-AF08-556D7C40485E}"/>
          </ac:grpSpMkLst>
        </pc:grpChg>
      </pc:sldChg>
      <pc:sldChg chg="modAnim">
        <pc:chgData name="Tuấn Nguyễn" userId="c3ca741838e75814" providerId="LiveId" clId="{24F8C3AA-DC62-4837-BAB6-D6D2E46AF12C}" dt="2021-08-19T07:24:09.647" v="98"/>
        <pc:sldMkLst>
          <pc:docMk/>
          <pc:sldMk cId="3573511040" sldId="319"/>
        </pc:sldMkLst>
      </pc:sldChg>
      <pc:sldChg chg="modAnim">
        <pc:chgData name="Tuấn Nguyễn" userId="c3ca741838e75814" providerId="LiveId" clId="{24F8C3AA-DC62-4837-BAB6-D6D2E46AF12C}" dt="2021-08-19T07:24:42.591" v="102"/>
        <pc:sldMkLst>
          <pc:docMk/>
          <pc:sldMk cId="340553436" sldId="320"/>
        </pc:sldMkLst>
      </pc:sldChg>
      <pc:sldChg chg="modAnim">
        <pc:chgData name="Tuấn Nguyễn" userId="c3ca741838e75814" providerId="LiveId" clId="{24F8C3AA-DC62-4837-BAB6-D6D2E46AF12C}" dt="2021-08-19T07:24:56.359" v="105"/>
        <pc:sldMkLst>
          <pc:docMk/>
          <pc:sldMk cId="3429891830" sldId="321"/>
        </pc:sldMkLst>
      </pc:sldChg>
      <pc:sldChg chg="modAnim">
        <pc:chgData name="Tuấn Nguyễn" userId="c3ca741838e75814" providerId="LiveId" clId="{24F8C3AA-DC62-4837-BAB6-D6D2E46AF12C}" dt="2021-08-19T07:25:13.415" v="108"/>
        <pc:sldMkLst>
          <pc:docMk/>
          <pc:sldMk cId="3236246289" sldId="322"/>
        </pc:sldMkLst>
      </pc:sldChg>
      <pc:sldChg chg="modSp mod modAnim">
        <pc:chgData name="Tuấn Nguyễn" userId="c3ca741838e75814" providerId="LiveId" clId="{24F8C3AA-DC62-4837-BAB6-D6D2E46AF12C}" dt="2021-08-19T07:29:22.974" v="133" actId="14100"/>
        <pc:sldMkLst>
          <pc:docMk/>
          <pc:sldMk cId="842253877" sldId="323"/>
        </pc:sldMkLst>
        <pc:spChg chg="mod">
          <ac:chgData name="Tuấn Nguyễn" userId="c3ca741838e75814" providerId="LiveId" clId="{24F8C3AA-DC62-4837-BAB6-D6D2E46AF12C}" dt="2021-08-19T07:29:22.974" v="133" actId="14100"/>
          <ac:spMkLst>
            <pc:docMk/>
            <pc:sldMk cId="842253877" sldId="323"/>
            <ac:spMk id="19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7:29:12.023" v="132" actId="1076"/>
          <ac:spMkLst>
            <pc:docMk/>
            <pc:sldMk cId="842253877" sldId="323"/>
            <ac:spMk id="55" creationId="{A8B3B879-381A-4790-88AF-2D598ED825B5}"/>
          </ac:spMkLst>
        </pc:spChg>
      </pc:sldChg>
      <pc:sldChg chg="modSp modAnim">
        <pc:chgData name="Tuấn Nguyễn" userId="c3ca741838e75814" providerId="LiveId" clId="{24F8C3AA-DC62-4837-BAB6-D6D2E46AF12C}" dt="2021-08-19T09:11:52.421" v="1002" actId="20577"/>
        <pc:sldMkLst>
          <pc:docMk/>
          <pc:sldMk cId="2764899597" sldId="324"/>
        </pc:sldMkLst>
        <pc:spChg chg="mod">
          <ac:chgData name="Tuấn Nguyễn" userId="c3ca741838e75814" providerId="LiveId" clId="{24F8C3AA-DC62-4837-BAB6-D6D2E46AF12C}" dt="2021-08-19T09:11:52.421" v="1002" actId="20577"/>
          <ac:spMkLst>
            <pc:docMk/>
            <pc:sldMk cId="2764899597" sldId="324"/>
            <ac:spMk id="55" creationId="{A8B3B879-381A-4790-88AF-2D598ED825B5}"/>
          </ac:spMkLst>
        </pc:spChg>
      </pc:sldChg>
      <pc:sldChg chg="modSp modAnim">
        <pc:chgData name="Tuấn Nguyễn" userId="c3ca741838e75814" providerId="LiveId" clId="{24F8C3AA-DC62-4837-BAB6-D6D2E46AF12C}" dt="2021-08-19T08:33:43.593" v="875" actId="255"/>
        <pc:sldMkLst>
          <pc:docMk/>
          <pc:sldMk cId="2973668163" sldId="325"/>
        </pc:sldMkLst>
        <pc:spChg chg="mod">
          <ac:chgData name="Tuấn Nguyễn" userId="c3ca741838e75814" providerId="LiveId" clId="{24F8C3AA-DC62-4837-BAB6-D6D2E46AF12C}" dt="2021-08-19T08:33:43.593" v="875" actId="255"/>
          <ac:spMkLst>
            <pc:docMk/>
            <pc:sldMk cId="2973668163" sldId="325"/>
            <ac:spMk id="55" creationId="{A8B3B879-381A-4790-88AF-2D598ED825B5}"/>
          </ac:spMkLst>
        </pc:spChg>
        <pc:spChg chg="mod">
          <ac:chgData name="Tuấn Nguyễn" userId="c3ca741838e75814" providerId="LiveId" clId="{24F8C3AA-DC62-4837-BAB6-D6D2E46AF12C}" dt="2021-08-19T08:33:12.424" v="873" actId="20577"/>
          <ac:spMkLst>
            <pc:docMk/>
            <pc:sldMk cId="2973668163" sldId="325"/>
            <ac:spMk id="89" creationId="{9A6458A7-F233-49FE-8BC7-E55A0D76ACED}"/>
          </ac:spMkLst>
        </pc:spChg>
      </pc:sldChg>
      <pc:sldChg chg="modSp modAnim">
        <pc:chgData name="Tuấn Nguyễn" userId="c3ca741838e75814" providerId="LiveId" clId="{24F8C3AA-DC62-4837-BAB6-D6D2E46AF12C}" dt="2021-08-19T08:33:09.153" v="872" actId="20577"/>
        <pc:sldMkLst>
          <pc:docMk/>
          <pc:sldMk cId="2192108579" sldId="326"/>
        </pc:sldMkLst>
        <pc:spChg chg="mod">
          <ac:chgData name="Tuấn Nguyễn" userId="c3ca741838e75814" providerId="LiveId" clId="{24F8C3AA-DC62-4837-BAB6-D6D2E46AF12C}" dt="2021-08-19T08:33:09.153" v="872" actId="20577"/>
          <ac:spMkLst>
            <pc:docMk/>
            <pc:sldMk cId="2192108579" sldId="326"/>
            <ac:spMk id="89" creationId="{9A6458A7-F233-49FE-8BC7-E55A0D76ACED}"/>
          </ac:spMkLst>
        </pc:spChg>
      </pc:sldChg>
      <pc:sldChg chg="addSp delSp modSp mod delAnim modAnim">
        <pc:chgData name="Tuấn Nguyễn" userId="c3ca741838e75814" providerId="LiveId" clId="{24F8C3AA-DC62-4837-BAB6-D6D2E46AF12C}" dt="2021-08-19T08:47:22.598" v="961"/>
        <pc:sldMkLst>
          <pc:docMk/>
          <pc:sldMk cId="2561573923" sldId="328"/>
        </pc:sldMkLst>
        <pc:spChg chg="mod">
          <ac:chgData name="Tuấn Nguyễn" userId="c3ca741838e75814" providerId="LiveId" clId="{24F8C3AA-DC62-4837-BAB6-D6D2E46AF12C}" dt="2021-08-19T08:33:05.775" v="871" actId="20577"/>
          <ac:spMkLst>
            <pc:docMk/>
            <pc:sldMk cId="2561573923" sldId="328"/>
            <ac:spMk id="89" creationId="{9A6458A7-F233-49FE-8BC7-E55A0D76ACED}"/>
          </ac:spMkLst>
        </pc:spChg>
        <pc:graphicFrameChg chg="add del mod">
          <ac:chgData name="Tuấn Nguyễn" userId="c3ca741838e75814" providerId="LiveId" clId="{24F8C3AA-DC62-4837-BAB6-D6D2E46AF12C}" dt="2021-08-19T08:45:10.248" v="928"/>
          <ac:graphicFrameMkLst>
            <pc:docMk/>
            <pc:sldMk cId="2561573923" sldId="328"/>
            <ac:graphicFrameMk id="31" creationId="{2559DAD2-255A-492C-8460-660C18D70925}"/>
          </ac:graphicFrameMkLst>
        </pc:graphicFrameChg>
        <pc:graphicFrameChg chg="add del mod">
          <ac:chgData name="Tuấn Nguyễn" userId="c3ca741838e75814" providerId="LiveId" clId="{24F8C3AA-DC62-4837-BAB6-D6D2E46AF12C}" dt="2021-08-19T08:46:02.933" v="938"/>
          <ac:graphicFrameMkLst>
            <pc:docMk/>
            <pc:sldMk cId="2561573923" sldId="328"/>
            <ac:graphicFrameMk id="34" creationId="{DF368FBD-212A-4CFB-815B-1C24ABC2B6B2}"/>
          </ac:graphicFrameMkLst>
        </pc:graphicFrameChg>
        <pc:graphicFrameChg chg="add del mod">
          <ac:chgData name="Tuấn Nguyễn" userId="c3ca741838e75814" providerId="LiveId" clId="{24F8C3AA-DC62-4837-BAB6-D6D2E46AF12C}" dt="2021-08-19T08:46:50.960" v="950"/>
          <ac:graphicFrameMkLst>
            <pc:docMk/>
            <pc:sldMk cId="2561573923" sldId="328"/>
            <ac:graphicFrameMk id="41" creationId="{1A827372-62DE-4D28-8403-85AC5E08EAE1}"/>
          </ac:graphicFrameMkLst>
        </pc:graphicFrameChg>
        <pc:picChg chg="add del mod">
          <ac:chgData name="Tuấn Nguyễn" userId="c3ca741838e75814" providerId="LiveId" clId="{24F8C3AA-DC62-4837-BAB6-D6D2E46AF12C}" dt="2021-08-19T08:45:18.773" v="935" actId="478"/>
          <ac:picMkLst>
            <pc:docMk/>
            <pc:sldMk cId="2561573923" sldId="328"/>
            <ac:picMk id="33" creationId="{B4F0E67A-B4A6-446E-B280-6CECC559CFA4}"/>
          </ac:picMkLst>
        </pc:picChg>
        <pc:picChg chg="add del mod">
          <ac:chgData name="Tuấn Nguyễn" userId="c3ca741838e75814" providerId="LiveId" clId="{24F8C3AA-DC62-4837-BAB6-D6D2E46AF12C}" dt="2021-08-19T08:46:49.893" v="947" actId="478"/>
          <ac:picMkLst>
            <pc:docMk/>
            <pc:sldMk cId="2561573923" sldId="328"/>
            <ac:picMk id="36" creationId="{571341B3-EF18-443B-BD19-4434C0AFAE74}"/>
          </ac:picMkLst>
        </pc:picChg>
        <pc:picChg chg="add mod">
          <ac:chgData name="Tuấn Nguyễn" userId="c3ca741838e75814" providerId="LiveId" clId="{24F8C3AA-DC62-4837-BAB6-D6D2E46AF12C}" dt="2021-08-19T08:47:03.236" v="959" actId="1076"/>
          <ac:picMkLst>
            <pc:docMk/>
            <pc:sldMk cId="2561573923" sldId="328"/>
            <ac:picMk id="63" creationId="{E6A56868-589D-48CE-8AE4-0CFB262F3EBB}"/>
          </ac:picMkLst>
        </pc:picChg>
        <pc:picChg chg="del">
          <ac:chgData name="Tuấn Nguyễn" userId="c3ca741838e75814" providerId="LiveId" clId="{24F8C3AA-DC62-4837-BAB6-D6D2E46AF12C}" dt="2021-08-19T08:46:04.896" v="943" actId="478"/>
          <ac:picMkLst>
            <pc:docMk/>
            <pc:sldMk cId="2561573923" sldId="328"/>
            <ac:picMk id="80" creationId="{0472EA71-AB6F-442E-989F-2679FEFA3777}"/>
          </ac:picMkLst>
        </pc:picChg>
      </pc:sldChg>
      <pc:sldChg chg="modSp modAnim">
        <pc:chgData name="Tuấn Nguyễn" userId="c3ca741838e75814" providerId="LiveId" clId="{24F8C3AA-DC62-4837-BAB6-D6D2E46AF12C}" dt="2021-08-19T08:33:01.182" v="870" actId="20577"/>
        <pc:sldMkLst>
          <pc:docMk/>
          <pc:sldMk cId="198481669" sldId="329"/>
        </pc:sldMkLst>
        <pc:spChg chg="mod">
          <ac:chgData name="Tuấn Nguyễn" userId="c3ca741838e75814" providerId="LiveId" clId="{24F8C3AA-DC62-4837-BAB6-D6D2E46AF12C}" dt="2021-08-19T08:33:01.182" v="870" actId="20577"/>
          <ac:spMkLst>
            <pc:docMk/>
            <pc:sldMk cId="198481669" sldId="329"/>
            <ac:spMk id="89" creationId="{9A6458A7-F233-49FE-8BC7-E55A0D76ACED}"/>
          </ac:spMkLst>
        </pc:spChg>
      </pc:sldChg>
      <pc:sldChg chg="addSp delSp modSp mod delAnim modAnim">
        <pc:chgData name="Tuấn Nguyễn" userId="c3ca741838e75814" providerId="LiveId" clId="{24F8C3AA-DC62-4837-BAB6-D6D2E46AF12C}" dt="2021-08-19T09:33:24.236" v="1016"/>
        <pc:sldMkLst>
          <pc:docMk/>
          <pc:sldMk cId="1711811122" sldId="330"/>
        </pc:sldMkLst>
        <pc:spChg chg="mod">
          <ac:chgData name="Tuấn Nguyễn" userId="c3ca741838e75814" providerId="LiveId" clId="{24F8C3AA-DC62-4837-BAB6-D6D2E46AF12C}" dt="2021-08-19T08:32:58.158" v="869" actId="20577"/>
          <ac:spMkLst>
            <pc:docMk/>
            <pc:sldMk cId="1711811122" sldId="330"/>
            <ac:spMk id="89" creationId="{9A6458A7-F233-49FE-8BC7-E55A0D76ACED}"/>
          </ac:spMkLst>
        </pc:spChg>
        <pc:graphicFrameChg chg="add del mod">
          <ac:chgData name="Tuấn Nguyễn" userId="c3ca741838e75814" providerId="LiveId" clId="{24F8C3AA-DC62-4837-BAB6-D6D2E46AF12C}" dt="2021-08-19T08:51:11.134" v="964"/>
          <ac:graphicFrameMkLst>
            <pc:docMk/>
            <pc:sldMk cId="1711811122" sldId="330"/>
            <ac:graphicFrameMk id="4" creationId="{10ED0E09-01DE-4D3B-AEF8-882F82572155}"/>
          </ac:graphicFrameMkLst>
        </pc:graphicFrameChg>
        <pc:graphicFrameChg chg="add del mod">
          <ac:chgData name="Tuấn Nguyễn" userId="c3ca741838e75814" providerId="LiveId" clId="{24F8C3AA-DC62-4837-BAB6-D6D2E46AF12C}" dt="2021-08-19T09:33:04.750" v="1005"/>
          <ac:graphicFrameMkLst>
            <pc:docMk/>
            <pc:sldMk cId="1711811122" sldId="330"/>
            <ac:graphicFrameMk id="4" creationId="{AE1B6A34-E614-4C75-BE55-CFACED2FD926}"/>
          </ac:graphicFrameMkLst>
        </pc:graphicFrameChg>
        <pc:graphicFrameChg chg="add del mod">
          <ac:chgData name="Tuấn Nguyễn" userId="c3ca741838e75814" providerId="LiveId" clId="{24F8C3AA-DC62-4837-BAB6-D6D2E46AF12C}" dt="2021-08-19T08:54:39.667" v="973"/>
          <ac:graphicFrameMkLst>
            <pc:docMk/>
            <pc:sldMk cId="1711811122" sldId="330"/>
            <ac:graphicFrameMk id="33" creationId="{B6BEC84C-AD12-4475-B4B7-10217B06C594}"/>
          </ac:graphicFrameMkLst>
        </pc:graphicFrameChg>
        <pc:picChg chg="add del mod">
          <ac:chgData name="Tuấn Nguyễn" userId="c3ca741838e75814" providerId="LiveId" clId="{24F8C3AA-DC62-4837-BAB6-D6D2E46AF12C}" dt="2021-08-19T08:51:16.924" v="969" actId="478"/>
          <ac:picMkLst>
            <pc:docMk/>
            <pc:sldMk cId="1711811122" sldId="330"/>
            <ac:picMk id="32" creationId="{2661CB17-F7CA-41FF-852E-B564F087385A}"/>
          </ac:picMkLst>
        </pc:picChg>
        <pc:picChg chg="add mod">
          <ac:chgData name="Tuấn Nguyễn" userId="c3ca741838e75814" providerId="LiveId" clId="{24F8C3AA-DC62-4837-BAB6-D6D2E46AF12C}" dt="2021-08-19T09:33:17.067" v="1015" actId="1076"/>
          <ac:picMkLst>
            <pc:docMk/>
            <pc:sldMk cId="1711811122" sldId="330"/>
            <ac:picMk id="32" creationId="{4763B6F2-B685-4EE0-9AA0-E81B960BBD6D}"/>
          </ac:picMkLst>
        </pc:picChg>
        <pc:picChg chg="add del mod">
          <ac:chgData name="Tuấn Nguyễn" userId="c3ca741838e75814" providerId="LiveId" clId="{24F8C3AA-DC62-4837-BAB6-D6D2E46AF12C}" dt="2021-08-19T09:33:09.116" v="1011" actId="478"/>
          <ac:picMkLst>
            <pc:docMk/>
            <pc:sldMk cId="1711811122" sldId="330"/>
            <ac:picMk id="35" creationId="{964F108A-A428-4B8D-8EFA-80AF2A765A9B}"/>
          </ac:picMkLst>
        </pc:picChg>
        <pc:picChg chg="del mod">
          <ac:chgData name="Tuấn Nguyễn" userId="c3ca741838e75814" providerId="LiveId" clId="{24F8C3AA-DC62-4837-BAB6-D6D2E46AF12C}" dt="2021-08-19T08:54:39.279" v="970" actId="478"/>
          <ac:picMkLst>
            <pc:docMk/>
            <pc:sldMk cId="1711811122" sldId="330"/>
            <ac:picMk id="113" creationId="{FE76D2CE-E66B-410E-8944-47077F6CD3E4}"/>
          </ac:picMkLst>
        </pc:picChg>
      </pc:sldChg>
      <pc:sldChg chg="modSp modAnim">
        <pc:chgData name="Tuấn Nguyễn" userId="c3ca741838e75814" providerId="LiveId" clId="{24F8C3AA-DC62-4837-BAB6-D6D2E46AF12C}" dt="2021-08-19T08:32:34.781" v="868" actId="20577"/>
        <pc:sldMkLst>
          <pc:docMk/>
          <pc:sldMk cId="2083554787" sldId="331"/>
        </pc:sldMkLst>
        <pc:spChg chg="mod">
          <ac:chgData name="Tuấn Nguyễn" userId="c3ca741838e75814" providerId="LiveId" clId="{24F8C3AA-DC62-4837-BAB6-D6D2E46AF12C}" dt="2021-08-19T08:32:34.781" v="868" actId="20577"/>
          <ac:spMkLst>
            <pc:docMk/>
            <pc:sldMk cId="2083554787" sldId="331"/>
            <ac:spMk id="89" creationId="{9A6458A7-F233-49FE-8BC7-E55A0D76ACED}"/>
          </ac:spMkLst>
        </pc:spChg>
      </pc:sldChg>
      <pc:sldChg chg="addSp delSp modSp mod delAnim modAnim">
        <pc:chgData name="Tuấn Nguyễn" userId="c3ca741838e75814" providerId="LiveId" clId="{24F8C3AA-DC62-4837-BAB6-D6D2E46AF12C}" dt="2021-08-19T09:38:57.229" v="1026"/>
        <pc:sldMkLst>
          <pc:docMk/>
          <pc:sldMk cId="2197147624" sldId="332"/>
        </pc:sldMkLst>
        <pc:spChg chg="mod">
          <ac:chgData name="Tuấn Nguyễn" userId="c3ca741838e75814" providerId="LiveId" clId="{24F8C3AA-DC62-4837-BAB6-D6D2E46AF12C}" dt="2021-08-19T07:37:48.326" v="221" actId="207"/>
          <ac:spMkLst>
            <pc:docMk/>
            <pc:sldMk cId="2197147624" sldId="332"/>
            <ac:spMk id="67" creationId="{9B086C39-0179-4D0E-87E0-5B167277A2E9}"/>
          </ac:spMkLst>
        </pc:spChg>
        <pc:spChg chg="mod">
          <ac:chgData name="Tuấn Nguyễn" userId="c3ca741838e75814" providerId="LiveId" clId="{24F8C3AA-DC62-4837-BAB6-D6D2E46AF12C}" dt="2021-08-19T08:32:30.460" v="866" actId="20577"/>
          <ac:spMkLst>
            <pc:docMk/>
            <pc:sldMk cId="2197147624" sldId="332"/>
            <ac:spMk id="89" creationId="{9A6458A7-F233-49FE-8BC7-E55A0D76ACED}"/>
          </ac:spMkLst>
        </pc:spChg>
        <pc:picChg chg="add mod">
          <ac:chgData name="Tuấn Nguyễn" userId="c3ca741838e75814" providerId="LiveId" clId="{24F8C3AA-DC62-4837-BAB6-D6D2E46AF12C}" dt="2021-08-19T09:38:50.714" v="1025" actId="1076"/>
          <ac:picMkLst>
            <pc:docMk/>
            <pc:sldMk cId="2197147624" sldId="332"/>
            <ac:picMk id="31" creationId="{CADD26C3-1FAA-43D2-BBAB-8A579BA816F0}"/>
          </ac:picMkLst>
        </pc:picChg>
        <pc:picChg chg="del">
          <ac:chgData name="Tuấn Nguyễn" userId="c3ca741838e75814" providerId="LiveId" clId="{24F8C3AA-DC62-4837-BAB6-D6D2E46AF12C}" dt="2021-08-19T09:38:38.787" v="1017" actId="478"/>
          <ac:picMkLst>
            <pc:docMk/>
            <pc:sldMk cId="2197147624" sldId="332"/>
            <ac:picMk id="120" creationId="{2F52784A-3FED-4D02-AF10-A19D1F6BBB71}"/>
          </ac:picMkLst>
        </pc:picChg>
      </pc:sldChg>
      <pc:sldChg chg="modSp mod modAnim">
        <pc:chgData name="Tuấn Nguyễn" userId="c3ca741838e75814" providerId="LiveId" clId="{24F8C3AA-DC62-4837-BAB6-D6D2E46AF12C}" dt="2021-08-19T08:32:20.486" v="864" actId="1076"/>
        <pc:sldMkLst>
          <pc:docMk/>
          <pc:sldMk cId="2857052745" sldId="384"/>
        </pc:sldMkLst>
        <pc:spChg chg="mod">
          <ac:chgData name="Tuấn Nguyễn" userId="c3ca741838e75814" providerId="LiveId" clId="{24F8C3AA-DC62-4837-BAB6-D6D2E46AF12C}" dt="2021-08-19T08:31:20.502" v="862" actId="1076"/>
          <ac:spMkLst>
            <pc:docMk/>
            <pc:sldMk cId="2857052745" sldId="384"/>
            <ac:spMk id="2" creationId="{B9218FEA-791A-4B4E-8EA2-AC8B655BFCA7}"/>
          </ac:spMkLst>
        </pc:spChg>
        <pc:spChg chg="mod">
          <ac:chgData name="Tuấn Nguyễn" userId="c3ca741838e75814" providerId="LiveId" clId="{24F8C3AA-DC62-4837-BAB6-D6D2E46AF12C}" dt="2021-08-19T08:32:20.486" v="864" actId="1076"/>
          <ac:spMkLst>
            <pc:docMk/>
            <pc:sldMk cId="2857052745" sldId="384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31:12.944" v="859" actId="1076"/>
          <ac:spMkLst>
            <pc:docMk/>
            <pc:sldMk cId="2857052745" sldId="384"/>
            <ac:spMk id="13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31:12.944" v="859" actId="1076"/>
          <ac:spMkLst>
            <pc:docMk/>
            <pc:sldMk cId="2857052745" sldId="384"/>
            <ac:spMk id="136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31:12.944" v="859" actId="1076"/>
          <ac:spMkLst>
            <pc:docMk/>
            <pc:sldMk cId="2857052745" sldId="384"/>
            <ac:spMk id="137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31:12.944" v="859" actId="1076"/>
          <ac:spMkLst>
            <pc:docMk/>
            <pc:sldMk cId="2857052745" sldId="384"/>
            <ac:spMk id="139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31:12.944" v="859" actId="1076"/>
          <ac:spMkLst>
            <pc:docMk/>
            <pc:sldMk cId="2857052745" sldId="384"/>
            <ac:spMk id="140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31:12.944" v="859" actId="1076"/>
          <ac:spMkLst>
            <pc:docMk/>
            <pc:sldMk cId="2857052745" sldId="384"/>
            <ac:spMk id="141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31:12.944" v="859" actId="1076"/>
          <ac:spMkLst>
            <pc:docMk/>
            <pc:sldMk cId="2857052745" sldId="384"/>
            <ac:spMk id="142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31:12.944" v="859" actId="1076"/>
          <ac:spMkLst>
            <pc:docMk/>
            <pc:sldMk cId="2857052745" sldId="384"/>
            <ac:spMk id="143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31:12.944" v="859" actId="1076"/>
          <ac:spMkLst>
            <pc:docMk/>
            <pc:sldMk cId="2857052745" sldId="384"/>
            <ac:spMk id="14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31:12.944" v="859" actId="1076"/>
          <ac:spMkLst>
            <pc:docMk/>
            <pc:sldMk cId="2857052745" sldId="384"/>
            <ac:spMk id="145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31:12.944" v="859" actId="1076"/>
          <ac:spMkLst>
            <pc:docMk/>
            <pc:sldMk cId="2857052745" sldId="384"/>
            <ac:spMk id="146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31:12.944" v="859" actId="1076"/>
          <ac:spMkLst>
            <pc:docMk/>
            <pc:sldMk cId="2857052745" sldId="384"/>
            <ac:spMk id="147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31:23.004" v="863" actId="1076"/>
          <ac:spMkLst>
            <pc:docMk/>
            <pc:sldMk cId="2857052745" sldId="384"/>
            <ac:spMk id="154" creationId="{00000000-0000-0000-0000-000000000000}"/>
          </ac:spMkLst>
        </pc:spChg>
        <pc:grpChg chg="mod">
          <ac:chgData name="Tuấn Nguyễn" userId="c3ca741838e75814" providerId="LiveId" clId="{24F8C3AA-DC62-4837-BAB6-D6D2E46AF12C}" dt="2021-08-19T08:31:12.944" v="859" actId="1076"/>
          <ac:grpSpMkLst>
            <pc:docMk/>
            <pc:sldMk cId="2857052745" sldId="384"/>
            <ac:grpSpMk id="135" creationId="{00000000-0000-0000-0000-000000000000}"/>
          </ac:grpSpMkLst>
        </pc:grpChg>
        <pc:grpChg chg="mod">
          <ac:chgData name="Tuấn Nguyễn" userId="c3ca741838e75814" providerId="LiveId" clId="{24F8C3AA-DC62-4837-BAB6-D6D2E46AF12C}" dt="2021-08-19T08:31:12.944" v="859" actId="1076"/>
          <ac:grpSpMkLst>
            <pc:docMk/>
            <pc:sldMk cId="2857052745" sldId="384"/>
            <ac:grpSpMk id="138" creationId="{00000000-0000-0000-0000-000000000000}"/>
          </ac:grpSpMkLst>
        </pc:grpChg>
        <pc:grpChg chg="mod">
          <ac:chgData name="Tuấn Nguyễn" userId="c3ca741838e75814" providerId="LiveId" clId="{24F8C3AA-DC62-4837-BAB6-D6D2E46AF12C}" dt="2021-08-19T08:31:12.944" v="859" actId="1076"/>
          <ac:grpSpMkLst>
            <pc:docMk/>
            <pc:sldMk cId="2857052745" sldId="384"/>
            <ac:grpSpMk id="148" creationId="{00000000-0000-0000-0000-000000000000}"/>
          </ac:grpSpMkLst>
        </pc:grpChg>
      </pc:sldChg>
      <pc:sldChg chg="addSp delSp modSp mod delAnim modAnim">
        <pc:chgData name="Tuấn Nguyễn" userId="c3ca741838e75814" providerId="LiveId" clId="{24F8C3AA-DC62-4837-BAB6-D6D2E46AF12C}" dt="2021-08-19T08:30:18.526" v="846" actId="1076"/>
        <pc:sldMkLst>
          <pc:docMk/>
          <pc:sldMk cId="582727496" sldId="385"/>
        </pc:sldMkLst>
        <pc:spChg chg="mod">
          <ac:chgData name="Tuấn Nguyễn" userId="c3ca741838e75814" providerId="LiveId" clId="{24F8C3AA-DC62-4837-BAB6-D6D2E46AF12C}" dt="2021-08-19T08:30:18.526" v="846" actId="1076"/>
          <ac:spMkLst>
            <pc:docMk/>
            <pc:sldMk cId="582727496" sldId="385"/>
            <ac:spMk id="2" creationId="{B9218FEA-791A-4B4E-8EA2-AC8B655BFCA7}"/>
          </ac:spMkLst>
        </pc:spChg>
        <pc:spChg chg="mod">
          <ac:chgData name="Tuấn Nguyễn" userId="c3ca741838e75814" providerId="LiveId" clId="{24F8C3AA-DC62-4837-BAB6-D6D2E46AF12C}" dt="2021-08-19T08:29:32.988" v="832" actId="1076"/>
          <ac:spMkLst>
            <pc:docMk/>
            <pc:sldMk cId="582727496" sldId="385"/>
            <ac:spMk id="5" creationId="{B6CB2CCE-A5C9-4786-B739-064DCBC4DAC1}"/>
          </ac:spMkLst>
        </pc:spChg>
        <pc:spChg chg="add del mod ord">
          <ac:chgData name="Tuấn Nguyễn" userId="c3ca741838e75814" providerId="LiveId" clId="{24F8C3AA-DC62-4837-BAB6-D6D2E46AF12C}" dt="2021-08-19T07:45:05.327" v="271" actId="478"/>
          <ac:spMkLst>
            <pc:docMk/>
            <pc:sldMk cId="582727496" sldId="385"/>
            <ac:spMk id="45" creationId="{34514D2C-B502-4235-8B83-5EE80D3EFF5B}"/>
          </ac:spMkLst>
        </pc:spChg>
        <pc:spChg chg="del mod ord">
          <ac:chgData name="Tuấn Nguyễn" userId="c3ca741838e75814" providerId="LiveId" clId="{24F8C3AA-DC62-4837-BAB6-D6D2E46AF12C}" dt="2021-08-19T07:44:27.012" v="263" actId="478"/>
          <ac:spMkLst>
            <pc:docMk/>
            <pc:sldMk cId="582727496" sldId="385"/>
            <ac:spMk id="49" creationId="{EFC49EAB-1431-334B-8368-58F0073D93AC}"/>
          </ac:spMkLst>
        </pc:spChg>
        <pc:spChg chg="add mod ord">
          <ac:chgData name="Tuấn Nguyễn" userId="c3ca741838e75814" providerId="LiveId" clId="{24F8C3AA-DC62-4837-BAB6-D6D2E46AF12C}" dt="2021-08-19T08:30:12.437" v="845" actId="1076"/>
          <ac:spMkLst>
            <pc:docMk/>
            <pc:sldMk cId="582727496" sldId="385"/>
            <ac:spMk id="50" creationId="{44FAC8D2-9A56-4DCF-863A-268C582AFCBA}"/>
          </ac:spMkLst>
        </pc:spChg>
        <pc:spChg chg="mod">
          <ac:chgData name="Tuấn Nguyễn" userId="c3ca741838e75814" providerId="LiveId" clId="{24F8C3AA-DC62-4837-BAB6-D6D2E46AF12C}" dt="2021-08-19T08:29:34.965" v="833" actId="1076"/>
          <ac:spMkLst>
            <pc:docMk/>
            <pc:sldMk cId="582727496" sldId="385"/>
            <ac:spMk id="74" creationId="{5A3873D0-A03A-47AE-B843-1CB8FAC1DEC5}"/>
          </ac:spMkLst>
        </pc:spChg>
        <pc:spChg chg="mod">
          <ac:chgData name="Tuấn Nguyễn" userId="c3ca741838e75814" providerId="LiveId" clId="{24F8C3AA-DC62-4837-BAB6-D6D2E46AF12C}" dt="2021-08-19T08:29:28.173" v="830" actId="14100"/>
          <ac:spMkLst>
            <pc:docMk/>
            <pc:sldMk cId="582727496" sldId="385"/>
            <ac:spMk id="134" creationId="{00000000-0000-0000-0000-000000000000}"/>
          </ac:spMkLst>
        </pc:spChg>
        <pc:grpChg chg="mod">
          <ac:chgData name="Tuấn Nguyễn" userId="c3ca741838e75814" providerId="LiveId" clId="{24F8C3AA-DC62-4837-BAB6-D6D2E46AF12C}" dt="2021-08-19T08:29:30.550" v="831" actId="1076"/>
          <ac:grpSpMkLst>
            <pc:docMk/>
            <pc:sldMk cId="582727496" sldId="385"/>
            <ac:grpSpMk id="67" creationId="{25E9B991-B72C-4A2A-8926-C43CBF4E6C75}"/>
          </ac:grpSpMkLst>
        </pc:grpChg>
        <pc:grpChg chg="mod">
          <ac:chgData name="Tuấn Nguyễn" userId="c3ca741838e75814" providerId="LiveId" clId="{24F8C3AA-DC62-4837-BAB6-D6D2E46AF12C}" dt="2021-08-19T07:45:56.007" v="277" actId="167"/>
          <ac:grpSpMkLst>
            <pc:docMk/>
            <pc:sldMk cId="582727496" sldId="385"/>
            <ac:grpSpMk id="148" creationId="{00000000-0000-0000-0000-000000000000}"/>
          </ac:grpSpMkLst>
        </pc:grpChg>
      </pc:sldChg>
      <pc:sldChg chg="modSp mod modAnim">
        <pc:chgData name="Tuấn Nguyễn" userId="c3ca741838e75814" providerId="LiveId" clId="{24F8C3AA-DC62-4837-BAB6-D6D2E46AF12C}" dt="2021-08-19T08:29:06.924" v="826" actId="1076"/>
        <pc:sldMkLst>
          <pc:docMk/>
          <pc:sldMk cId="4210133233" sldId="387"/>
        </pc:sldMkLst>
        <pc:spChg chg="mod">
          <ac:chgData name="Tuấn Nguyễn" userId="c3ca741838e75814" providerId="LiveId" clId="{24F8C3AA-DC62-4837-BAB6-D6D2E46AF12C}" dt="2021-08-19T08:29:04.652" v="825" actId="1076"/>
          <ac:spMkLst>
            <pc:docMk/>
            <pc:sldMk cId="4210133233" sldId="387"/>
            <ac:spMk id="3" creationId="{1A16F8EB-AC8D-824D-A864-E53F9B79D87D}"/>
          </ac:spMkLst>
        </pc:spChg>
        <pc:spChg chg="mod">
          <ac:chgData name="Tuấn Nguyễn" userId="c3ca741838e75814" providerId="LiveId" clId="{24F8C3AA-DC62-4837-BAB6-D6D2E46AF12C}" dt="2021-08-19T08:28:54.838" v="821" actId="1076"/>
          <ac:spMkLst>
            <pc:docMk/>
            <pc:sldMk cId="4210133233" sldId="387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28:52.100" v="820" actId="14100"/>
          <ac:spMkLst>
            <pc:docMk/>
            <pc:sldMk cId="4210133233" sldId="387"/>
            <ac:spMk id="68" creationId="{61093291-1104-489B-A77D-491B753CC570}"/>
          </ac:spMkLst>
        </pc:spChg>
        <pc:spChg chg="mod">
          <ac:chgData name="Tuấn Nguyễn" userId="c3ca741838e75814" providerId="LiveId" clId="{24F8C3AA-DC62-4837-BAB6-D6D2E46AF12C}" dt="2021-08-19T08:28:57.566" v="822" actId="1076"/>
          <ac:spMkLst>
            <pc:docMk/>
            <pc:sldMk cId="4210133233" sldId="387"/>
            <ac:spMk id="74" creationId="{5A3873D0-A03A-47AE-B843-1CB8FAC1DEC5}"/>
          </ac:spMkLst>
        </pc:spChg>
        <pc:spChg chg="mod">
          <ac:chgData name="Tuấn Nguyễn" userId="c3ca741838e75814" providerId="LiveId" clId="{24F8C3AA-DC62-4837-BAB6-D6D2E46AF12C}" dt="2021-08-19T08:28:34.869" v="815" actId="14100"/>
          <ac:spMkLst>
            <pc:docMk/>
            <pc:sldMk cId="4210133233" sldId="387"/>
            <ac:spMk id="13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9:06.924" v="826" actId="1076"/>
          <ac:spMkLst>
            <pc:docMk/>
            <pc:sldMk cId="4210133233" sldId="387"/>
            <ac:spMk id="154" creationId="{00000000-0000-0000-0000-000000000000}"/>
          </ac:spMkLst>
        </pc:spChg>
        <pc:grpChg chg="mod">
          <ac:chgData name="Tuấn Nguyễn" userId="c3ca741838e75814" providerId="LiveId" clId="{24F8C3AA-DC62-4837-BAB6-D6D2E46AF12C}" dt="2021-08-19T08:28:38.452" v="816" actId="1076"/>
          <ac:grpSpMkLst>
            <pc:docMk/>
            <pc:sldMk cId="4210133233" sldId="387"/>
            <ac:grpSpMk id="67" creationId="{25E9B991-B72C-4A2A-8926-C43CBF4E6C75}"/>
          </ac:grpSpMkLst>
        </pc:grpChg>
      </pc:sldChg>
      <pc:sldChg chg="modSp mod modAnim">
        <pc:chgData name="Tuấn Nguyễn" userId="c3ca741838e75814" providerId="LiveId" clId="{24F8C3AA-DC62-4837-BAB6-D6D2E46AF12C}" dt="2021-08-19T08:27:30.749" v="802" actId="1076"/>
        <pc:sldMkLst>
          <pc:docMk/>
          <pc:sldMk cId="3125933951" sldId="390"/>
        </pc:sldMkLst>
        <pc:spChg chg="mod">
          <ac:chgData name="Tuấn Nguyễn" userId="c3ca741838e75814" providerId="LiveId" clId="{24F8C3AA-DC62-4837-BAB6-D6D2E46AF12C}" dt="2021-08-19T08:27:22.301" v="799" actId="1076"/>
          <ac:spMkLst>
            <pc:docMk/>
            <pc:sldMk cId="3125933951" sldId="390"/>
            <ac:spMk id="2" creationId="{B9218FEA-791A-4B4E-8EA2-AC8B655BFCA7}"/>
          </ac:spMkLst>
        </pc:spChg>
        <pc:spChg chg="mod">
          <ac:chgData name="Tuấn Nguyễn" userId="c3ca741838e75814" providerId="LiveId" clId="{24F8C3AA-DC62-4837-BAB6-D6D2E46AF12C}" dt="2021-08-19T08:27:30.749" v="802" actId="1076"/>
          <ac:spMkLst>
            <pc:docMk/>
            <pc:sldMk cId="3125933951" sldId="390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26:43.404" v="790" actId="1076"/>
          <ac:spMkLst>
            <pc:docMk/>
            <pc:sldMk cId="3125933951" sldId="390"/>
            <ac:spMk id="74" creationId="{5A3873D0-A03A-47AE-B843-1CB8FAC1DEC5}"/>
          </ac:spMkLst>
        </pc:spChg>
        <pc:spChg chg="mod">
          <ac:chgData name="Tuấn Nguyễn" userId="c3ca741838e75814" providerId="LiveId" clId="{24F8C3AA-DC62-4837-BAB6-D6D2E46AF12C}" dt="2021-08-19T08:27:13.268" v="795" actId="1076"/>
          <ac:spMkLst>
            <pc:docMk/>
            <pc:sldMk cId="3125933951" sldId="390"/>
            <ac:spMk id="13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7:13.268" v="795" actId="1076"/>
          <ac:spMkLst>
            <pc:docMk/>
            <pc:sldMk cId="3125933951" sldId="390"/>
            <ac:spMk id="136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7:13.268" v="795" actId="1076"/>
          <ac:spMkLst>
            <pc:docMk/>
            <pc:sldMk cId="3125933951" sldId="390"/>
            <ac:spMk id="137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7:13.268" v="795" actId="1076"/>
          <ac:spMkLst>
            <pc:docMk/>
            <pc:sldMk cId="3125933951" sldId="390"/>
            <ac:spMk id="139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7:13.268" v="795" actId="1076"/>
          <ac:spMkLst>
            <pc:docMk/>
            <pc:sldMk cId="3125933951" sldId="390"/>
            <ac:spMk id="140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7:13.268" v="795" actId="1076"/>
          <ac:spMkLst>
            <pc:docMk/>
            <pc:sldMk cId="3125933951" sldId="390"/>
            <ac:spMk id="141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7:13.268" v="795" actId="1076"/>
          <ac:spMkLst>
            <pc:docMk/>
            <pc:sldMk cId="3125933951" sldId="390"/>
            <ac:spMk id="142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7:13.268" v="795" actId="1076"/>
          <ac:spMkLst>
            <pc:docMk/>
            <pc:sldMk cId="3125933951" sldId="390"/>
            <ac:spMk id="143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7:13.268" v="795" actId="1076"/>
          <ac:spMkLst>
            <pc:docMk/>
            <pc:sldMk cId="3125933951" sldId="390"/>
            <ac:spMk id="14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7:13.268" v="795" actId="1076"/>
          <ac:spMkLst>
            <pc:docMk/>
            <pc:sldMk cId="3125933951" sldId="390"/>
            <ac:spMk id="145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7:13.268" v="795" actId="1076"/>
          <ac:spMkLst>
            <pc:docMk/>
            <pc:sldMk cId="3125933951" sldId="390"/>
            <ac:spMk id="146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7:13.268" v="795" actId="1076"/>
          <ac:spMkLst>
            <pc:docMk/>
            <pc:sldMk cId="3125933951" sldId="390"/>
            <ac:spMk id="147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7:24.765" v="800" actId="1076"/>
          <ac:spMkLst>
            <pc:docMk/>
            <pc:sldMk cId="3125933951" sldId="390"/>
            <ac:spMk id="154" creationId="{00000000-0000-0000-0000-000000000000}"/>
          </ac:spMkLst>
        </pc:spChg>
        <pc:grpChg chg="mod">
          <ac:chgData name="Tuấn Nguyễn" userId="c3ca741838e75814" providerId="LiveId" clId="{24F8C3AA-DC62-4837-BAB6-D6D2E46AF12C}" dt="2021-08-19T08:27:28.404" v="801" actId="1076"/>
          <ac:grpSpMkLst>
            <pc:docMk/>
            <pc:sldMk cId="3125933951" sldId="390"/>
            <ac:grpSpMk id="67" creationId="{25E9B991-B72C-4A2A-8926-C43CBF4E6C75}"/>
          </ac:grpSpMkLst>
        </pc:grpChg>
        <pc:grpChg chg="mod">
          <ac:chgData name="Tuấn Nguyễn" userId="c3ca741838e75814" providerId="LiveId" clId="{24F8C3AA-DC62-4837-BAB6-D6D2E46AF12C}" dt="2021-08-19T08:27:13.268" v="795" actId="1076"/>
          <ac:grpSpMkLst>
            <pc:docMk/>
            <pc:sldMk cId="3125933951" sldId="390"/>
            <ac:grpSpMk id="135" creationId="{00000000-0000-0000-0000-000000000000}"/>
          </ac:grpSpMkLst>
        </pc:grpChg>
        <pc:grpChg chg="mod">
          <ac:chgData name="Tuấn Nguyễn" userId="c3ca741838e75814" providerId="LiveId" clId="{24F8C3AA-DC62-4837-BAB6-D6D2E46AF12C}" dt="2021-08-19T08:27:13.268" v="795" actId="1076"/>
          <ac:grpSpMkLst>
            <pc:docMk/>
            <pc:sldMk cId="3125933951" sldId="390"/>
            <ac:grpSpMk id="138" creationId="{00000000-0000-0000-0000-000000000000}"/>
          </ac:grpSpMkLst>
        </pc:grpChg>
        <pc:grpChg chg="mod">
          <ac:chgData name="Tuấn Nguyễn" userId="c3ca741838e75814" providerId="LiveId" clId="{24F8C3AA-DC62-4837-BAB6-D6D2E46AF12C}" dt="2021-08-19T08:27:13.268" v="795" actId="1076"/>
          <ac:grpSpMkLst>
            <pc:docMk/>
            <pc:sldMk cId="3125933951" sldId="390"/>
            <ac:grpSpMk id="148" creationId="{00000000-0000-0000-0000-000000000000}"/>
          </ac:grpSpMkLst>
        </pc:grpChg>
      </pc:sldChg>
      <pc:sldChg chg="modSp mod modAnim">
        <pc:chgData name="Tuấn Nguyễn" userId="c3ca741838e75814" providerId="LiveId" clId="{24F8C3AA-DC62-4837-BAB6-D6D2E46AF12C}" dt="2021-08-19T08:28:05.373" v="811" actId="1076"/>
        <pc:sldMkLst>
          <pc:docMk/>
          <pc:sldMk cId="2444478968" sldId="391"/>
        </pc:sldMkLst>
        <pc:spChg chg="mod">
          <ac:chgData name="Tuấn Nguyễn" userId="c3ca741838e75814" providerId="LiveId" clId="{24F8C3AA-DC62-4837-BAB6-D6D2E46AF12C}" dt="2021-08-19T08:27:56.365" v="808" actId="1076"/>
          <ac:spMkLst>
            <pc:docMk/>
            <pc:sldMk cId="2444478968" sldId="391"/>
            <ac:spMk id="2" creationId="{B9218FEA-791A-4B4E-8EA2-AC8B655BFCA7}"/>
          </ac:spMkLst>
        </pc:spChg>
        <pc:spChg chg="mod">
          <ac:chgData name="Tuấn Nguyễn" userId="c3ca741838e75814" providerId="LiveId" clId="{24F8C3AA-DC62-4837-BAB6-D6D2E46AF12C}" dt="2021-08-19T08:28:02.005" v="810" actId="1076"/>
          <ac:spMkLst>
            <pc:docMk/>
            <pc:sldMk cId="2444478968" sldId="391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28:05.373" v="811" actId="1076"/>
          <ac:spMkLst>
            <pc:docMk/>
            <pc:sldMk cId="2444478968" sldId="391"/>
            <ac:spMk id="74" creationId="{5A3873D0-A03A-47AE-B843-1CB8FAC1DEC5}"/>
          </ac:spMkLst>
        </pc:spChg>
        <pc:spChg chg="mod">
          <ac:chgData name="Tuấn Nguyễn" userId="c3ca741838e75814" providerId="LiveId" clId="{24F8C3AA-DC62-4837-BAB6-D6D2E46AF12C}" dt="2021-08-19T08:27:46.725" v="805" actId="14100"/>
          <ac:spMkLst>
            <pc:docMk/>
            <pc:sldMk cId="2444478968" sldId="391"/>
            <ac:spMk id="13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7:59.397" v="809" actId="1076"/>
          <ac:spMkLst>
            <pc:docMk/>
            <pc:sldMk cId="2444478968" sldId="391"/>
            <ac:spMk id="154" creationId="{00000000-0000-0000-0000-000000000000}"/>
          </ac:spMkLst>
        </pc:spChg>
        <pc:grpChg chg="mod">
          <ac:chgData name="Tuấn Nguyễn" userId="c3ca741838e75814" providerId="LiveId" clId="{24F8C3AA-DC62-4837-BAB6-D6D2E46AF12C}" dt="2021-08-19T08:27:42.741" v="804" actId="1076"/>
          <ac:grpSpMkLst>
            <pc:docMk/>
            <pc:sldMk cId="2444478968" sldId="391"/>
            <ac:grpSpMk id="67" creationId="{25E9B991-B72C-4A2A-8926-C43CBF4E6C75}"/>
          </ac:grpSpMkLst>
        </pc:grpChg>
      </pc:sldChg>
      <pc:sldChg chg="modSp mod modAnim">
        <pc:chgData name="Tuấn Nguyễn" userId="c3ca741838e75814" providerId="LiveId" clId="{24F8C3AA-DC62-4837-BAB6-D6D2E46AF12C}" dt="2021-08-19T08:28:19.578" v="813" actId="114"/>
        <pc:sldMkLst>
          <pc:docMk/>
          <pc:sldMk cId="3770169262" sldId="392"/>
        </pc:sldMkLst>
        <pc:spChg chg="mod">
          <ac:chgData name="Tuấn Nguyễn" userId="c3ca741838e75814" providerId="LiveId" clId="{24F8C3AA-DC62-4837-BAB6-D6D2E46AF12C}" dt="2021-08-19T08:28:13.616" v="812" actId="2710"/>
          <ac:spMkLst>
            <pc:docMk/>
            <pc:sldMk cId="3770169262" sldId="392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28:19.578" v="813" actId="114"/>
          <ac:spMkLst>
            <pc:docMk/>
            <pc:sldMk cId="3770169262" sldId="392"/>
            <ac:spMk id="14" creationId="{8F29EF81-1A75-1746-B283-DC1E98D4D3C0}"/>
          </ac:spMkLst>
        </pc:spChg>
        <pc:spChg chg="mod ord">
          <ac:chgData name="Tuấn Nguyễn" userId="c3ca741838e75814" providerId="LiveId" clId="{24F8C3AA-DC62-4837-BAB6-D6D2E46AF12C}" dt="2021-08-19T07:51:22.821" v="332" actId="14100"/>
          <ac:spMkLst>
            <pc:docMk/>
            <pc:sldMk cId="3770169262" sldId="392"/>
            <ac:spMk id="75" creationId="{A1B9A6DB-B675-1B44-B08B-D9FA1CA7033C}"/>
          </ac:spMkLst>
        </pc:spChg>
      </pc:sldChg>
      <pc:sldChg chg="modSp mod modAnim">
        <pc:chgData name="Tuấn Nguyễn" userId="c3ca741838e75814" providerId="LiveId" clId="{24F8C3AA-DC62-4837-BAB6-D6D2E46AF12C}" dt="2021-08-19T08:26:14.565" v="784" actId="1076"/>
        <pc:sldMkLst>
          <pc:docMk/>
          <pc:sldMk cId="1441506891" sldId="394"/>
        </pc:sldMkLst>
        <pc:spChg chg="mod">
          <ac:chgData name="Tuấn Nguyễn" userId="c3ca741838e75814" providerId="LiveId" clId="{24F8C3AA-DC62-4837-BAB6-D6D2E46AF12C}" dt="2021-08-19T08:26:06.083" v="783" actId="113"/>
          <ac:spMkLst>
            <pc:docMk/>
            <pc:sldMk cId="1441506891" sldId="394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25:35.518" v="776" actId="2711"/>
          <ac:spMkLst>
            <pc:docMk/>
            <pc:sldMk cId="1441506891" sldId="394"/>
            <ac:spMk id="8" creationId="{CFE38939-02BD-264A-9ACF-69A50E94A952}"/>
          </ac:spMkLst>
        </pc:spChg>
        <pc:spChg chg="mod">
          <ac:chgData name="Tuấn Nguyễn" userId="c3ca741838e75814" providerId="LiveId" clId="{24F8C3AA-DC62-4837-BAB6-D6D2E46AF12C}" dt="2021-08-19T08:24:03.310" v="750" actId="1076"/>
          <ac:spMkLst>
            <pc:docMk/>
            <pc:sldMk cId="1441506891" sldId="394"/>
            <ac:spMk id="68" creationId="{61093291-1104-489B-A77D-491B753CC570}"/>
          </ac:spMkLst>
        </pc:spChg>
        <pc:spChg chg="mod">
          <ac:chgData name="Tuấn Nguyễn" userId="c3ca741838e75814" providerId="LiveId" clId="{24F8C3AA-DC62-4837-BAB6-D6D2E46AF12C}" dt="2021-08-19T08:26:14.565" v="784" actId="1076"/>
          <ac:spMkLst>
            <pc:docMk/>
            <pc:sldMk cId="1441506891" sldId="394"/>
            <ac:spMk id="74" creationId="{5A3873D0-A03A-47AE-B843-1CB8FAC1DEC5}"/>
          </ac:spMkLst>
        </pc:spChg>
        <pc:spChg chg="mod">
          <ac:chgData name="Tuấn Nguyễn" userId="c3ca741838e75814" providerId="LiveId" clId="{24F8C3AA-DC62-4837-BAB6-D6D2E46AF12C}" dt="2021-08-19T08:24:17.702" v="753" actId="14100"/>
          <ac:spMkLst>
            <pc:docMk/>
            <pc:sldMk cId="1441506891" sldId="394"/>
            <ac:spMk id="13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4:56.550" v="765" actId="1076"/>
          <ac:spMkLst>
            <pc:docMk/>
            <pc:sldMk cId="1441506891" sldId="394"/>
            <ac:spMk id="154" creationId="{00000000-0000-0000-0000-000000000000}"/>
          </ac:spMkLst>
        </pc:spChg>
        <pc:grpChg chg="mod">
          <ac:chgData name="Tuấn Nguyễn" userId="c3ca741838e75814" providerId="LiveId" clId="{24F8C3AA-DC62-4837-BAB6-D6D2E46AF12C}" dt="2021-08-19T08:24:06.676" v="751" actId="1076"/>
          <ac:grpSpMkLst>
            <pc:docMk/>
            <pc:sldMk cId="1441506891" sldId="394"/>
            <ac:grpSpMk id="67" creationId="{25E9B991-B72C-4A2A-8926-C43CBF4E6C75}"/>
          </ac:grpSpMkLst>
        </pc:grpChg>
      </pc:sldChg>
      <pc:sldChg chg="addSp delSp modSp mod addAnim delAnim modAnim">
        <pc:chgData name="Tuấn Nguyễn" userId="c3ca741838e75814" providerId="LiveId" clId="{24F8C3AA-DC62-4837-BAB6-D6D2E46AF12C}" dt="2021-08-19T08:23:50.862" v="747" actId="1076"/>
        <pc:sldMkLst>
          <pc:docMk/>
          <pc:sldMk cId="2838957647" sldId="395"/>
        </pc:sldMkLst>
        <pc:spChg chg="mod">
          <ac:chgData name="Tuấn Nguyễn" userId="c3ca741838e75814" providerId="LiveId" clId="{24F8C3AA-DC62-4837-BAB6-D6D2E46AF12C}" dt="2021-08-19T07:55:55.061" v="390" actId="1076"/>
          <ac:spMkLst>
            <pc:docMk/>
            <pc:sldMk cId="2838957647" sldId="395"/>
            <ac:spMk id="2" creationId="{B9218FEA-791A-4B4E-8EA2-AC8B655BFCA7}"/>
          </ac:spMkLst>
        </pc:spChg>
        <pc:spChg chg="mod">
          <ac:chgData name="Tuấn Nguyễn" userId="c3ca741838e75814" providerId="LiveId" clId="{24F8C3AA-DC62-4837-BAB6-D6D2E46AF12C}" dt="2021-08-19T08:23:50.862" v="747" actId="1076"/>
          <ac:spMkLst>
            <pc:docMk/>
            <pc:sldMk cId="2838957647" sldId="395"/>
            <ac:spMk id="3" creationId="{6A12E70A-0C2B-9A45-9B73-6DABEBAC831D}"/>
          </ac:spMkLst>
        </pc:spChg>
        <pc:spChg chg="mod">
          <ac:chgData name="Tuấn Nguyễn" userId="c3ca741838e75814" providerId="LiveId" clId="{24F8C3AA-DC62-4837-BAB6-D6D2E46AF12C}" dt="2021-08-19T07:55:35.992" v="387"/>
          <ac:spMkLst>
            <pc:docMk/>
            <pc:sldMk cId="2838957647" sldId="395"/>
            <ac:spMk id="50" creationId="{68A496BC-7D34-4B6F-81CB-5E641B8F2270}"/>
          </ac:spMkLst>
        </pc:spChg>
        <pc:spChg chg="mod">
          <ac:chgData name="Tuấn Nguyễn" userId="c3ca741838e75814" providerId="LiveId" clId="{24F8C3AA-DC62-4837-BAB6-D6D2E46AF12C}" dt="2021-08-19T07:55:35.992" v="387"/>
          <ac:spMkLst>
            <pc:docMk/>
            <pc:sldMk cId="2838957647" sldId="395"/>
            <ac:spMk id="52" creationId="{EB181075-CB98-41D8-9B00-830D16543002}"/>
          </ac:spMkLst>
        </pc:spChg>
        <pc:spChg chg="mod">
          <ac:chgData name="Tuấn Nguyễn" userId="c3ca741838e75814" providerId="LiveId" clId="{24F8C3AA-DC62-4837-BAB6-D6D2E46AF12C}" dt="2021-08-19T07:55:35.992" v="387"/>
          <ac:spMkLst>
            <pc:docMk/>
            <pc:sldMk cId="2838957647" sldId="395"/>
            <ac:spMk id="53" creationId="{2EB13A16-6625-4EA4-A957-804219C601E8}"/>
          </ac:spMkLst>
        </pc:spChg>
        <pc:spChg chg="mod">
          <ac:chgData name="Tuấn Nguyễn" userId="c3ca741838e75814" providerId="LiveId" clId="{24F8C3AA-DC62-4837-BAB6-D6D2E46AF12C}" dt="2021-08-19T07:55:35.992" v="387"/>
          <ac:spMkLst>
            <pc:docMk/>
            <pc:sldMk cId="2838957647" sldId="395"/>
            <ac:spMk id="55" creationId="{AC2E1250-CD52-44E4-9FEF-6C7907CF5113}"/>
          </ac:spMkLst>
        </pc:spChg>
        <pc:spChg chg="mod">
          <ac:chgData name="Tuấn Nguyễn" userId="c3ca741838e75814" providerId="LiveId" clId="{24F8C3AA-DC62-4837-BAB6-D6D2E46AF12C}" dt="2021-08-19T07:59:01.415" v="421" actId="20577"/>
          <ac:spMkLst>
            <pc:docMk/>
            <pc:sldMk cId="2838957647" sldId="395"/>
            <ac:spMk id="56" creationId="{364C6FED-DDA6-47FD-91BE-310B009D77B4}"/>
          </ac:spMkLst>
        </pc:spChg>
        <pc:spChg chg="mod">
          <ac:chgData name="Tuấn Nguyễn" userId="c3ca741838e75814" providerId="LiveId" clId="{24F8C3AA-DC62-4837-BAB6-D6D2E46AF12C}" dt="2021-08-19T07:55:35.992" v="387"/>
          <ac:spMkLst>
            <pc:docMk/>
            <pc:sldMk cId="2838957647" sldId="395"/>
            <ac:spMk id="57" creationId="{36C3C66F-8A0B-4AEB-921E-926F8A0DB6AB}"/>
          </ac:spMkLst>
        </pc:spChg>
        <pc:spChg chg="mod">
          <ac:chgData name="Tuấn Nguyễn" userId="c3ca741838e75814" providerId="LiveId" clId="{24F8C3AA-DC62-4837-BAB6-D6D2E46AF12C}" dt="2021-08-19T07:55:35.992" v="387"/>
          <ac:spMkLst>
            <pc:docMk/>
            <pc:sldMk cId="2838957647" sldId="395"/>
            <ac:spMk id="58" creationId="{6F89784C-5D06-4F56-8EE0-A3FC5DCD0707}"/>
          </ac:spMkLst>
        </pc:spChg>
        <pc:spChg chg="mod">
          <ac:chgData name="Tuấn Nguyễn" userId="c3ca741838e75814" providerId="LiveId" clId="{24F8C3AA-DC62-4837-BAB6-D6D2E46AF12C}" dt="2021-08-19T07:55:35.992" v="387"/>
          <ac:spMkLst>
            <pc:docMk/>
            <pc:sldMk cId="2838957647" sldId="395"/>
            <ac:spMk id="59" creationId="{9F2796B1-77C6-4D6D-8336-A5508BFE7A2C}"/>
          </ac:spMkLst>
        </pc:spChg>
        <pc:spChg chg="mod">
          <ac:chgData name="Tuấn Nguyễn" userId="c3ca741838e75814" providerId="LiveId" clId="{24F8C3AA-DC62-4837-BAB6-D6D2E46AF12C}" dt="2021-08-19T07:55:35.992" v="387"/>
          <ac:spMkLst>
            <pc:docMk/>
            <pc:sldMk cId="2838957647" sldId="395"/>
            <ac:spMk id="60" creationId="{857A7700-70A3-4DD5-AE90-E4F735555E82}"/>
          </ac:spMkLst>
        </pc:spChg>
        <pc:spChg chg="mod">
          <ac:chgData name="Tuấn Nguyễn" userId="c3ca741838e75814" providerId="LiveId" clId="{24F8C3AA-DC62-4837-BAB6-D6D2E46AF12C}" dt="2021-08-19T07:55:35.992" v="387"/>
          <ac:spMkLst>
            <pc:docMk/>
            <pc:sldMk cId="2838957647" sldId="395"/>
            <ac:spMk id="61" creationId="{005D83B8-7DE4-4C61-A9F2-FB55AC8CA4F8}"/>
          </ac:spMkLst>
        </pc:spChg>
        <pc:spChg chg="mod">
          <ac:chgData name="Tuấn Nguyễn" userId="c3ca741838e75814" providerId="LiveId" clId="{24F8C3AA-DC62-4837-BAB6-D6D2E46AF12C}" dt="2021-08-19T07:55:35.992" v="387"/>
          <ac:spMkLst>
            <pc:docMk/>
            <pc:sldMk cId="2838957647" sldId="395"/>
            <ac:spMk id="62" creationId="{25B19CEF-C763-4DD8-AB26-BE4E7843B292}"/>
          </ac:spMkLst>
        </pc:spChg>
        <pc:spChg chg="mod">
          <ac:chgData name="Tuấn Nguyễn" userId="c3ca741838e75814" providerId="LiveId" clId="{24F8C3AA-DC62-4837-BAB6-D6D2E46AF12C}" dt="2021-08-19T07:55:35.992" v="387"/>
          <ac:spMkLst>
            <pc:docMk/>
            <pc:sldMk cId="2838957647" sldId="395"/>
            <ac:spMk id="63" creationId="{22B1410D-2983-4C04-83D3-6188630DCCEB}"/>
          </ac:spMkLst>
        </pc:spChg>
        <pc:spChg chg="add del mod topLvl">
          <ac:chgData name="Tuấn Nguyễn" userId="c3ca741838e75814" providerId="LiveId" clId="{24F8C3AA-DC62-4837-BAB6-D6D2E46AF12C}" dt="2021-08-19T07:55:32.546" v="385" actId="478"/>
          <ac:spMkLst>
            <pc:docMk/>
            <pc:sldMk cId="2838957647" sldId="395"/>
            <ac:spMk id="13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7:55:18.415" v="383" actId="14100"/>
          <ac:spMkLst>
            <pc:docMk/>
            <pc:sldMk cId="2838957647" sldId="395"/>
            <ac:spMk id="136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7:55:18.415" v="383" actId="14100"/>
          <ac:spMkLst>
            <pc:docMk/>
            <pc:sldMk cId="2838957647" sldId="395"/>
            <ac:spMk id="137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7:55:18.415" v="383" actId="14100"/>
          <ac:spMkLst>
            <pc:docMk/>
            <pc:sldMk cId="2838957647" sldId="395"/>
            <ac:spMk id="139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7:55:18.415" v="383" actId="14100"/>
          <ac:spMkLst>
            <pc:docMk/>
            <pc:sldMk cId="2838957647" sldId="395"/>
            <ac:spMk id="140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7:55:18.415" v="383" actId="14100"/>
          <ac:spMkLst>
            <pc:docMk/>
            <pc:sldMk cId="2838957647" sldId="395"/>
            <ac:spMk id="141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7:55:18.415" v="383" actId="14100"/>
          <ac:spMkLst>
            <pc:docMk/>
            <pc:sldMk cId="2838957647" sldId="395"/>
            <ac:spMk id="142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7:55:18.415" v="383" actId="14100"/>
          <ac:spMkLst>
            <pc:docMk/>
            <pc:sldMk cId="2838957647" sldId="395"/>
            <ac:spMk id="143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7:55:18.415" v="383" actId="14100"/>
          <ac:spMkLst>
            <pc:docMk/>
            <pc:sldMk cId="2838957647" sldId="395"/>
            <ac:spMk id="14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7:55:18.415" v="383" actId="14100"/>
          <ac:spMkLst>
            <pc:docMk/>
            <pc:sldMk cId="2838957647" sldId="395"/>
            <ac:spMk id="145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7:55:18.415" v="383" actId="14100"/>
          <ac:spMkLst>
            <pc:docMk/>
            <pc:sldMk cId="2838957647" sldId="395"/>
            <ac:spMk id="146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7:55:18.415" v="383" actId="14100"/>
          <ac:spMkLst>
            <pc:docMk/>
            <pc:sldMk cId="2838957647" sldId="395"/>
            <ac:spMk id="147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7:56:46.782" v="402" actId="1076"/>
          <ac:spMkLst>
            <pc:docMk/>
            <pc:sldMk cId="2838957647" sldId="395"/>
            <ac:spMk id="154" creationId="{00000000-0000-0000-0000-000000000000}"/>
          </ac:spMkLst>
        </pc:spChg>
        <pc:grpChg chg="add mod">
          <ac:chgData name="Tuấn Nguyễn" userId="c3ca741838e75814" providerId="LiveId" clId="{24F8C3AA-DC62-4837-BAB6-D6D2E46AF12C}" dt="2021-08-19T07:55:45.987" v="389" actId="167"/>
          <ac:grpSpMkLst>
            <pc:docMk/>
            <pc:sldMk cId="2838957647" sldId="395"/>
            <ac:grpSpMk id="49" creationId="{BA6927EF-0842-476C-9C95-35991D561370}"/>
          </ac:grpSpMkLst>
        </pc:grpChg>
        <pc:grpChg chg="mod">
          <ac:chgData name="Tuấn Nguyễn" userId="c3ca741838e75814" providerId="LiveId" clId="{24F8C3AA-DC62-4837-BAB6-D6D2E46AF12C}" dt="2021-08-19T07:55:35.992" v="387"/>
          <ac:grpSpMkLst>
            <pc:docMk/>
            <pc:sldMk cId="2838957647" sldId="395"/>
            <ac:grpSpMk id="51" creationId="{BF41D0EC-AEAA-4101-A296-51207858F537}"/>
          </ac:grpSpMkLst>
        </pc:grpChg>
        <pc:grpChg chg="mod">
          <ac:chgData name="Tuấn Nguyễn" userId="c3ca741838e75814" providerId="LiveId" clId="{24F8C3AA-DC62-4837-BAB6-D6D2E46AF12C}" dt="2021-08-19T07:55:35.992" v="387"/>
          <ac:grpSpMkLst>
            <pc:docMk/>
            <pc:sldMk cId="2838957647" sldId="395"/>
            <ac:grpSpMk id="54" creationId="{82534078-87DA-4FFA-AE40-77ED3498675D}"/>
          </ac:grpSpMkLst>
        </pc:grpChg>
        <pc:grpChg chg="mod">
          <ac:chgData name="Tuấn Nguyễn" userId="c3ca741838e75814" providerId="LiveId" clId="{24F8C3AA-DC62-4837-BAB6-D6D2E46AF12C}" dt="2021-08-19T07:57:05.350" v="405" actId="14100"/>
          <ac:grpSpMkLst>
            <pc:docMk/>
            <pc:sldMk cId="2838957647" sldId="395"/>
            <ac:grpSpMk id="67" creationId="{25E9B991-B72C-4A2A-8926-C43CBF4E6C75}"/>
          </ac:grpSpMkLst>
        </pc:grpChg>
        <pc:grpChg chg="mod topLvl">
          <ac:chgData name="Tuấn Nguyễn" userId="c3ca741838e75814" providerId="LiveId" clId="{24F8C3AA-DC62-4837-BAB6-D6D2E46AF12C}" dt="2021-08-19T07:55:32.546" v="385" actId="478"/>
          <ac:grpSpMkLst>
            <pc:docMk/>
            <pc:sldMk cId="2838957647" sldId="395"/>
            <ac:grpSpMk id="135" creationId="{00000000-0000-0000-0000-000000000000}"/>
          </ac:grpSpMkLst>
        </pc:grpChg>
        <pc:grpChg chg="mod">
          <ac:chgData name="Tuấn Nguyễn" userId="c3ca741838e75814" providerId="LiveId" clId="{24F8C3AA-DC62-4837-BAB6-D6D2E46AF12C}" dt="2021-08-19T07:55:18.415" v="383" actId="14100"/>
          <ac:grpSpMkLst>
            <pc:docMk/>
            <pc:sldMk cId="2838957647" sldId="395"/>
            <ac:grpSpMk id="138" creationId="{00000000-0000-0000-0000-000000000000}"/>
          </ac:grpSpMkLst>
        </pc:grpChg>
        <pc:grpChg chg="add del mod">
          <ac:chgData name="Tuấn Nguyễn" userId="c3ca741838e75814" providerId="LiveId" clId="{24F8C3AA-DC62-4837-BAB6-D6D2E46AF12C}" dt="2021-08-19T07:55:34.639" v="386" actId="478"/>
          <ac:grpSpMkLst>
            <pc:docMk/>
            <pc:sldMk cId="2838957647" sldId="395"/>
            <ac:grpSpMk id="148" creationId="{00000000-0000-0000-0000-000000000000}"/>
          </ac:grpSpMkLst>
        </pc:grpChg>
      </pc:sldChg>
      <pc:sldChg chg="modSp mod modAnim">
        <pc:chgData name="Tuấn Nguyễn" userId="c3ca741838e75814" providerId="LiveId" clId="{24F8C3AA-DC62-4837-BAB6-D6D2E46AF12C}" dt="2021-08-19T08:23:09.484" v="740" actId="1076"/>
        <pc:sldMkLst>
          <pc:docMk/>
          <pc:sldMk cId="3837708770" sldId="396"/>
        </pc:sldMkLst>
        <pc:spChg chg="mod">
          <ac:chgData name="Tuấn Nguyễn" userId="c3ca741838e75814" providerId="LiveId" clId="{24F8C3AA-DC62-4837-BAB6-D6D2E46AF12C}" dt="2021-08-19T08:22:47.522" v="735" actId="2710"/>
          <ac:spMkLst>
            <pc:docMk/>
            <pc:sldMk cId="3837708770" sldId="396"/>
            <ac:spMk id="2" creationId="{B9218FEA-791A-4B4E-8EA2-AC8B655BFCA7}"/>
          </ac:spMkLst>
        </pc:spChg>
        <pc:spChg chg="mod">
          <ac:chgData name="Tuấn Nguyễn" userId="c3ca741838e75814" providerId="LiveId" clId="{24F8C3AA-DC62-4837-BAB6-D6D2E46AF12C}" dt="2021-08-19T08:22:51.294" v="736" actId="1076"/>
          <ac:spMkLst>
            <pc:docMk/>
            <pc:sldMk cId="3837708770" sldId="396"/>
            <ac:spMk id="3" creationId="{3F7C3064-102F-8447-8C08-A635610BD4E2}"/>
          </ac:spMkLst>
        </pc:spChg>
        <pc:spChg chg="mod">
          <ac:chgData name="Tuấn Nguyễn" userId="c3ca741838e75814" providerId="LiveId" clId="{24F8C3AA-DC62-4837-BAB6-D6D2E46AF12C}" dt="2021-08-19T08:23:09.484" v="740" actId="1076"/>
          <ac:spMkLst>
            <pc:docMk/>
            <pc:sldMk cId="3837708770" sldId="396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23:06.389" v="739" actId="1076"/>
          <ac:spMkLst>
            <pc:docMk/>
            <pc:sldMk cId="3837708770" sldId="396"/>
            <ac:spMk id="74" creationId="{5A3873D0-A03A-47AE-B843-1CB8FAC1DEC5}"/>
          </ac:spMkLst>
        </pc:spChg>
        <pc:spChg chg="mod">
          <ac:chgData name="Tuấn Nguyễn" userId="c3ca741838e75814" providerId="LiveId" clId="{24F8C3AA-DC62-4837-BAB6-D6D2E46AF12C}" dt="2021-08-19T08:22:55.086" v="737" actId="1076"/>
          <ac:spMkLst>
            <pc:docMk/>
            <pc:sldMk cId="3837708770" sldId="396"/>
            <ac:spMk id="154" creationId="{00000000-0000-0000-0000-000000000000}"/>
          </ac:spMkLst>
        </pc:spChg>
        <pc:grpChg chg="mod">
          <ac:chgData name="Tuấn Nguyễn" userId="c3ca741838e75814" providerId="LiveId" clId="{24F8C3AA-DC62-4837-BAB6-D6D2E46AF12C}" dt="2021-08-19T08:23:04.301" v="738" actId="1076"/>
          <ac:grpSpMkLst>
            <pc:docMk/>
            <pc:sldMk cId="3837708770" sldId="396"/>
            <ac:grpSpMk id="67" creationId="{25E9B991-B72C-4A2A-8926-C43CBF4E6C75}"/>
          </ac:grpSpMkLst>
        </pc:grpChg>
      </pc:sldChg>
      <pc:sldChg chg="modSp mod modAnim">
        <pc:chgData name="Tuấn Nguyễn" userId="c3ca741838e75814" providerId="LiveId" clId="{24F8C3AA-DC62-4837-BAB6-D6D2E46AF12C}" dt="2021-08-19T08:22:28.022" v="732" actId="1076"/>
        <pc:sldMkLst>
          <pc:docMk/>
          <pc:sldMk cId="1956886580" sldId="397"/>
        </pc:sldMkLst>
        <pc:spChg chg="mod">
          <ac:chgData name="Tuấn Nguyễn" userId="c3ca741838e75814" providerId="LiveId" clId="{24F8C3AA-DC62-4837-BAB6-D6D2E46AF12C}" dt="2021-08-19T08:22:12.916" v="728" actId="2710"/>
          <ac:spMkLst>
            <pc:docMk/>
            <pc:sldMk cId="1956886580" sldId="397"/>
            <ac:spMk id="3" creationId="{67AE9675-1037-D445-A331-40FC7B878FE1}"/>
          </ac:spMkLst>
        </pc:spChg>
        <pc:spChg chg="mod">
          <ac:chgData name="Tuấn Nguyễn" userId="c3ca741838e75814" providerId="LiveId" clId="{24F8C3AA-DC62-4837-BAB6-D6D2E46AF12C}" dt="2021-08-19T08:22:22.653" v="730" actId="1076"/>
          <ac:spMkLst>
            <pc:docMk/>
            <pc:sldMk cId="1956886580" sldId="397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22:25.877" v="731" actId="1076"/>
          <ac:spMkLst>
            <pc:docMk/>
            <pc:sldMk cId="1956886580" sldId="397"/>
            <ac:spMk id="74" creationId="{5A3873D0-A03A-47AE-B843-1CB8FAC1DEC5}"/>
          </ac:spMkLst>
        </pc:spChg>
        <pc:spChg chg="mod">
          <ac:chgData name="Tuấn Nguyễn" userId="c3ca741838e75814" providerId="LiveId" clId="{24F8C3AA-DC62-4837-BAB6-D6D2E46AF12C}" dt="2021-08-19T08:21:39.772" v="716" actId="14100"/>
          <ac:spMkLst>
            <pc:docMk/>
            <pc:sldMk cId="1956886580" sldId="397"/>
            <ac:spMk id="13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2:28.022" v="732" actId="1076"/>
          <ac:spMkLst>
            <pc:docMk/>
            <pc:sldMk cId="1956886580" sldId="397"/>
            <ac:spMk id="154" creationId="{00000000-0000-0000-0000-000000000000}"/>
          </ac:spMkLst>
        </pc:spChg>
        <pc:grpChg chg="mod">
          <ac:chgData name="Tuấn Nguyễn" userId="c3ca741838e75814" providerId="LiveId" clId="{24F8C3AA-DC62-4837-BAB6-D6D2E46AF12C}" dt="2021-08-19T08:22:19.821" v="729" actId="1076"/>
          <ac:grpSpMkLst>
            <pc:docMk/>
            <pc:sldMk cId="1956886580" sldId="397"/>
            <ac:grpSpMk id="67" creationId="{25E9B991-B72C-4A2A-8926-C43CBF4E6C75}"/>
          </ac:grpSpMkLst>
        </pc:grpChg>
      </pc:sldChg>
      <pc:sldChg chg="modSp mod modAnim">
        <pc:chgData name="Tuấn Nguyễn" userId="c3ca741838e75814" providerId="LiveId" clId="{24F8C3AA-DC62-4837-BAB6-D6D2E46AF12C}" dt="2021-08-19T08:20:55.125" v="710" actId="1076"/>
        <pc:sldMkLst>
          <pc:docMk/>
          <pc:sldMk cId="3127983867" sldId="398"/>
        </pc:sldMkLst>
        <pc:spChg chg="mod">
          <ac:chgData name="Tuấn Nguyễn" userId="c3ca741838e75814" providerId="LiveId" clId="{24F8C3AA-DC62-4837-BAB6-D6D2E46AF12C}" dt="2021-08-19T08:20:52.501" v="709" actId="1076"/>
          <ac:spMkLst>
            <pc:docMk/>
            <pc:sldMk cId="3127983867" sldId="398"/>
            <ac:spMk id="2" creationId="{B9218FEA-791A-4B4E-8EA2-AC8B655BFCA7}"/>
          </ac:spMkLst>
        </pc:spChg>
        <pc:spChg chg="mod">
          <ac:chgData name="Tuấn Nguyễn" userId="c3ca741838e75814" providerId="LiveId" clId="{24F8C3AA-DC62-4837-BAB6-D6D2E46AF12C}" dt="2021-08-19T08:20:37.709" v="703" actId="1076"/>
          <ac:spMkLst>
            <pc:docMk/>
            <pc:sldMk cId="3127983867" sldId="398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20:40.957" v="704" actId="1076"/>
          <ac:spMkLst>
            <pc:docMk/>
            <pc:sldMk cId="3127983867" sldId="398"/>
            <ac:spMk id="74" creationId="{5A3873D0-A03A-47AE-B843-1CB8FAC1DEC5}"/>
          </ac:spMkLst>
        </pc:spChg>
        <pc:spChg chg="mod">
          <ac:chgData name="Tuấn Nguyễn" userId="c3ca741838e75814" providerId="LiveId" clId="{24F8C3AA-DC62-4837-BAB6-D6D2E46AF12C}" dt="2021-08-19T08:20:48.239" v="708" actId="1076"/>
          <ac:spMkLst>
            <pc:docMk/>
            <pc:sldMk cId="3127983867" sldId="398"/>
            <ac:spMk id="13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0:48.239" v="708" actId="1076"/>
          <ac:spMkLst>
            <pc:docMk/>
            <pc:sldMk cId="3127983867" sldId="398"/>
            <ac:spMk id="136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0:48.239" v="708" actId="1076"/>
          <ac:spMkLst>
            <pc:docMk/>
            <pc:sldMk cId="3127983867" sldId="398"/>
            <ac:spMk id="137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0:48.239" v="708" actId="1076"/>
          <ac:spMkLst>
            <pc:docMk/>
            <pc:sldMk cId="3127983867" sldId="398"/>
            <ac:spMk id="139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0:48.239" v="708" actId="1076"/>
          <ac:spMkLst>
            <pc:docMk/>
            <pc:sldMk cId="3127983867" sldId="398"/>
            <ac:spMk id="140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0:48.239" v="708" actId="1076"/>
          <ac:spMkLst>
            <pc:docMk/>
            <pc:sldMk cId="3127983867" sldId="398"/>
            <ac:spMk id="141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0:48.239" v="708" actId="1076"/>
          <ac:spMkLst>
            <pc:docMk/>
            <pc:sldMk cId="3127983867" sldId="398"/>
            <ac:spMk id="142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0:48.239" v="708" actId="1076"/>
          <ac:spMkLst>
            <pc:docMk/>
            <pc:sldMk cId="3127983867" sldId="398"/>
            <ac:spMk id="143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0:48.239" v="708" actId="1076"/>
          <ac:spMkLst>
            <pc:docMk/>
            <pc:sldMk cId="3127983867" sldId="398"/>
            <ac:spMk id="14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0:48.239" v="708" actId="1076"/>
          <ac:spMkLst>
            <pc:docMk/>
            <pc:sldMk cId="3127983867" sldId="398"/>
            <ac:spMk id="145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0:48.239" v="708" actId="1076"/>
          <ac:spMkLst>
            <pc:docMk/>
            <pc:sldMk cId="3127983867" sldId="398"/>
            <ac:spMk id="146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0:48.239" v="708" actId="1076"/>
          <ac:spMkLst>
            <pc:docMk/>
            <pc:sldMk cId="3127983867" sldId="398"/>
            <ac:spMk id="147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20:55.125" v="710" actId="1076"/>
          <ac:spMkLst>
            <pc:docMk/>
            <pc:sldMk cId="3127983867" sldId="398"/>
            <ac:spMk id="154" creationId="{00000000-0000-0000-0000-000000000000}"/>
          </ac:spMkLst>
        </pc:spChg>
        <pc:grpChg chg="mod">
          <ac:chgData name="Tuấn Nguyễn" userId="c3ca741838e75814" providerId="LiveId" clId="{24F8C3AA-DC62-4837-BAB6-D6D2E46AF12C}" dt="2021-08-19T08:20:34.406" v="702" actId="1076"/>
          <ac:grpSpMkLst>
            <pc:docMk/>
            <pc:sldMk cId="3127983867" sldId="398"/>
            <ac:grpSpMk id="67" creationId="{25E9B991-B72C-4A2A-8926-C43CBF4E6C75}"/>
          </ac:grpSpMkLst>
        </pc:grpChg>
        <pc:grpChg chg="mod">
          <ac:chgData name="Tuấn Nguyễn" userId="c3ca741838e75814" providerId="LiveId" clId="{24F8C3AA-DC62-4837-BAB6-D6D2E46AF12C}" dt="2021-08-19T08:20:48.239" v="708" actId="1076"/>
          <ac:grpSpMkLst>
            <pc:docMk/>
            <pc:sldMk cId="3127983867" sldId="398"/>
            <ac:grpSpMk id="135" creationId="{00000000-0000-0000-0000-000000000000}"/>
          </ac:grpSpMkLst>
        </pc:grpChg>
        <pc:grpChg chg="mod">
          <ac:chgData name="Tuấn Nguyễn" userId="c3ca741838e75814" providerId="LiveId" clId="{24F8C3AA-DC62-4837-BAB6-D6D2E46AF12C}" dt="2021-08-19T08:20:48.239" v="708" actId="1076"/>
          <ac:grpSpMkLst>
            <pc:docMk/>
            <pc:sldMk cId="3127983867" sldId="398"/>
            <ac:grpSpMk id="138" creationId="{00000000-0000-0000-0000-000000000000}"/>
          </ac:grpSpMkLst>
        </pc:grpChg>
        <pc:grpChg chg="mod">
          <ac:chgData name="Tuấn Nguyễn" userId="c3ca741838e75814" providerId="LiveId" clId="{24F8C3AA-DC62-4837-BAB6-D6D2E46AF12C}" dt="2021-08-19T08:20:48.239" v="708" actId="1076"/>
          <ac:grpSpMkLst>
            <pc:docMk/>
            <pc:sldMk cId="3127983867" sldId="398"/>
            <ac:grpSpMk id="148" creationId="{00000000-0000-0000-0000-000000000000}"/>
          </ac:grpSpMkLst>
        </pc:grpChg>
      </pc:sldChg>
      <pc:sldChg chg="modSp mod modAnim">
        <pc:chgData name="Tuấn Nguyễn" userId="c3ca741838e75814" providerId="LiveId" clId="{24F8C3AA-DC62-4837-BAB6-D6D2E46AF12C}" dt="2021-08-19T08:20:13.316" v="699"/>
        <pc:sldMkLst>
          <pc:docMk/>
          <pc:sldMk cId="3158702554" sldId="399"/>
        </pc:sldMkLst>
        <pc:spChg chg="mod">
          <ac:chgData name="Tuấn Nguyễn" userId="c3ca741838e75814" providerId="LiveId" clId="{24F8C3AA-DC62-4837-BAB6-D6D2E46AF12C}" dt="2021-08-19T08:20:13.316" v="699"/>
          <ac:spMkLst>
            <pc:docMk/>
            <pc:sldMk cId="3158702554" sldId="399"/>
            <ac:spMk id="2" creationId="{B9218FEA-791A-4B4E-8EA2-AC8B655BFCA7}"/>
          </ac:spMkLst>
        </pc:spChg>
        <pc:spChg chg="mod">
          <ac:chgData name="Tuấn Nguyễn" userId="c3ca741838e75814" providerId="LiveId" clId="{24F8C3AA-DC62-4837-BAB6-D6D2E46AF12C}" dt="2021-08-19T08:19:22.405" v="681" actId="1076"/>
          <ac:spMkLst>
            <pc:docMk/>
            <pc:sldMk cId="3158702554" sldId="399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19:18.230" v="680" actId="14100"/>
          <ac:spMkLst>
            <pc:docMk/>
            <pc:sldMk cId="3158702554" sldId="399"/>
            <ac:spMk id="68" creationId="{61093291-1104-489B-A77D-491B753CC570}"/>
          </ac:spMkLst>
        </pc:spChg>
        <pc:spChg chg="mod">
          <ac:chgData name="Tuấn Nguyễn" userId="c3ca741838e75814" providerId="LiveId" clId="{24F8C3AA-DC62-4837-BAB6-D6D2E46AF12C}" dt="2021-08-19T08:19:24.565" v="682" actId="1076"/>
          <ac:spMkLst>
            <pc:docMk/>
            <pc:sldMk cId="3158702554" sldId="399"/>
            <ac:spMk id="74" creationId="{5A3873D0-A03A-47AE-B843-1CB8FAC1DEC5}"/>
          </ac:spMkLst>
        </pc:spChg>
        <pc:spChg chg="mod">
          <ac:chgData name="Tuấn Nguyễn" userId="c3ca741838e75814" providerId="LiveId" clId="{24F8C3AA-DC62-4837-BAB6-D6D2E46AF12C}" dt="2021-08-19T08:19:06.582" v="678" actId="14100"/>
          <ac:spMkLst>
            <pc:docMk/>
            <pc:sldMk cId="3158702554" sldId="399"/>
            <ac:spMk id="13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9:59.836" v="695" actId="1076"/>
          <ac:spMkLst>
            <pc:docMk/>
            <pc:sldMk cId="3158702554" sldId="399"/>
            <ac:spMk id="154" creationId="{00000000-0000-0000-0000-000000000000}"/>
          </ac:spMkLst>
        </pc:spChg>
        <pc:grpChg chg="mod">
          <ac:chgData name="Tuấn Nguyễn" userId="c3ca741838e75814" providerId="LiveId" clId="{24F8C3AA-DC62-4837-BAB6-D6D2E46AF12C}" dt="2021-08-19T08:19:09.485" v="679" actId="1076"/>
          <ac:grpSpMkLst>
            <pc:docMk/>
            <pc:sldMk cId="3158702554" sldId="399"/>
            <ac:grpSpMk id="67" creationId="{25E9B991-B72C-4A2A-8926-C43CBF4E6C75}"/>
          </ac:grpSpMkLst>
        </pc:grpChg>
        <pc:picChg chg="mod">
          <ac:chgData name="Tuấn Nguyễn" userId="c3ca741838e75814" providerId="LiveId" clId="{24F8C3AA-DC62-4837-BAB6-D6D2E46AF12C}" dt="2021-08-19T08:19:29.509" v="683" actId="14100"/>
          <ac:picMkLst>
            <pc:docMk/>
            <pc:sldMk cId="3158702554" sldId="399"/>
            <ac:picMk id="49" creationId="{28CA209A-5B0E-D24A-9C5F-D9E6A3356705}"/>
          </ac:picMkLst>
        </pc:picChg>
      </pc:sldChg>
      <pc:sldChg chg="modSp mod modAnim">
        <pc:chgData name="Tuấn Nguyễn" userId="c3ca741838e75814" providerId="LiveId" clId="{24F8C3AA-DC62-4837-BAB6-D6D2E46AF12C}" dt="2021-08-19T08:18:29.995" v="674" actId="2710"/>
        <pc:sldMkLst>
          <pc:docMk/>
          <pc:sldMk cId="786793600" sldId="400"/>
        </pc:sldMkLst>
        <pc:spChg chg="mod">
          <ac:chgData name="Tuấn Nguyễn" userId="c3ca741838e75814" providerId="LiveId" clId="{24F8C3AA-DC62-4837-BAB6-D6D2E46AF12C}" dt="2021-08-19T08:15:25.172" v="633" actId="1076"/>
          <ac:spMkLst>
            <pc:docMk/>
            <pc:sldMk cId="786793600" sldId="400"/>
            <ac:spMk id="2" creationId="{B9218FEA-791A-4B4E-8EA2-AC8B655BFCA7}"/>
          </ac:spMkLst>
        </pc:spChg>
        <pc:spChg chg="mod">
          <ac:chgData name="Tuấn Nguyễn" userId="c3ca741838e75814" providerId="LiveId" clId="{24F8C3AA-DC62-4837-BAB6-D6D2E46AF12C}" dt="2021-08-19T08:18:29.995" v="674" actId="2710"/>
          <ac:spMkLst>
            <pc:docMk/>
            <pc:sldMk cId="786793600" sldId="400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15:39.533" v="638" actId="1076"/>
          <ac:spMkLst>
            <pc:docMk/>
            <pc:sldMk cId="786793600" sldId="400"/>
            <ac:spMk id="74" creationId="{5A3873D0-A03A-47AE-B843-1CB8FAC1DEC5}"/>
          </ac:spMkLst>
        </pc:spChg>
        <pc:spChg chg="mod">
          <ac:chgData name="Tuấn Nguyễn" userId="c3ca741838e75814" providerId="LiveId" clId="{24F8C3AA-DC62-4837-BAB6-D6D2E46AF12C}" dt="2021-08-19T08:15:16.133" v="631" actId="14100"/>
          <ac:spMkLst>
            <pc:docMk/>
            <pc:sldMk cId="786793600" sldId="400"/>
            <ac:spMk id="13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5:30.085" v="634" actId="1076"/>
          <ac:spMkLst>
            <pc:docMk/>
            <pc:sldMk cId="786793600" sldId="400"/>
            <ac:spMk id="154" creationId="{00000000-0000-0000-0000-000000000000}"/>
          </ac:spMkLst>
        </pc:spChg>
        <pc:grpChg chg="mod">
          <ac:chgData name="Tuấn Nguyễn" userId="c3ca741838e75814" providerId="LiveId" clId="{24F8C3AA-DC62-4837-BAB6-D6D2E46AF12C}" dt="2021-08-19T08:15:33.231" v="636" actId="1076"/>
          <ac:grpSpMkLst>
            <pc:docMk/>
            <pc:sldMk cId="786793600" sldId="400"/>
            <ac:grpSpMk id="67" creationId="{25E9B991-B72C-4A2A-8926-C43CBF4E6C75}"/>
          </ac:grpSpMkLst>
        </pc:grpChg>
      </pc:sldChg>
      <pc:sldChg chg="modSp mod modAnim">
        <pc:chgData name="Tuấn Nguyễn" userId="c3ca741838e75814" providerId="LiveId" clId="{24F8C3AA-DC62-4837-BAB6-D6D2E46AF12C}" dt="2021-08-19T08:21:22.384" v="715" actId="114"/>
        <pc:sldMkLst>
          <pc:docMk/>
          <pc:sldMk cId="3715164088" sldId="401"/>
        </pc:sldMkLst>
        <pc:spChg chg="mod">
          <ac:chgData name="Tuấn Nguyễn" userId="c3ca741838e75814" providerId="LiveId" clId="{24F8C3AA-DC62-4837-BAB6-D6D2E46AF12C}" dt="2021-08-19T08:08:05.921" v="540" actId="123"/>
          <ac:spMkLst>
            <pc:docMk/>
            <pc:sldMk cId="3715164088" sldId="401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21:22.384" v="715" actId="114"/>
          <ac:spMkLst>
            <pc:docMk/>
            <pc:sldMk cId="3715164088" sldId="401"/>
            <ac:spMk id="10" creationId="{AE536EE7-279E-D24C-8519-5D17CF7A3B83}"/>
          </ac:spMkLst>
        </pc:spChg>
        <pc:spChg chg="mod">
          <ac:chgData name="Tuấn Nguyễn" userId="c3ca741838e75814" providerId="LiveId" clId="{24F8C3AA-DC62-4837-BAB6-D6D2E46AF12C}" dt="2021-08-19T08:07:27.182" v="530" actId="1076"/>
          <ac:spMkLst>
            <pc:docMk/>
            <pc:sldMk cId="3715164088" sldId="401"/>
            <ac:spMk id="74" creationId="{5A3873D0-A03A-47AE-B843-1CB8FAC1DEC5}"/>
          </ac:spMkLst>
        </pc:spChg>
        <pc:spChg chg="mod">
          <ac:chgData name="Tuấn Nguyễn" userId="c3ca741838e75814" providerId="LiveId" clId="{24F8C3AA-DC62-4837-BAB6-D6D2E46AF12C}" dt="2021-08-19T08:07:31.205" v="531" actId="14100"/>
          <ac:spMkLst>
            <pc:docMk/>
            <pc:sldMk cId="3715164088" sldId="401"/>
            <ac:spMk id="13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6:51.525" v="654" actId="1076"/>
          <ac:spMkLst>
            <pc:docMk/>
            <pc:sldMk cId="3715164088" sldId="401"/>
            <ac:spMk id="154" creationId="{00000000-0000-0000-0000-000000000000}"/>
          </ac:spMkLst>
        </pc:spChg>
        <pc:grpChg chg="mod">
          <ac:chgData name="Tuấn Nguyễn" userId="c3ca741838e75814" providerId="LiveId" clId="{24F8C3AA-DC62-4837-BAB6-D6D2E46AF12C}" dt="2021-08-19T08:16:59.990" v="655" actId="14100"/>
          <ac:grpSpMkLst>
            <pc:docMk/>
            <pc:sldMk cId="3715164088" sldId="401"/>
            <ac:grpSpMk id="59" creationId="{7682BF0F-C422-DA45-8CFE-57A6F2A8BEEC}"/>
          </ac:grpSpMkLst>
        </pc:grpChg>
        <pc:grpChg chg="mod">
          <ac:chgData name="Tuấn Nguyễn" userId="c3ca741838e75814" providerId="LiveId" clId="{24F8C3AA-DC62-4837-BAB6-D6D2E46AF12C}" dt="2021-08-19T08:16:59.990" v="655" actId="14100"/>
          <ac:grpSpMkLst>
            <pc:docMk/>
            <pc:sldMk cId="3715164088" sldId="401"/>
            <ac:grpSpMk id="61" creationId="{DBD30AB2-9922-E643-B5BB-81170451B567}"/>
          </ac:grpSpMkLst>
        </pc:grpChg>
        <pc:grpChg chg="mod">
          <ac:chgData name="Tuấn Nguyễn" userId="c3ca741838e75814" providerId="LiveId" clId="{24F8C3AA-DC62-4837-BAB6-D6D2E46AF12C}" dt="2021-08-19T08:07:19.429" v="528" actId="1076"/>
          <ac:grpSpMkLst>
            <pc:docMk/>
            <pc:sldMk cId="3715164088" sldId="401"/>
            <ac:grpSpMk id="67" creationId="{25E9B991-B72C-4A2A-8926-C43CBF4E6C75}"/>
          </ac:grpSpMkLst>
        </pc:grpChg>
        <pc:picChg chg="mod">
          <ac:chgData name="Tuấn Nguyễn" userId="c3ca741838e75814" providerId="LiveId" clId="{24F8C3AA-DC62-4837-BAB6-D6D2E46AF12C}" dt="2021-08-19T08:16:59.990" v="655" actId="14100"/>
          <ac:picMkLst>
            <pc:docMk/>
            <pc:sldMk cId="3715164088" sldId="401"/>
            <ac:picMk id="62" creationId="{BB9CC0AE-F69A-9949-9767-C0DBF2A9B1E7}"/>
          </ac:picMkLst>
        </pc:picChg>
        <pc:picChg chg="mod">
          <ac:chgData name="Tuấn Nguyễn" userId="c3ca741838e75814" providerId="LiveId" clId="{24F8C3AA-DC62-4837-BAB6-D6D2E46AF12C}" dt="2021-08-19T08:16:59.990" v="655" actId="14100"/>
          <ac:picMkLst>
            <pc:docMk/>
            <pc:sldMk cId="3715164088" sldId="401"/>
            <ac:picMk id="66" creationId="{DDDFA327-FFCA-5D47-92B8-8435AA248571}"/>
          </ac:picMkLst>
        </pc:picChg>
        <pc:picChg chg="mod">
          <ac:chgData name="Tuấn Nguyễn" userId="c3ca741838e75814" providerId="LiveId" clId="{24F8C3AA-DC62-4837-BAB6-D6D2E46AF12C}" dt="2021-08-19T08:16:59.990" v="655" actId="14100"/>
          <ac:picMkLst>
            <pc:docMk/>
            <pc:sldMk cId="3715164088" sldId="401"/>
            <ac:picMk id="75" creationId="{F34CE2CC-71AE-E843-85E1-3B19EE8278F2}"/>
          </ac:picMkLst>
        </pc:picChg>
        <pc:picChg chg="mod">
          <ac:chgData name="Tuấn Nguyễn" userId="c3ca741838e75814" providerId="LiveId" clId="{24F8C3AA-DC62-4837-BAB6-D6D2E46AF12C}" dt="2021-08-19T08:16:59.990" v="655" actId="14100"/>
          <ac:picMkLst>
            <pc:docMk/>
            <pc:sldMk cId="3715164088" sldId="401"/>
            <ac:picMk id="76" creationId="{4C4BF355-84FF-274E-AA22-68F7DE49218A}"/>
          </ac:picMkLst>
        </pc:picChg>
        <pc:picChg chg="mod">
          <ac:chgData name="Tuấn Nguyễn" userId="c3ca741838e75814" providerId="LiveId" clId="{24F8C3AA-DC62-4837-BAB6-D6D2E46AF12C}" dt="2021-08-19T08:16:59.990" v="655" actId="14100"/>
          <ac:picMkLst>
            <pc:docMk/>
            <pc:sldMk cId="3715164088" sldId="401"/>
            <ac:picMk id="77" creationId="{4A3E3C14-4BE5-7646-ACBC-6572D79B746D}"/>
          </ac:picMkLst>
        </pc:picChg>
        <pc:picChg chg="mod">
          <ac:chgData name="Tuấn Nguyễn" userId="c3ca741838e75814" providerId="LiveId" clId="{24F8C3AA-DC62-4837-BAB6-D6D2E46AF12C}" dt="2021-08-19T08:16:59.990" v="655" actId="14100"/>
          <ac:picMkLst>
            <pc:docMk/>
            <pc:sldMk cId="3715164088" sldId="401"/>
            <ac:picMk id="78" creationId="{C11B0824-8F23-3E45-A2F0-2543FA1BFE5A}"/>
          </ac:picMkLst>
        </pc:picChg>
        <pc:picChg chg="mod">
          <ac:chgData name="Tuấn Nguyễn" userId="c3ca741838e75814" providerId="LiveId" clId="{24F8C3AA-DC62-4837-BAB6-D6D2E46AF12C}" dt="2021-08-19T08:16:59.990" v="655" actId="14100"/>
          <ac:picMkLst>
            <pc:docMk/>
            <pc:sldMk cId="3715164088" sldId="401"/>
            <ac:picMk id="79" creationId="{EB3049CB-C519-5646-9DCA-66D1DD990DDC}"/>
          </ac:picMkLst>
        </pc:picChg>
        <pc:picChg chg="mod">
          <ac:chgData name="Tuấn Nguyễn" userId="c3ca741838e75814" providerId="LiveId" clId="{24F8C3AA-DC62-4837-BAB6-D6D2E46AF12C}" dt="2021-08-19T08:16:59.990" v="655" actId="14100"/>
          <ac:picMkLst>
            <pc:docMk/>
            <pc:sldMk cId="3715164088" sldId="401"/>
            <ac:picMk id="80" creationId="{2D999D72-E72A-4D42-A2E7-05A9C78543DE}"/>
          </ac:picMkLst>
        </pc:picChg>
        <pc:cxnChg chg="mod">
          <ac:chgData name="Tuấn Nguyễn" userId="c3ca741838e75814" providerId="LiveId" clId="{24F8C3AA-DC62-4837-BAB6-D6D2E46AF12C}" dt="2021-08-19T08:16:59.990" v="655" actId="14100"/>
          <ac:cxnSpMkLst>
            <pc:docMk/>
            <pc:sldMk cId="3715164088" sldId="401"/>
            <ac:cxnSpMk id="60" creationId="{D302109D-3077-7049-8EDF-0358ABB95B15}"/>
          </ac:cxnSpMkLst>
        </pc:cxnChg>
        <pc:cxnChg chg="mod">
          <ac:chgData name="Tuấn Nguyễn" userId="c3ca741838e75814" providerId="LiveId" clId="{24F8C3AA-DC62-4837-BAB6-D6D2E46AF12C}" dt="2021-08-19T08:16:59.990" v="655" actId="14100"/>
          <ac:cxnSpMkLst>
            <pc:docMk/>
            <pc:sldMk cId="3715164088" sldId="401"/>
            <ac:cxnSpMk id="63" creationId="{4AEBED3B-20FB-6B45-A975-C1C3AEAC0F14}"/>
          </ac:cxnSpMkLst>
        </pc:cxnChg>
        <pc:cxnChg chg="mod">
          <ac:chgData name="Tuấn Nguyễn" userId="c3ca741838e75814" providerId="LiveId" clId="{24F8C3AA-DC62-4837-BAB6-D6D2E46AF12C}" dt="2021-08-19T08:16:59.990" v="655" actId="14100"/>
          <ac:cxnSpMkLst>
            <pc:docMk/>
            <pc:sldMk cId="3715164088" sldId="401"/>
            <ac:cxnSpMk id="64" creationId="{2CE063BC-CC91-6E40-B48E-8453B152266F}"/>
          </ac:cxnSpMkLst>
        </pc:cxnChg>
        <pc:cxnChg chg="mod">
          <ac:chgData name="Tuấn Nguyễn" userId="c3ca741838e75814" providerId="LiveId" clId="{24F8C3AA-DC62-4837-BAB6-D6D2E46AF12C}" dt="2021-08-19T08:16:59.990" v="655" actId="14100"/>
          <ac:cxnSpMkLst>
            <pc:docMk/>
            <pc:sldMk cId="3715164088" sldId="401"/>
            <ac:cxnSpMk id="65" creationId="{E73C71CB-9E45-0E4B-8516-48410F920A7B}"/>
          </ac:cxnSpMkLst>
        </pc:cxnChg>
      </pc:sldChg>
      <pc:sldChg chg="modSp mod modAnim">
        <pc:chgData name="Tuấn Nguyễn" userId="c3ca741838e75814" providerId="LiveId" clId="{24F8C3AA-DC62-4837-BAB6-D6D2E46AF12C}" dt="2021-08-19T08:03:24.663" v="480"/>
        <pc:sldMkLst>
          <pc:docMk/>
          <pc:sldMk cId="1254128925" sldId="402"/>
        </pc:sldMkLst>
        <pc:spChg chg="mod">
          <ac:chgData name="Tuấn Nguyễn" userId="c3ca741838e75814" providerId="LiveId" clId="{24F8C3AA-DC62-4837-BAB6-D6D2E46AF12C}" dt="2021-08-19T08:03:06.687" v="476" actId="1076"/>
          <ac:spMkLst>
            <pc:docMk/>
            <pc:sldMk cId="1254128925" sldId="402"/>
            <ac:spMk id="2" creationId="{B9218FEA-791A-4B4E-8EA2-AC8B655BFCA7}"/>
          </ac:spMkLst>
        </pc:spChg>
        <pc:spChg chg="mod">
          <ac:chgData name="Tuấn Nguyễn" userId="c3ca741838e75814" providerId="LiveId" clId="{24F8C3AA-DC62-4837-BAB6-D6D2E46AF12C}" dt="2021-08-19T08:03:18.094" v="478" actId="1076"/>
          <ac:spMkLst>
            <pc:docMk/>
            <pc:sldMk cId="1254128925" sldId="402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03:21.317" v="479" actId="1076"/>
          <ac:spMkLst>
            <pc:docMk/>
            <pc:sldMk cId="1254128925" sldId="402"/>
            <ac:spMk id="74" creationId="{5A3873D0-A03A-47AE-B843-1CB8FAC1DEC5}"/>
          </ac:spMkLst>
        </pc:spChg>
        <pc:spChg chg="mod">
          <ac:chgData name="Tuấn Nguyễn" userId="c3ca741838e75814" providerId="LiveId" clId="{24F8C3AA-DC62-4837-BAB6-D6D2E46AF12C}" dt="2021-08-19T08:03:01.968" v="475" actId="1076"/>
          <ac:spMkLst>
            <pc:docMk/>
            <pc:sldMk cId="1254128925" sldId="402"/>
            <ac:spMk id="13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03:01.968" v="475" actId="1076"/>
          <ac:spMkLst>
            <pc:docMk/>
            <pc:sldMk cId="1254128925" sldId="402"/>
            <ac:spMk id="136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03:01.968" v="475" actId="1076"/>
          <ac:spMkLst>
            <pc:docMk/>
            <pc:sldMk cId="1254128925" sldId="402"/>
            <ac:spMk id="137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03:01.968" v="475" actId="1076"/>
          <ac:spMkLst>
            <pc:docMk/>
            <pc:sldMk cId="1254128925" sldId="402"/>
            <ac:spMk id="139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03:01.968" v="475" actId="1076"/>
          <ac:spMkLst>
            <pc:docMk/>
            <pc:sldMk cId="1254128925" sldId="402"/>
            <ac:spMk id="140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03:01.968" v="475" actId="1076"/>
          <ac:spMkLst>
            <pc:docMk/>
            <pc:sldMk cId="1254128925" sldId="402"/>
            <ac:spMk id="141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03:01.968" v="475" actId="1076"/>
          <ac:spMkLst>
            <pc:docMk/>
            <pc:sldMk cId="1254128925" sldId="402"/>
            <ac:spMk id="142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03:01.968" v="475" actId="1076"/>
          <ac:spMkLst>
            <pc:docMk/>
            <pc:sldMk cId="1254128925" sldId="402"/>
            <ac:spMk id="143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03:01.968" v="475" actId="1076"/>
          <ac:spMkLst>
            <pc:docMk/>
            <pc:sldMk cId="1254128925" sldId="402"/>
            <ac:spMk id="14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03:01.968" v="475" actId="1076"/>
          <ac:spMkLst>
            <pc:docMk/>
            <pc:sldMk cId="1254128925" sldId="402"/>
            <ac:spMk id="145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03:01.968" v="475" actId="1076"/>
          <ac:spMkLst>
            <pc:docMk/>
            <pc:sldMk cId="1254128925" sldId="402"/>
            <ac:spMk id="146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03:01.968" v="475" actId="1076"/>
          <ac:spMkLst>
            <pc:docMk/>
            <pc:sldMk cId="1254128925" sldId="402"/>
            <ac:spMk id="147" creationId="{00000000-0000-0000-0000-000000000000}"/>
          </ac:spMkLst>
        </pc:spChg>
        <pc:grpChg chg="mod">
          <ac:chgData name="Tuấn Nguyễn" userId="c3ca741838e75814" providerId="LiveId" clId="{24F8C3AA-DC62-4837-BAB6-D6D2E46AF12C}" dt="2021-08-19T08:03:14.741" v="477" actId="1076"/>
          <ac:grpSpMkLst>
            <pc:docMk/>
            <pc:sldMk cId="1254128925" sldId="402"/>
            <ac:grpSpMk id="67" creationId="{25E9B991-B72C-4A2A-8926-C43CBF4E6C75}"/>
          </ac:grpSpMkLst>
        </pc:grpChg>
        <pc:grpChg chg="mod">
          <ac:chgData name="Tuấn Nguyễn" userId="c3ca741838e75814" providerId="LiveId" clId="{24F8C3AA-DC62-4837-BAB6-D6D2E46AF12C}" dt="2021-08-19T08:03:01.968" v="475" actId="1076"/>
          <ac:grpSpMkLst>
            <pc:docMk/>
            <pc:sldMk cId="1254128925" sldId="402"/>
            <ac:grpSpMk id="135" creationId="{00000000-0000-0000-0000-000000000000}"/>
          </ac:grpSpMkLst>
        </pc:grpChg>
        <pc:grpChg chg="mod">
          <ac:chgData name="Tuấn Nguyễn" userId="c3ca741838e75814" providerId="LiveId" clId="{24F8C3AA-DC62-4837-BAB6-D6D2E46AF12C}" dt="2021-08-19T08:03:01.968" v="475" actId="1076"/>
          <ac:grpSpMkLst>
            <pc:docMk/>
            <pc:sldMk cId="1254128925" sldId="402"/>
            <ac:grpSpMk id="138" creationId="{00000000-0000-0000-0000-000000000000}"/>
          </ac:grpSpMkLst>
        </pc:grpChg>
        <pc:grpChg chg="mod">
          <ac:chgData name="Tuấn Nguyễn" userId="c3ca741838e75814" providerId="LiveId" clId="{24F8C3AA-DC62-4837-BAB6-D6D2E46AF12C}" dt="2021-08-19T08:03:01.968" v="475" actId="1076"/>
          <ac:grpSpMkLst>
            <pc:docMk/>
            <pc:sldMk cId="1254128925" sldId="402"/>
            <ac:grpSpMk id="148" creationId="{00000000-0000-0000-0000-000000000000}"/>
          </ac:grpSpMkLst>
        </pc:grpChg>
      </pc:sldChg>
      <pc:sldChg chg="modSp mod modAnim">
        <pc:chgData name="Tuấn Nguyễn" userId="c3ca741838e75814" providerId="LiveId" clId="{24F8C3AA-DC62-4837-BAB6-D6D2E46AF12C}" dt="2021-08-19T08:18:41.565" v="676" actId="14100"/>
        <pc:sldMkLst>
          <pc:docMk/>
          <pc:sldMk cId="3140705013" sldId="403"/>
        </pc:sldMkLst>
        <pc:spChg chg="mod">
          <ac:chgData name="Tuấn Nguyễn" userId="c3ca741838e75814" providerId="LiveId" clId="{24F8C3AA-DC62-4837-BAB6-D6D2E46AF12C}" dt="2021-08-19T08:18:37.758" v="675" actId="2710"/>
          <ac:spMkLst>
            <pc:docMk/>
            <pc:sldMk cId="3140705013" sldId="403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03:51.694" v="485" actId="20577"/>
          <ac:spMkLst>
            <pc:docMk/>
            <pc:sldMk cId="3140705013" sldId="403"/>
            <ac:spMk id="6" creationId="{070CD092-FC7E-3242-8BD2-80962DF35FCA}"/>
          </ac:spMkLst>
        </pc:spChg>
        <pc:spChg chg="mod">
          <ac:chgData name="Tuấn Nguyễn" userId="c3ca741838e75814" providerId="LiveId" clId="{24F8C3AA-DC62-4837-BAB6-D6D2E46AF12C}" dt="2021-08-19T08:16:00.244" v="640" actId="113"/>
          <ac:spMkLst>
            <pc:docMk/>
            <pc:sldMk cId="3140705013" sldId="403"/>
            <ac:spMk id="7" creationId="{EDECEE40-B9F0-D947-AF28-12DF1CD93508}"/>
          </ac:spMkLst>
        </pc:spChg>
        <pc:spChg chg="mod">
          <ac:chgData name="Tuấn Nguyễn" userId="c3ca741838e75814" providerId="LiveId" clId="{24F8C3AA-DC62-4837-BAB6-D6D2E46AF12C}" dt="2021-08-19T08:18:41.565" v="676" actId="14100"/>
          <ac:spMkLst>
            <pc:docMk/>
            <pc:sldMk cId="3140705013" sldId="403"/>
            <ac:spMk id="68" creationId="{61093291-1104-489B-A77D-491B753CC570}"/>
          </ac:spMkLst>
        </pc:spChg>
        <pc:spChg chg="mod">
          <ac:chgData name="Tuấn Nguyễn" userId="c3ca741838e75814" providerId="LiveId" clId="{24F8C3AA-DC62-4837-BAB6-D6D2E46AF12C}" dt="2021-08-19T08:04:35.485" v="494" actId="1076"/>
          <ac:spMkLst>
            <pc:docMk/>
            <pc:sldMk cId="3140705013" sldId="403"/>
            <ac:spMk id="154" creationId="{00000000-0000-0000-0000-000000000000}"/>
          </ac:spMkLst>
        </pc:spChg>
        <pc:picChg chg="mod">
          <ac:chgData name="Tuấn Nguyễn" userId="c3ca741838e75814" providerId="LiveId" clId="{24F8C3AA-DC62-4837-BAB6-D6D2E46AF12C}" dt="2021-08-19T08:04:40.101" v="495" actId="1076"/>
          <ac:picMkLst>
            <pc:docMk/>
            <pc:sldMk cId="3140705013" sldId="403"/>
            <ac:picMk id="3076" creationId="{999075E9-CAEA-3F44-855A-A5E8052A85DE}"/>
          </ac:picMkLst>
        </pc:picChg>
      </pc:sldChg>
      <pc:sldChg chg="modSp mod modAnim">
        <pc:chgData name="Tuấn Nguyễn" userId="c3ca741838e75814" providerId="LiveId" clId="{24F8C3AA-DC62-4837-BAB6-D6D2E46AF12C}" dt="2021-08-19T08:17:06.096" v="657" actId="113"/>
        <pc:sldMkLst>
          <pc:docMk/>
          <pc:sldMk cId="912526100" sldId="404"/>
        </pc:sldMkLst>
        <pc:spChg chg="mod">
          <ac:chgData name="Tuấn Nguyễn" userId="c3ca741838e75814" providerId="LiveId" clId="{24F8C3AA-DC62-4837-BAB6-D6D2E46AF12C}" dt="2021-08-19T08:17:06.096" v="657" actId="113"/>
          <ac:spMkLst>
            <pc:docMk/>
            <pc:sldMk cId="912526100" sldId="404"/>
            <ac:spMk id="2" creationId="{B9218FEA-791A-4B4E-8EA2-AC8B655BFCA7}"/>
          </ac:spMkLst>
        </pc:spChg>
        <pc:spChg chg="mod">
          <ac:chgData name="Tuấn Nguyễn" userId="c3ca741838e75814" providerId="LiveId" clId="{24F8C3AA-DC62-4837-BAB6-D6D2E46AF12C}" dt="2021-08-19T08:13:56.655" v="618" actId="1076"/>
          <ac:spMkLst>
            <pc:docMk/>
            <pc:sldMk cId="912526100" sldId="404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13:51.821" v="617" actId="14100"/>
          <ac:spMkLst>
            <pc:docMk/>
            <pc:sldMk cId="912526100" sldId="404"/>
            <ac:spMk id="68" creationId="{61093291-1104-489B-A77D-491B753CC570}"/>
          </ac:spMkLst>
        </pc:spChg>
        <pc:spChg chg="mod">
          <ac:chgData name="Tuấn Nguyễn" userId="c3ca741838e75814" providerId="LiveId" clId="{24F8C3AA-DC62-4837-BAB6-D6D2E46AF12C}" dt="2021-08-19T08:13:58.973" v="619" actId="1076"/>
          <ac:spMkLst>
            <pc:docMk/>
            <pc:sldMk cId="912526100" sldId="404"/>
            <ac:spMk id="74" creationId="{5A3873D0-A03A-47AE-B843-1CB8FAC1DEC5}"/>
          </ac:spMkLst>
        </pc:spChg>
        <pc:spChg chg="mod">
          <ac:chgData name="Tuấn Nguyễn" userId="c3ca741838e75814" providerId="LiveId" clId="{24F8C3AA-DC62-4837-BAB6-D6D2E46AF12C}" dt="2021-08-19T08:14:21.614" v="625" actId="14100"/>
          <ac:spMkLst>
            <pc:docMk/>
            <pc:sldMk cId="912526100" sldId="404"/>
            <ac:spMk id="13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3:34.609" v="613" actId="1076"/>
          <ac:spMkLst>
            <pc:docMk/>
            <pc:sldMk cId="912526100" sldId="404"/>
            <ac:spMk id="136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3:34.609" v="613" actId="1076"/>
          <ac:spMkLst>
            <pc:docMk/>
            <pc:sldMk cId="912526100" sldId="404"/>
            <ac:spMk id="137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3:34.609" v="613" actId="1076"/>
          <ac:spMkLst>
            <pc:docMk/>
            <pc:sldMk cId="912526100" sldId="404"/>
            <ac:spMk id="139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3:34.609" v="613" actId="1076"/>
          <ac:spMkLst>
            <pc:docMk/>
            <pc:sldMk cId="912526100" sldId="404"/>
            <ac:spMk id="140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3:34.609" v="613" actId="1076"/>
          <ac:spMkLst>
            <pc:docMk/>
            <pc:sldMk cId="912526100" sldId="404"/>
            <ac:spMk id="141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3:34.609" v="613" actId="1076"/>
          <ac:spMkLst>
            <pc:docMk/>
            <pc:sldMk cId="912526100" sldId="404"/>
            <ac:spMk id="142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3:34.609" v="613" actId="1076"/>
          <ac:spMkLst>
            <pc:docMk/>
            <pc:sldMk cId="912526100" sldId="404"/>
            <ac:spMk id="143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3:34.609" v="613" actId="1076"/>
          <ac:spMkLst>
            <pc:docMk/>
            <pc:sldMk cId="912526100" sldId="404"/>
            <ac:spMk id="14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3:34.609" v="613" actId="1076"/>
          <ac:spMkLst>
            <pc:docMk/>
            <pc:sldMk cId="912526100" sldId="404"/>
            <ac:spMk id="145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3:34.609" v="613" actId="1076"/>
          <ac:spMkLst>
            <pc:docMk/>
            <pc:sldMk cId="912526100" sldId="404"/>
            <ac:spMk id="146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3:34.609" v="613" actId="1076"/>
          <ac:spMkLst>
            <pc:docMk/>
            <pc:sldMk cId="912526100" sldId="404"/>
            <ac:spMk id="147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4:18.134" v="624" actId="1076"/>
          <ac:spMkLst>
            <pc:docMk/>
            <pc:sldMk cId="912526100" sldId="404"/>
            <ac:spMk id="154" creationId="{00000000-0000-0000-0000-000000000000}"/>
          </ac:spMkLst>
        </pc:spChg>
        <pc:grpChg chg="mod">
          <ac:chgData name="Tuấn Nguyễn" userId="c3ca741838e75814" providerId="LiveId" clId="{24F8C3AA-DC62-4837-BAB6-D6D2E46AF12C}" dt="2021-08-19T08:13:49.246" v="616" actId="1076"/>
          <ac:grpSpMkLst>
            <pc:docMk/>
            <pc:sldMk cId="912526100" sldId="404"/>
            <ac:grpSpMk id="67" creationId="{25E9B991-B72C-4A2A-8926-C43CBF4E6C75}"/>
          </ac:grpSpMkLst>
        </pc:grpChg>
        <pc:grpChg chg="mod">
          <ac:chgData name="Tuấn Nguyễn" userId="c3ca741838e75814" providerId="LiveId" clId="{24F8C3AA-DC62-4837-BAB6-D6D2E46AF12C}" dt="2021-08-19T08:13:34.609" v="613" actId="1076"/>
          <ac:grpSpMkLst>
            <pc:docMk/>
            <pc:sldMk cId="912526100" sldId="404"/>
            <ac:grpSpMk id="135" creationId="{00000000-0000-0000-0000-000000000000}"/>
          </ac:grpSpMkLst>
        </pc:grpChg>
        <pc:grpChg chg="mod">
          <ac:chgData name="Tuấn Nguyễn" userId="c3ca741838e75814" providerId="LiveId" clId="{24F8C3AA-DC62-4837-BAB6-D6D2E46AF12C}" dt="2021-08-19T08:13:34.609" v="613" actId="1076"/>
          <ac:grpSpMkLst>
            <pc:docMk/>
            <pc:sldMk cId="912526100" sldId="404"/>
            <ac:grpSpMk id="138" creationId="{00000000-0000-0000-0000-000000000000}"/>
          </ac:grpSpMkLst>
        </pc:grpChg>
        <pc:grpChg chg="mod">
          <ac:chgData name="Tuấn Nguyễn" userId="c3ca741838e75814" providerId="LiveId" clId="{24F8C3AA-DC62-4837-BAB6-D6D2E46AF12C}" dt="2021-08-19T08:13:34.609" v="613" actId="1076"/>
          <ac:grpSpMkLst>
            <pc:docMk/>
            <pc:sldMk cId="912526100" sldId="404"/>
            <ac:grpSpMk id="148" creationId="{00000000-0000-0000-0000-000000000000}"/>
          </ac:grpSpMkLst>
        </pc:grpChg>
      </pc:sldChg>
      <pc:sldChg chg="modSp mod modAnim">
        <pc:chgData name="Tuấn Nguyễn" userId="c3ca741838e75814" providerId="LiveId" clId="{24F8C3AA-DC62-4837-BAB6-D6D2E46AF12C}" dt="2021-08-19T08:10:27.518" v="570"/>
        <pc:sldMkLst>
          <pc:docMk/>
          <pc:sldMk cId="2633890513" sldId="405"/>
        </pc:sldMkLst>
        <pc:spChg chg="mod">
          <ac:chgData name="Tuấn Nguyễn" userId="c3ca741838e75814" providerId="LiveId" clId="{24F8C3AA-DC62-4837-BAB6-D6D2E46AF12C}" dt="2021-08-19T08:09:39.966" v="560" actId="1076"/>
          <ac:spMkLst>
            <pc:docMk/>
            <pc:sldMk cId="2633890513" sldId="405"/>
            <ac:spMk id="2" creationId="{B9218FEA-791A-4B4E-8EA2-AC8B655BFCA7}"/>
          </ac:spMkLst>
        </pc:spChg>
        <pc:spChg chg="mod">
          <ac:chgData name="Tuấn Nguyễn" userId="c3ca741838e75814" providerId="LiveId" clId="{24F8C3AA-DC62-4837-BAB6-D6D2E46AF12C}" dt="2021-08-19T08:10:18.150" v="568" actId="1076"/>
          <ac:spMkLst>
            <pc:docMk/>
            <pc:sldMk cId="2633890513" sldId="405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10:11.165" v="566" actId="14100"/>
          <ac:spMkLst>
            <pc:docMk/>
            <pc:sldMk cId="2633890513" sldId="405"/>
            <ac:spMk id="68" creationId="{61093291-1104-489B-A77D-491B753CC570}"/>
          </ac:spMkLst>
        </pc:spChg>
      </pc:sldChg>
      <pc:sldChg chg="modSp mod modAnim">
        <pc:chgData name="Tuấn Nguyễn" userId="c3ca741838e75814" providerId="LiveId" clId="{24F8C3AA-DC62-4837-BAB6-D6D2E46AF12C}" dt="2021-08-19T08:13:13.213" v="611" actId="1076"/>
        <pc:sldMkLst>
          <pc:docMk/>
          <pc:sldMk cId="3980689314" sldId="406"/>
        </pc:sldMkLst>
        <pc:spChg chg="mod">
          <ac:chgData name="Tuấn Nguyễn" userId="c3ca741838e75814" providerId="LiveId" clId="{24F8C3AA-DC62-4837-BAB6-D6D2E46AF12C}" dt="2021-08-19T08:13:10.749" v="610" actId="1076"/>
          <ac:spMkLst>
            <pc:docMk/>
            <pc:sldMk cId="3980689314" sldId="406"/>
            <ac:spMk id="2" creationId="{B9218FEA-791A-4B4E-8EA2-AC8B655BFCA7}"/>
          </ac:spMkLst>
        </pc:spChg>
        <pc:spChg chg="mod">
          <ac:chgData name="Tuấn Nguyễn" userId="c3ca741838e75814" providerId="LiveId" clId="{24F8C3AA-DC62-4837-BAB6-D6D2E46AF12C}" dt="2021-08-19T08:12:58.798" v="607" actId="1076"/>
          <ac:spMkLst>
            <pc:docMk/>
            <pc:sldMk cId="3980689314" sldId="406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13:01.869" v="608" actId="1076"/>
          <ac:spMkLst>
            <pc:docMk/>
            <pc:sldMk cId="3980689314" sldId="406"/>
            <ac:spMk id="74" creationId="{5A3873D0-A03A-47AE-B843-1CB8FAC1DEC5}"/>
          </ac:spMkLst>
        </pc:spChg>
        <pc:spChg chg="mod">
          <ac:chgData name="Tuấn Nguyễn" userId="c3ca741838e75814" providerId="LiveId" clId="{24F8C3AA-DC62-4837-BAB6-D6D2E46AF12C}" dt="2021-08-19T08:12:51.541" v="605" actId="14100"/>
          <ac:spMkLst>
            <pc:docMk/>
            <pc:sldMk cId="3980689314" sldId="406"/>
            <ac:spMk id="13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3:13.213" v="611" actId="1076"/>
          <ac:spMkLst>
            <pc:docMk/>
            <pc:sldMk cId="3980689314" sldId="406"/>
            <ac:spMk id="154" creationId="{00000000-0000-0000-0000-000000000000}"/>
          </ac:spMkLst>
        </pc:spChg>
        <pc:grpChg chg="mod">
          <ac:chgData name="Tuấn Nguyễn" userId="c3ca741838e75814" providerId="LiveId" clId="{24F8C3AA-DC62-4837-BAB6-D6D2E46AF12C}" dt="2021-08-19T08:12:54.941" v="606" actId="1076"/>
          <ac:grpSpMkLst>
            <pc:docMk/>
            <pc:sldMk cId="3980689314" sldId="406"/>
            <ac:grpSpMk id="67" creationId="{25E9B991-B72C-4A2A-8926-C43CBF4E6C75}"/>
          </ac:grpSpMkLst>
        </pc:grpChg>
      </pc:sldChg>
      <pc:sldChg chg="modSp mod modAnim">
        <pc:chgData name="Tuấn Nguyễn" userId="c3ca741838e75814" providerId="LiveId" clId="{24F8C3AA-DC62-4837-BAB6-D6D2E46AF12C}" dt="2021-08-19T08:18:13.017" v="673" actId="114"/>
        <pc:sldMkLst>
          <pc:docMk/>
          <pc:sldMk cId="3400652525" sldId="407"/>
        </pc:sldMkLst>
        <pc:spChg chg="mod">
          <ac:chgData name="Tuấn Nguyễn" userId="c3ca741838e75814" providerId="LiveId" clId="{24F8C3AA-DC62-4837-BAB6-D6D2E46AF12C}" dt="2021-08-19T08:18:13.017" v="673" actId="114"/>
          <ac:spMkLst>
            <pc:docMk/>
            <pc:sldMk cId="3400652525" sldId="407"/>
            <ac:spMk id="2" creationId="{B9218FEA-791A-4B4E-8EA2-AC8B655BFCA7}"/>
          </ac:spMkLst>
        </pc:spChg>
        <pc:spChg chg="mod">
          <ac:chgData name="Tuấn Nguyễn" userId="c3ca741838e75814" providerId="LiveId" clId="{24F8C3AA-DC62-4837-BAB6-D6D2E46AF12C}" dt="2021-08-19T08:12:30.781" v="602" actId="2710"/>
          <ac:spMkLst>
            <pc:docMk/>
            <pc:sldMk cId="3400652525" sldId="407"/>
            <ac:spMk id="5" creationId="{B6CB2CCE-A5C9-4786-B739-064DCBC4DAC1}"/>
          </ac:spMkLst>
        </pc:spChg>
        <pc:spChg chg="mod">
          <ac:chgData name="Tuấn Nguyễn" userId="c3ca741838e75814" providerId="LiveId" clId="{24F8C3AA-DC62-4837-BAB6-D6D2E46AF12C}" dt="2021-08-19T08:12:24.749" v="600" actId="1076"/>
          <ac:spMkLst>
            <pc:docMk/>
            <pc:sldMk cId="3400652525" sldId="407"/>
            <ac:spMk id="74" creationId="{5A3873D0-A03A-47AE-B843-1CB8FAC1DEC5}"/>
          </ac:spMkLst>
        </pc:spChg>
        <pc:spChg chg="mod">
          <ac:chgData name="Tuấn Nguyễn" userId="c3ca741838e75814" providerId="LiveId" clId="{24F8C3AA-DC62-4837-BAB6-D6D2E46AF12C}" dt="2021-08-19T08:12:03.085" v="593" actId="14100"/>
          <ac:spMkLst>
            <pc:docMk/>
            <pc:sldMk cId="3400652525" sldId="407"/>
            <ac:spMk id="134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12:14.189" v="597" actId="1076"/>
          <ac:spMkLst>
            <pc:docMk/>
            <pc:sldMk cId="3400652525" sldId="407"/>
            <ac:spMk id="154" creationId="{00000000-0000-0000-0000-000000000000}"/>
          </ac:spMkLst>
        </pc:spChg>
        <pc:grpChg chg="mod">
          <ac:chgData name="Tuấn Nguyễn" userId="c3ca741838e75814" providerId="LiveId" clId="{24F8C3AA-DC62-4837-BAB6-D6D2E46AF12C}" dt="2021-08-19T08:12:18.749" v="598" actId="1076"/>
          <ac:grpSpMkLst>
            <pc:docMk/>
            <pc:sldMk cId="3400652525" sldId="407"/>
            <ac:grpSpMk id="67" creationId="{25E9B991-B72C-4A2A-8926-C43CBF4E6C75}"/>
          </ac:grpSpMkLst>
        </pc:grpChg>
      </pc:sldChg>
      <pc:sldChg chg="add del">
        <pc:chgData name="Tuấn Nguyễn" userId="c3ca741838e75814" providerId="LiveId" clId="{24F8C3AA-DC62-4837-BAB6-D6D2E46AF12C}" dt="2021-08-19T08:40:09.265" v="925" actId="47"/>
        <pc:sldMkLst>
          <pc:docMk/>
          <pc:sldMk cId="1697799201" sldId="408"/>
        </pc:sldMkLst>
      </pc:sldChg>
      <pc:sldChg chg="modSp add mod">
        <pc:chgData name="Tuấn Nguyễn" userId="c3ca741838e75814" providerId="LiveId" clId="{24F8C3AA-DC62-4837-BAB6-D6D2E46AF12C}" dt="2021-08-19T08:36:17.661" v="890" actId="20577"/>
        <pc:sldMkLst>
          <pc:docMk/>
          <pc:sldMk cId="1880887780" sldId="409"/>
        </pc:sldMkLst>
        <pc:spChg chg="mod">
          <ac:chgData name="Tuấn Nguyễn" userId="c3ca741838e75814" providerId="LiveId" clId="{24F8C3AA-DC62-4837-BAB6-D6D2E46AF12C}" dt="2021-08-19T08:36:17.661" v="890" actId="20577"/>
          <ac:spMkLst>
            <pc:docMk/>
            <pc:sldMk cId="1880887780" sldId="409"/>
            <ac:spMk id="32" creationId="{640BE41F-62CC-064D-B442-2E61B787896C}"/>
          </ac:spMkLst>
        </pc:spChg>
        <pc:spChg chg="mod">
          <ac:chgData name="Tuấn Nguyễn" userId="c3ca741838e75814" providerId="LiveId" clId="{24F8C3AA-DC62-4837-BAB6-D6D2E46AF12C}" dt="2021-08-19T08:35:09.261" v="878" actId="20577"/>
          <ac:spMkLst>
            <pc:docMk/>
            <pc:sldMk cId="1880887780" sldId="409"/>
            <ac:spMk id="89" creationId="{9A6458A7-F233-49FE-8BC7-E55A0D76ACED}"/>
          </ac:spMkLst>
        </pc:spChg>
        <pc:spChg chg="mod">
          <ac:chgData name="Tuấn Nguyễn" userId="c3ca741838e75814" providerId="LiveId" clId="{24F8C3AA-DC62-4837-BAB6-D6D2E46AF12C}" dt="2021-08-19T08:35:31.893" v="881" actId="14100"/>
          <ac:spMkLst>
            <pc:docMk/>
            <pc:sldMk cId="1880887780" sldId="409"/>
            <ac:spMk id="91" creationId="{E851AE8B-C0F6-7E48-9B0A-3F8AC37F91BB}"/>
          </ac:spMkLst>
        </pc:spChg>
        <pc:grpChg chg="mod">
          <ac:chgData name="Tuấn Nguyễn" userId="c3ca741838e75814" providerId="LiveId" clId="{24F8C3AA-DC62-4837-BAB6-D6D2E46AF12C}" dt="2021-08-19T08:35:29.572" v="880" actId="1076"/>
          <ac:grpSpMkLst>
            <pc:docMk/>
            <pc:sldMk cId="1880887780" sldId="409"/>
            <ac:grpSpMk id="31" creationId="{36598B9B-E304-274A-9356-D8F4E5F746DD}"/>
          </ac:grpSpMkLst>
        </pc:grpChg>
      </pc:sldChg>
      <pc:sldChg chg="modSp add mod">
        <pc:chgData name="Tuấn Nguyễn" userId="c3ca741838e75814" providerId="LiveId" clId="{24F8C3AA-DC62-4837-BAB6-D6D2E46AF12C}" dt="2021-08-19T08:36:47.645" v="892" actId="20577"/>
        <pc:sldMkLst>
          <pc:docMk/>
          <pc:sldMk cId="3397899973" sldId="411"/>
        </pc:sldMkLst>
        <pc:spChg chg="mod">
          <ac:chgData name="Tuấn Nguyễn" userId="c3ca741838e75814" providerId="LiveId" clId="{24F8C3AA-DC62-4837-BAB6-D6D2E46AF12C}" dt="2021-08-19T08:36:47.645" v="892" actId="20577"/>
          <ac:spMkLst>
            <pc:docMk/>
            <pc:sldMk cId="3397899973" sldId="411"/>
            <ac:spMk id="89" creationId="{9A6458A7-F233-49FE-8BC7-E55A0D76ACED}"/>
          </ac:spMkLst>
        </pc:spChg>
      </pc:sldChg>
      <pc:sldChg chg="add del">
        <pc:chgData name="Tuấn Nguyễn" userId="c3ca741838e75814" providerId="LiveId" clId="{24F8C3AA-DC62-4837-BAB6-D6D2E46AF12C}" dt="2021-08-19T08:37:42.618" v="898" actId="2696"/>
        <pc:sldMkLst>
          <pc:docMk/>
          <pc:sldMk cId="738695446" sldId="413"/>
        </pc:sldMkLst>
      </pc:sldChg>
      <pc:sldChg chg="modSp add mod">
        <pc:chgData name="Tuấn Nguyễn" userId="c3ca741838e75814" providerId="LiveId" clId="{24F8C3AA-DC62-4837-BAB6-D6D2E46AF12C}" dt="2021-08-19T08:38:12.606" v="902" actId="20577"/>
        <pc:sldMkLst>
          <pc:docMk/>
          <pc:sldMk cId="1677169806" sldId="415"/>
        </pc:sldMkLst>
        <pc:spChg chg="mod">
          <ac:chgData name="Tuấn Nguyễn" userId="c3ca741838e75814" providerId="LiveId" clId="{24F8C3AA-DC62-4837-BAB6-D6D2E46AF12C}" dt="2021-08-19T08:38:00.093" v="899" actId="1076"/>
          <ac:spMkLst>
            <pc:docMk/>
            <pc:sldMk cId="1677169806" sldId="415"/>
            <ac:spMk id="32" creationId="{640BE41F-62CC-064D-B442-2E61B787896C}"/>
          </ac:spMkLst>
        </pc:spChg>
        <pc:spChg chg="mod">
          <ac:chgData name="Tuấn Nguyễn" userId="c3ca741838e75814" providerId="LiveId" clId="{24F8C3AA-DC62-4837-BAB6-D6D2E46AF12C}" dt="2021-08-19T08:38:12.606" v="902" actId="20577"/>
          <ac:spMkLst>
            <pc:docMk/>
            <pc:sldMk cId="1677169806" sldId="415"/>
            <ac:spMk id="89" creationId="{9A6458A7-F233-49FE-8BC7-E55A0D76ACED}"/>
          </ac:spMkLst>
        </pc:spChg>
        <pc:spChg chg="mod">
          <ac:chgData name="Tuấn Nguyễn" userId="c3ca741838e75814" providerId="LiveId" clId="{24F8C3AA-DC62-4837-BAB6-D6D2E46AF12C}" dt="2021-08-19T08:38:05.333" v="900" actId="14100"/>
          <ac:spMkLst>
            <pc:docMk/>
            <pc:sldMk cId="1677169806" sldId="415"/>
            <ac:spMk id="91" creationId="{E851AE8B-C0F6-7E48-9B0A-3F8AC37F91BB}"/>
          </ac:spMkLst>
        </pc:spChg>
      </pc:sldChg>
      <pc:sldChg chg="modSp add mod">
        <pc:chgData name="Tuấn Nguyễn" userId="c3ca741838e75814" providerId="LiveId" clId="{24F8C3AA-DC62-4837-BAB6-D6D2E46AF12C}" dt="2021-08-19T08:38:25.404" v="905" actId="1076"/>
        <pc:sldMkLst>
          <pc:docMk/>
          <pc:sldMk cId="2436679149" sldId="417"/>
        </pc:sldMkLst>
        <pc:spChg chg="mod">
          <ac:chgData name="Tuấn Nguyễn" userId="c3ca741838e75814" providerId="LiveId" clId="{24F8C3AA-DC62-4837-BAB6-D6D2E46AF12C}" dt="2021-08-19T08:38:25.404" v="905" actId="1076"/>
          <ac:spMkLst>
            <pc:docMk/>
            <pc:sldMk cId="2436679149" sldId="417"/>
            <ac:spMk id="32" creationId="{640BE41F-62CC-064D-B442-2E61B787896C}"/>
          </ac:spMkLst>
        </pc:spChg>
        <pc:spChg chg="mod">
          <ac:chgData name="Tuấn Nguyễn" userId="c3ca741838e75814" providerId="LiveId" clId="{24F8C3AA-DC62-4837-BAB6-D6D2E46AF12C}" dt="2021-08-19T08:38:22.588" v="904" actId="14100"/>
          <ac:spMkLst>
            <pc:docMk/>
            <pc:sldMk cId="2436679149" sldId="417"/>
            <ac:spMk id="91" creationId="{E851AE8B-C0F6-7E48-9B0A-3F8AC37F91BB}"/>
          </ac:spMkLst>
        </pc:spChg>
      </pc:sldChg>
      <pc:sldChg chg="modSp add mod">
        <pc:chgData name="Tuấn Nguyễn" userId="c3ca741838e75814" providerId="LiveId" clId="{24F8C3AA-DC62-4837-BAB6-D6D2E46AF12C}" dt="2021-08-19T08:39:00.040" v="914" actId="2710"/>
        <pc:sldMkLst>
          <pc:docMk/>
          <pc:sldMk cId="2791310496" sldId="418"/>
        </pc:sldMkLst>
        <pc:spChg chg="mod">
          <ac:chgData name="Tuấn Nguyễn" userId="c3ca741838e75814" providerId="LiveId" clId="{24F8C3AA-DC62-4837-BAB6-D6D2E46AF12C}" dt="2021-08-19T08:39:00.040" v="914" actId="2710"/>
          <ac:spMkLst>
            <pc:docMk/>
            <pc:sldMk cId="2791310496" sldId="418"/>
            <ac:spMk id="32" creationId="{640BE41F-62CC-064D-B442-2E61B787896C}"/>
          </ac:spMkLst>
        </pc:spChg>
      </pc:sldChg>
      <pc:sldChg chg="modSp add mod">
        <pc:chgData name="Tuấn Nguyễn" userId="c3ca741838e75814" providerId="LiveId" clId="{24F8C3AA-DC62-4837-BAB6-D6D2E46AF12C}" dt="2021-08-19T08:39:57.244" v="923" actId="20577"/>
        <pc:sldMkLst>
          <pc:docMk/>
          <pc:sldMk cId="2312920407" sldId="420"/>
        </pc:sldMkLst>
        <pc:spChg chg="mod">
          <ac:chgData name="Tuấn Nguyễn" userId="c3ca741838e75814" providerId="LiveId" clId="{24F8C3AA-DC62-4837-BAB6-D6D2E46AF12C}" dt="2021-08-19T08:39:25.605" v="916" actId="1076"/>
          <ac:spMkLst>
            <pc:docMk/>
            <pc:sldMk cId="2312920407" sldId="420"/>
            <ac:spMk id="29" creationId="{00000000-0000-0000-0000-000000000000}"/>
          </ac:spMkLst>
        </pc:spChg>
        <pc:spChg chg="mod">
          <ac:chgData name="Tuấn Nguyễn" userId="c3ca741838e75814" providerId="LiveId" clId="{24F8C3AA-DC62-4837-BAB6-D6D2E46AF12C}" dt="2021-08-19T08:39:57.244" v="923" actId="20577"/>
          <ac:spMkLst>
            <pc:docMk/>
            <pc:sldMk cId="2312920407" sldId="420"/>
            <ac:spMk id="32" creationId="{640BE41F-62CC-064D-B442-2E61B787896C}"/>
          </ac:spMkLst>
        </pc:spChg>
        <pc:spChg chg="mod">
          <ac:chgData name="Tuấn Nguyễn" userId="c3ca741838e75814" providerId="LiveId" clId="{24F8C3AA-DC62-4837-BAB6-D6D2E46AF12C}" dt="2021-08-19T08:39:28.045" v="918" actId="20577"/>
          <ac:spMkLst>
            <pc:docMk/>
            <pc:sldMk cId="2312920407" sldId="420"/>
            <ac:spMk id="89" creationId="{9A6458A7-F233-49FE-8BC7-E55A0D76ACED}"/>
          </ac:spMkLst>
        </pc:spChg>
      </pc:sldChg>
      <pc:sldChg chg="add del">
        <pc:chgData name="Tuấn Nguyễn" userId="c3ca741838e75814" providerId="LiveId" clId="{24F8C3AA-DC62-4837-BAB6-D6D2E46AF12C}" dt="2021-08-19T08:40:06.034" v="924" actId="47"/>
        <pc:sldMkLst>
          <pc:docMk/>
          <pc:sldMk cId="979169257" sldId="421"/>
        </pc:sldMkLst>
      </pc:sldChg>
      <pc:sldChg chg="modSp add mod">
        <pc:chgData name="Tuấn Nguyễn" userId="c3ca741838e75814" providerId="LiveId" clId="{24F8C3AA-DC62-4837-BAB6-D6D2E46AF12C}" dt="2021-08-19T08:37:39.600" v="897" actId="20577"/>
        <pc:sldMkLst>
          <pc:docMk/>
          <pc:sldMk cId="2187144962" sldId="422"/>
        </pc:sldMkLst>
        <pc:spChg chg="mod">
          <ac:chgData name="Tuấn Nguyễn" userId="c3ca741838e75814" providerId="LiveId" clId="{24F8C3AA-DC62-4837-BAB6-D6D2E46AF12C}" dt="2021-08-19T08:37:39.600" v="897" actId="20577"/>
          <ac:spMkLst>
            <pc:docMk/>
            <pc:sldMk cId="2187144962" sldId="422"/>
            <ac:spMk id="32" creationId="{640BE41F-62CC-064D-B442-2E61B787896C}"/>
          </ac:spMkLst>
        </pc:spChg>
      </pc:sldChg>
      <pc:sldMasterChg chg="del delSldLayout">
        <pc:chgData name="Tuấn Nguyễn" userId="c3ca741838e75814" providerId="LiveId" clId="{24F8C3AA-DC62-4837-BAB6-D6D2E46AF12C}" dt="2021-08-19T09:03:39.439" v="984" actId="6013"/>
        <pc:sldMasterMkLst>
          <pc:docMk/>
          <pc:sldMasterMk cId="4241094257" sldId="2147483754"/>
        </pc:sldMasterMkLst>
        <pc:sldLayoutChg chg="del">
          <pc:chgData name="Tuấn Nguyễn" userId="c3ca741838e75814" providerId="LiveId" clId="{24F8C3AA-DC62-4837-BAB6-D6D2E46AF12C}" dt="2021-08-19T09:03:39.439" v="984" actId="6013"/>
          <pc:sldLayoutMkLst>
            <pc:docMk/>
            <pc:sldMasterMk cId="4241094257" sldId="2147483754"/>
            <pc:sldLayoutMk cId="203178770" sldId="2147483755"/>
          </pc:sldLayoutMkLst>
        </pc:sldLayoutChg>
        <pc:sldLayoutChg chg="del">
          <pc:chgData name="Tuấn Nguyễn" userId="c3ca741838e75814" providerId="LiveId" clId="{24F8C3AA-DC62-4837-BAB6-D6D2E46AF12C}" dt="2021-08-19T09:03:39.439" v="984" actId="6013"/>
          <pc:sldLayoutMkLst>
            <pc:docMk/>
            <pc:sldMasterMk cId="4241094257" sldId="2147483754"/>
            <pc:sldLayoutMk cId="3789615295" sldId="2147483756"/>
          </pc:sldLayoutMkLst>
        </pc:sldLayoutChg>
        <pc:sldLayoutChg chg="del">
          <pc:chgData name="Tuấn Nguyễn" userId="c3ca741838e75814" providerId="LiveId" clId="{24F8C3AA-DC62-4837-BAB6-D6D2E46AF12C}" dt="2021-08-19T09:03:39.439" v="984" actId="6013"/>
          <pc:sldLayoutMkLst>
            <pc:docMk/>
            <pc:sldMasterMk cId="4241094257" sldId="2147483754"/>
            <pc:sldLayoutMk cId="2381594460" sldId="2147483757"/>
          </pc:sldLayoutMkLst>
        </pc:sldLayoutChg>
        <pc:sldLayoutChg chg="del">
          <pc:chgData name="Tuấn Nguyễn" userId="c3ca741838e75814" providerId="LiveId" clId="{24F8C3AA-DC62-4837-BAB6-D6D2E46AF12C}" dt="2021-08-19T09:03:39.439" v="984" actId="6013"/>
          <pc:sldLayoutMkLst>
            <pc:docMk/>
            <pc:sldMasterMk cId="4241094257" sldId="2147483754"/>
            <pc:sldLayoutMk cId="1563683300" sldId="2147483758"/>
          </pc:sldLayoutMkLst>
        </pc:sldLayoutChg>
        <pc:sldLayoutChg chg="del">
          <pc:chgData name="Tuấn Nguyễn" userId="c3ca741838e75814" providerId="LiveId" clId="{24F8C3AA-DC62-4837-BAB6-D6D2E46AF12C}" dt="2021-08-19T09:03:39.439" v="984" actId="6013"/>
          <pc:sldLayoutMkLst>
            <pc:docMk/>
            <pc:sldMasterMk cId="4241094257" sldId="2147483754"/>
            <pc:sldLayoutMk cId="1277778250" sldId="2147483759"/>
          </pc:sldLayoutMkLst>
        </pc:sldLayoutChg>
        <pc:sldLayoutChg chg="del">
          <pc:chgData name="Tuấn Nguyễn" userId="c3ca741838e75814" providerId="LiveId" clId="{24F8C3AA-DC62-4837-BAB6-D6D2E46AF12C}" dt="2021-08-19T09:03:39.439" v="984" actId="6013"/>
          <pc:sldLayoutMkLst>
            <pc:docMk/>
            <pc:sldMasterMk cId="4241094257" sldId="2147483754"/>
            <pc:sldLayoutMk cId="2019510540" sldId="2147483760"/>
          </pc:sldLayoutMkLst>
        </pc:sldLayoutChg>
        <pc:sldLayoutChg chg="del">
          <pc:chgData name="Tuấn Nguyễn" userId="c3ca741838e75814" providerId="LiveId" clId="{24F8C3AA-DC62-4837-BAB6-D6D2E46AF12C}" dt="2021-08-19T09:03:39.439" v="984" actId="6013"/>
          <pc:sldLayoutMkLst>
            <pc:docMk/>
            <pc:sldMasterMk cId="4241094257" sldId="2147483754"/>
            <pc:sldLayoutMk cId="3301246283" sldId="2147483761"/>
          </pc:sldLayoutMkLst>
        </pc:sldLayoutChg>
        <pc:sldLayoutChg chg="del">
          <pc:chgData name="Tuấn Nguyễn" userId="c3ca741838e75814" providerId="LiveId" clId="{24F8C3AA-DC62-4837-BAB6-D6D2E46AF12C}" dt="2021-08-19T09:03:39.439" v="984" actId="6013"/>
          <pc:sldLayoutMkLst>
            <pc:docMk/>
            <pc:sldMasterMk cId="4241094257" sldId="2147483754"/>
            <pc:sldLayoutMk cId="540481129" sldId="2147483762"/>
          </pc:sldLayoutMkLst>
        </pc:sldLayoutChg>
        <pc:sldLayoutChg chg="del">
          <pc:chgData name="Tuấn Nguyễn" userId="c3ca741838e75814" providerId="LiveId" clId="{24F8C3AA-DC62-4837-BAB6-D6D2E46AF12C}" dt="2021-08-19T09:03:39.439" v="984" actId="6013"/>
          <pc:sldLayoutMkLst>
            <pc:docMk/>
            <pc:sldMasterMk cId="4241094257" sldId="2147483754"/>
            <pc:sldLayoutMk cId="1323707362" sldId="2147483763"/>
          </pc:sldLayoutMkLst>
        </pc:sldLayoutChg>
        <pc:sldLayoutChg chg="del">
          <pc:chgData name="Tuấn Nguyễn" userId="c3ca741838e75814" providerId="LiveId" clId="{24F8C3AA-DC62-4837-BAB6-D6D2E46AF12C}" dt="2021-08-19T09:03:39.439" v="984" actId="6013"/>
          <pc:sldLayoutMkLst>
            <pc:docMk/>
            <pc:sldMasterMk cId="4241094257" sldId="2147483754"/>
            <pc:sldLayoutMk cId="2139930660" sldId="2147483764"/>
          </pc:sldLayoutMkLst>
        </pc:sldLayoutChg>
        <pc:sldLayoutChg chg="del">
          <pc:chgData name="Tuấn Nguyễn" userId="c3ca741838e75814" providerId="LiveId" clId="{24F8C3AA-DC62-4837-BAB6-D6D2E46AF12C}" dt="2021-08-19T09:03:39.439" v="984" actId="6013"/>
          <pc:sldLayoutMkLst>
            <pc:docMk/>
            <pc:sldMasterMk cId="4241094257" sldId="2147483754"/>
            <pc:sldLayoutMk cId="3184048505" sldId="2147483765"/>
          </pc:sldLayoutMkLst>
        </pc:sldLayoutChg>
        <pc:sldLayoutChg chg="del">
          <pc:chgData name="Tuấn Nguyễn" userId="c3ca741838e75814" providerId="LiveId" clId="{24F8C3AA-DC62-4837-BAB6-D6D2E46AF12C}" dt="2021-08-19T09:03:39.439" v="984" actId="6013"/>
          <pc:sldLayoutMkLst>
            <pc:docMk/>
            <pc:sldMasterMk cId="4241094257" sldId="2147483754"/>
            <pc:sldLayoutMk cId="2948862067" sldId="2147483766"/>
          </pc:sldLayoutMkLst>
        </pc:sldLayoutChg>
        <pc:sldLayoutChg chg="del">
          <pc:chgData name="Tuấn Nguyễn" userId="c3ca741838e75814" providerId="LiveId" clId="{24F8C3AA-DC62-4837-BAB6-D6D2E46AF12C}" dt="2021-08-19T09:03:39.439" v="984" actId="6013"/>
          <pc:sldLayoutMkLst>
            <pc:docMk/>
            <pc:sldMasterMk cId="4241094257" sldId="2147483754"/>
            <pc:sldLayoutMk cId="3423164471" sldId="2147483767"/>
          </pc:sldLayoutMkLst>
        </pc:sldLayoutChg>
        <pc:sldLayoutChg chg="del">
          <pc:chgData name="Tuấn Nguyễn" userId="c3ca741838e75814" providerId="LiveId" clId="{24F8C3AA-DC62-4837-BAB6-D6D2E46AF12C}" dt="2021-08-19T09:03:39.439" v="984" actId="6013"/>
          <pc:sldLayoutMkLst>
            <pc:docMk/>
            <pc:sldMasterMk cId="4241094257" sldId="2147483754"/>
            <pc:sldLayoutMk cId="443766085" sldId="2147483768"/>
          </pc:sldLayoutMkLst>
        </pc:sldLayoutChg>
        <pc:sldLayoutChg chg="del">
          <pc:chgData name="Tuấn Nguyễn" userId="c3ca741838e75814" providerId="LiveId" clId="{24F8C3AA-DC62-4837-BAB6-D6D2E46AF12C}" dt="2021-08-19T09:03:39.439" v="984" actId="6013"/>
          <pc:sldLayoutMkLst>
            <pc:docMk/>
            <pc:sldMasterMk cId="4241094257" sldId="2147483754"/>
            <pc:sldLayoutMk cId="1829813515" sldId="21474837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23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hiệu</a:t>
            </a:r>
            <a:r>
              <a:rPr lang="en-US" baseline="0" dirty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33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hiệu</a:t>
            </a:r>
            <a:r>
              <a:rPr lang="en-US" baseline="0" dirty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44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hiệu</a:t>
            </a:r>
            <a:r>
              <a:rPr lang="en-US" baseline="0" dirty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80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hiệu</a:t>
            </a:r>
            <a:r>
              <a:rPr lang="en-US" baseline="0" dirty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25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71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32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83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35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3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82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95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88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26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03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33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9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13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47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0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22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72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23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383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051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00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525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22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87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53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8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hiệu</a:t>
            </a:r>
            <a:r>
              <a:rPr lang="en-US" baseline="0" dirty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718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983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994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269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030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772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22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73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962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743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hiệu</a:t>
            </a:r>
            <a:r>
              <a:rPr lang="en-US" baseline="0" dirty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71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41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hiệu</a:t>
            </a:r>
            <a:r>
              <a:rPr lang="en-US" baseline="0" dirty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89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hiệu</a:t>
            </a:r>
            <a:r>
              <a:rPr lang="en-US" baseline="0" dirty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4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hiệu</a:t>
            </a:r>
            <a:r>
              <a:rPr lang="en-US" baseline="0" dirty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6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22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51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62.png"/><Relationship Id="rId5" Type="http://schemas.openxmlformats.org/officeDocument/2006/relationships/image" Target="../media/image49.png"/><Relationship Id="rId10" Type="http://schemas.openxmlformats.org/officeDocument/2006/relationships/image" Target="../media/image61.png"/><Relationship Id="rId4" Type="http://schemas.openxmlformats.org/officeDocument/2006/relationships/image" Target="../media/image23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4.png"/><Relationship Id="rId7" Type="http://schemas.openxmlformats.org/officeDocument/2006/relationships/image" Target="../media/image51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67.png"/><Relationship Id="rId5" Type="http://schemas.openxmlformats.org/officeDocument/2006/relationships/image" Target="../media/image49.png"/><Relationship Id="rId10" Type="http://schemas.openxmlformats.org/officeDocument/2006/relationships/image" Target="../media/image66.png"/><Relationship Id="rId4" Type="http://schemas.openxmlformats.org/officeDocument/2006/relationships/image" Target="../media/image24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690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2.png"/><Relationship Id="rId10" Type="http://schemas.openxmlformats.org/officeDocument/2006/relationships/image" Target="../media/image82.png"/><Relationship Id="rId4" Type="http://schemas.openxmlformats.org/officeDocument/2006/relationships/image" Target="../media/image71.png"/><Relationship Id="rId9" Type="http://schemas.openxmlformats.org/officeDocument/2006/relationships/image" Target="../media/image81.png"/><Relationship Id="rId1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95.png"/><Relationship Id="rId3" Type="http://schemas.openxmlformats.org/officeDocument/2006/relationships/image" Target="../media/image690.png"/><Relationship Id="rId7" Type="http://schemas.openxmlformats.org/officeDocument/2006/relationships/image" Target="../media/image50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3.png"/><Relationship Id="rId5" Type="http://schemas.openxmlformats.org/officeDocument/2006/relationships/image" Target="../media/image76.png"/><Relationship Id="rId10" Type="http://schemas.openxmlformats.org/officeDocument/2006/relationships/image" Target="../media/image92.png"/><Relationship Id="rId4" Type="http://schemas.openxmlformats.org/officeDocument/2006/relationships/image" Target="../media/image75.png"/><Relationship Id="rId9" Type="http://schemas.openxmlformats.org/officeDocument/2006/relationships/image" Target="../media/image91.png"/><Relationship Id="rId1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271.png"/><Relationship Id="rId3" Type="http://schemas.openxmlformats.org/officeDocument/2006/relationships/image" Target="../media/image690.png"/><Relationship Id="rId7" Type="http://schemas.openxmlformats.org/officeDocument/2006/relationships/image" Target="../media/image79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2.png"/><Relationship Id="rId5" Type="http://schemas.openxmlformats.org/officeDocument/2006/relationships/image" Target="../media/image88.png"/><Relationship Id="rId10" Type="http://schemas.openxmlformats.org/officeDocument/2006/relationships/image" Target="../media/image82.png"/><Relationship Id="rId4" Type="http://schemas.openxmlformats.org/officeDocument/2006/relationships/image" Target="../media/image87.png"/><Relationship Id="rId9" Type="http://schemas.openxmlformats.org/officeDocument/2006/relationships/image" Target="../media/image81.png"/><Relationship Id="rId1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2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2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2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2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6.emf"/><Relationship Id="rId4" Type="http://schemas.openxmlformats.org/officeDocument/2006/relationships/image" Target="../media/image1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48.png"/><Relationship Id="rId7" Type="http://schemas.openxmlformats.org/officeDocument/2006/relationships/image" Target="../media/image144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10" Type="http://schemas.openxmlformats.org/officeDocument/2006/relationships/image" Target="../media/image155.png"/><Relationship Id="rId4" Type="http://schemas.openxmlformats.org/officeDocument/2006/relationships/image" Target="../media/image141.wmf"/><Relationship Id="rId9" Type="http://schemas.openxmlformats.org/officeDocument/2006/relationships/image" Target="../media/image14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3" Type="http://schemas.openxmlformats.org/officeDocument/2006/relationships/image" Target="../media/image154.png"/><Relationship Id="rId7" Type="http://schemas.openxmlformats.org/officeDocument/2006/relationships/image" Target="../media/image14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8.emf"/><Relationship Id="rId5" Type="http://schemas.openxmlformats.org/officeDocument/2006/relationships/image" Target="../media/image147.emf"/><Relationship Id="rId4" Type="http://schemas.openxmlformats.org/officeDocument/2006/relationships/image" Target="../media/image15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eg"/><Relationship Id="rId3" Type="http://schemas.openxmlformats.org/officeDocument/2006/relationships/image" Target="../media/image151.png"/><Relationship Id="rId7" Type="http://schemas.openxmlformats.org/officeDocument/2006/relationships/image" Target="../media/image15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9.png"/><Relationship Id="rId5" Type="http://schemas.openxmlformats.org/officeDocument/2006/relationships/image" Target="../media/image16.emf"/><Relationship Id="rId4" Type="http://schemas.openxmlformats.org/officeDocument/2006/relationships/image" Target="../media/image11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7.emf"/><Relationship Id="rId4" Type="http://schemas.openxmlformats.org/officeDocument/2006/relationships/image" Target="../media/image16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2: HÀM SỐ BẬC NHẤT – HÀM SỐ BẬC HAI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84401" y="4446051"/>
              <a:ext cx="10095973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3. HÀM SỐ BẬC HAI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6" y="5796146"/>
            <a:ext cx="10835757" cy="907184"/>
            <a:chOff x="7459670" y="7086600"/>
            <a:chExt cx="10837011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20422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CỦA HÀM SỐ BẬC HAI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53896" y="11762109"/>
            <a:ext cx="14426484" cy="929774"/>
            <a:chOff x="7459670" y="8524495"/>
            <a:chExt cx="14428153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279536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CHIỀU BIẾN THIÊN CỦA HÀM SỐ BẬC HAI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708435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9507343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của hàm số bậc 2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0373" y="10734847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vẽ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Parabol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D4008D8-72AA-4562-8E60-FAA9EDC9B8A5}"/>
              </a:ext>
            </a:extLst>
          </p:cNvPr>
          <p:cNvGrpSpPr/>
          <p:nvPr/>
        </p:nvGrpSpPr>
        <p:grpSpPr>
          <a:xfrm>
            <a:off x="4060373" y="8287111"/>
            <a:ext cx="10253661" cy="861774"/>
            <a:chOff x="644526" y="2766774"/>
            <a:chExt cx="10253661" cy="86177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4630CF0-A310-4090-9144-FAE2F13093F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 xét</a:t>
              </a:r>
            </a:p>
          </p:txBody>
        </p:sp>
        <p:sp>
          <p:nvSpPr>
            <p:cNvPr id="70" name="Rounded Rectangle 93">
              <a:extLst>
                <a:ext uri="{FF2B5EF4-FFF2-40B4-BE49-F238E27FC236}">
                  <a16:creationId xmlns:a16="http://schemas.microsoft.com/office/drawing/2014/main" id="{343EF0E8-CDAF-43BD-829C-89F978DCF200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72E64B2-9077-44CA-A896-5F0ED9651BEB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CHIỀU BIẾN THIÊN CỦA HÀM SỐ BẬC HAI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lý: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5644919"/>
            <a:chOff x="1076414" y="4334859"/>
            <a:chExt cx="22325581" cy="5644919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2"/>
              <a:ext cx="21868726" cy="5308686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marL="396875"/>
              <a:endPara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4009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B66813-2089-4D68-AAEB-3843038DD30F}"/>
                  </a:ext>
                </a:extLst>
              </p:cNvPr>
              <p:cNvSpPr txBox="1"/>
              <p:nvPr/>
            </p:nvSpPr>
            <p:spPr>
              <a:xfrm>
                <a:off x="1919286" y="5029200"/>
                <a:ext cx="21093114" cy="3777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96875"/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hàm số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sSup>
                      <m:sSup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𝒃𝒙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−∞;−</m:t>
                        </m:r>
                        <m:f>
                          <m:fPr>
                            <m:ctrlPr>
                              <a:rPr lang="vi-V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den>
                        </m:f>
                      </m:e>
                    </m:d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96875"/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hàm số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sSup>
                      <m:sSup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𝒃𝒙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−∞;−</m:t>
                        </m:r>
                        <m:f>
                          <m:fPr>
                            <m:ctrlPr>
                              <a:rPr lang="vi-V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den>
                        </m:f>
                      </m:e>
                    </m:d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B66813-2089-4D68-AAEB-3843038DD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86" y="5029200"/>
                <a:ext cx="21093114" cy="3777188"/>
              </a:xfrm>
              <a:prstGeom prst="rect">
                <a:avLst/>
              </a:prstGeom>
              <a:blipFill>
                <a:blip r:embed="rId3"/>
                <a:stretch>
                  <a:fillRect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5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CHIỀU BIẾN THIÊN CỦA HÀM SỐ BẬC HAI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lý: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E376BE-8042-4747-A8E5-7302C7E7CE15}"/>
              </a:ext>
            </a:extLst>
          </p:cNvPr>
          <p:cNvGrpSpPr/>
          <p:nvPr/>
        </p:nvGrpSpPr>
        <p:grpSpPr>
          <a:xfrm>
            <a:off x="995606" y="4386710"/>
            <a:ext cx="21727140" cy="6172199"/>
            <a:chOff x="1120323" y="10970740"/>
            <a:chExt cx="21729655" cy="6172914"/>
          </a:xfrm>
        </p:grpSpPr>
        <p:sp>
          <p:nvSpPr>
            <p:cNvPr id="41" name="Rounded Rectangle 26">
              <a:extLst>
                <a:ext uri="{FF2B5EF4-FFF2-40B4-BE49-F238E27FC236}">
                  <a16:creationId xmlns:a16="http://schemas.microsoft.com/office/drawing/2014/main" id="{CD923EE7-C043-4387-8F5C-CEE2369443BC}"/>
                </a:ext>
              </a:extLst>
            </p:cNvPr>
            <p:cNvSpPr/>
            <p:nvPr/>
          </p:nvSpPr>
          <p:spPr>
            <a:xfrm>
              <a:off x="1323892" y="11370896"/>
              <a:ext cx="21526086" cy="5772758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id="{375C3516-FA82-4D1E-920D-BA2938F9C062}"/>
                </a:ext>
              </a:extLst>
            </p:cNvPr>
            <p:cNvGrpSpPr/>
            <p:nvPr/>
          </p:nvGrpSpPr>
          <p:grpSpPr>
            <a:xfrm>
              <a:off x="1120323" y="10970740"/>
              <a:ext cx="5208140" cy="974250"/>
              <a:chOff x="1120323" y="10970740"/>
              <a:chExt cx="5208140" cy="974250"/>
            </a:xfrm>
          </p:grpSpPr>
          <p:sp>
            <p:nvSpPr>
              <p:cNvPr id="44" name="Right Triangle 43">
                <a:extLst>
                  <a:ext uri="{FF2B5EF4-FFF2-40B4-BE49-F238E27FC236}">
                    <a16:creationId xmlns:a16="http://schemas.microsoft.com/office/drawing/2014/main" id="{3F187C33-128F-417A-ADD3-E43C99EBCD02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09786440-F2AD-4B59-8E9E-2B81B83EE04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47833" y="8807993"/>
                <a:ext cx="780389" cy="5180870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5948F58-E31F-4A58-BD01-E35B13A25C8A}"/>
                  </a:ext>
                </a:extLst>
              </p:cNvPr>
              <p:cNvSpPr txBox="1"/>
              <p:nvPr/>
            </p:nvSpPr>
            <p:spPr>
              <a:xfrm>
                <a:off x="1368452" y="10970740"/>
                <a:ext cx="4849965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 biến thiên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390E0E2-FFC5-4EB8-819A-05B20769AB5B}"/>
                  </a:ext>
                </a:extLst>
              </p:cNvPr>
              <p:cNvSpPr txBox="1"/>
              <p:nvPr/>
            </p:nvSpPr>
            <p:spPr>
              <a:xfrm>
                <a:off x="1679341" y="5543821"/>
                <a:ext cx="1645483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390E0E2-FFC5-4EB8-819A-05B20769A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341" y="5543821"/>
                <a:ext cx="1645483" cy="754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C49D17C-ACA0-44DF-B3BC-E0A6684066C6}"/>
                  </a:ext>
                </a:extLst>
              </p:cNvPr>
              <p:cNvSpPr txBox="1"/>
              <p:nvPr/>
            </p:nvSpPr>
            <p:spPr>
              <a:xfrm>
                <a:off x="12188600" y="5543821"/>
                <a:ext cx="1645483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C49D17C-ACA0-44DF-B3BC-E0A668406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8600" y="5543821"/>
                <a:ext cx="1645483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C6ACBF7-85AB-4845-9CAA-D0985D37EB12}"/>
              </a:ext>
            </a:extLst>
          </p:cNvPr>
          <p:cNvCxnSpPr/>
          <p:nvPr/>
        </p:nvCxnSpPr>
        <p:spPr>
          <a:xfrm>
            <a:off x="11960948" y="5291955"/>
            <a:ext cx="0" cy="469024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EC8D075-32DA-4DE3-8973-3B97EB0C15F7}"/>
              </a:ext>
            </a:extLst>
          </p:cNvPr>
          <p:cNvGrpSpPr/>
          <p:nvPr/>
        </p:nvGrpSpPr>
        <p:grpSpPr>
          <a:xfrm>
            <a:off x="2971800" y="6637198"/>
            <a:ext cx="8100209" cy="3187800"/>
            <a:chOff x="3030312" y="6357226"/>
            <a:chExt cx="8100209" cy="318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6242F000-7722-4198-8B0B-420E1BFC4B5F}"/>
                    </a:ext>
                  </a:extLst>
                </p:cNvPr>
                <p:cNvSpPr txBox="1"/>
                <p:nvPr/>
              </p:nvSpPr>
              <p:spPr>
                <a:xfrm>
                  <a:off x="3048000" y="7546349"/>
                  <a:ext cx="856585" cy="7540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6242F000-7722-4198-8B0B-420E1BFC4B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7546349"/>
                  <a:ext cx="856585" cy="75405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96CEDD9F-8F68-4FD4-8EC7-26388F624575}"/>
                </a:ext>
              </a:extLst>
            </p:cNvPr>
            <p:cNvGrpSpPr/>
            <p:nvPr/>
          </p:nvGrpSpPr>
          <p:grpSpPr>
            <a:xfrm>
              <a:off x="3030312" y="6357226"/>
              <a:ext cx="8100209" cy="3187800"/>
              <a:chOff x="3030312" y="6357226"/>
              <a:chExt cx="8100209" cy="31878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3C784903-D439-4570-A11E-8F24414AA602}"/>
                      </a:ext>
                    </a:extLst>
                  </p:cNvPr>
                  <p:cNvSpPr txBox="1"/>
                  <p:nvPr/>
                </p:nvSpPr>
                <p:spPr>
                  <a:xfrm>
                    <a:off x="3064720" y="6589285"/>
                    <a:ext cx="847677" cy="75405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3C784903-D439-4570-A11E-8F24414AA6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4720" y="6589285"/>
                    <a:ext cx="847677" cy="75405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44A1D1A9-401C-4C82-A1E8-183122607237}"/>
                  </a:ext>
                </a:extLst>
              </p:cNvPr>
              <p:cNvGrpSpPr/>
              <p:nvPr/>
            </p:nvGrpSpPr>
            <p:grpSpPr>
              <a:xfrm>
                <a:off x="3030312" y="6357226"/>
                <a:ext cx="8100209" cy="3187800"/>
                <a:chOff x="3030312" y="6357226"/>
                <a:chExt cx="8100209" cy="3187800"/>
              </a:xfrm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8C271EE1-7C72-4C0D-9869-32C7E189E172}"/>
                    </a:ext>
                  </a:extLst>
                </p:cNvPr>
                <p:cNvGrpSpPr/>
                <p:nvPr/>
              </p:nvGrpSpPr>
              <p:grpSpPr>
                <a:xfrm>
                  <a:off x="3030312" y="6357226"/>
                  <a:ext cx="8100209" cy="3187800"/>
                  <a:chOff x="3030312" y="6357226"/>
                  <a:chExt cx="8100209" cy="31878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2" name="Text Box 44">
                        <a:extLst>
                          <a:ext uri="{FF2B5EF4-FFF2-40B4-BE49-F238E27FC236}">
                            <a16:creationId xmlns:a16="http://schemas.microsoft.com/office/drawing/2014/main" id="{18CB8E62-BE8C-4182-90DE-72CF9876BC6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992810" y="6469286"/>
                        <a:ext cx="961308" cy="696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0" tIns="0" rIns="0" bIns="0" anchor="t" anchorCtr="0" upright="1">
                        <a:noAutofit/>
                      </a:bodyPr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14:m>
                          <m:oMath xmlns:m="http://schemas.openxmlformats.org/officeDocument/2006/math"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+∞</m:t>
                            </m:r>
                          </m:oMath>
                        </a14:m>
                        <a:r>
                          <a: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 </a:t>
                        </a:r>
                        <a:endParaRPr lang="vi-VN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2" name="Text Box 44">
                        <a:extLst>
                          <a:ext uri="{FF2B5EF4-FFF2-40B4-BE49-F238E27FC236}">
                            <a16:creationId xmlns:a16="http://schemas.microsoft.com/office/drawing/2014/main" id="{18CB8E62-BE8C-4182-90DE-72CF9876BC6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9992810" y="6469286"/>
                        <a:ext cx="961308" cy="696233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A713B6EA-E9F9-4848-BDB5-D760B568646D}"/>
                      </a:ext>
                    </a:extLst>
                  </p:cNvPr>
                  <p:cNvGrpSpPr/>
                  <p:nvPr/>
                </p:nvGrpSpPr>
                <p:grpSpPr>
                  <a:xfrm>
                    <a:off x="3030312" y="6357226"/>
                    <a:ext cx="8100209" cy="3187800"/>
                    <a:chOff x="3030312" y="6357226"/>
                    <a:chExt cx="8100209" cy="3187800"/>
                  </a:xfrm>
                </p:grpSpPr>
                <p:grpSp>
                  <p:nvGrpSpPr>
                    <p:cNvPr id="72" name="Group 71">
                      <a:extLst>
                        <a:ext uri="{FF2B5EF4-FFF2-40B4-BE49-F238E27FC236}">
                          <a16:creationId xmlns:a16="http://schemas.microsoft.com/office/drawing/2014/main" id="{0867D494-39C5-436B-AF0E-2627B2D6E2EA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046444" y="6357226"/>
                      <a:ext cx="8084077" cy="3187800"/>
                      <a:chOff x="502" y="-2830"/>
                      <a:chExt cx="21873" cy="24395"/>
                    </a:xfrm>
                  </p:grpSpPr>
                  <p:sp>
                    <p:nvSpPr>
                      <p:cNvPr id="73" name="Freeform 26">
                        <a:extLst>
                          <a:ext uri="{FF2B5EF4-FFF2-40B4-BE49-F238E27FC236}">
                            <a16:creationId xmlns:a16="http://schemas.microsoft.com/office/drawing/2014/main" id="{18A61C95-20B7-49DC-882F-5F219D57E0E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932" y="9819"/>
                        <a:ext cx="726" cy="1517"/>
                      </a:xfrm>
                      <a:custGeom>
                        <a:avLst/>
                        <a:gdLst>
                          <a:gd name="T0" fmla="*/ 21600 w 21600"/>
                          <a:gd name="T1" fmla="*/ 0 h 21600"/>
                          <a:gd name="T2" fmla="*/ 6902 w 21600"/>
                          <a:gd name="T3" fmla="*/ 21600 h 21600"/>
                          <a:gd name="T4" fmla="*/ 6902 w 21600"/>
                          <a:gd name="T5" fmla="*/ 21600 h 21600"/>
                          <a:gd name="T6" fmla="*/ 9458 w 21600"/>
                          <a:gd name="T7" fmla="*/ 7568 h 21600"/>
                          <a:gd name="T8" fmla="*/ 9458 w 21600"/>
                          <a:gd name="T9" fmla="*/ 7568 h 21600"/>
                          <a:gd name="T10" fmla="*/ 0 w 21600"/>
                          <a:gd name="T11" fmla="*/ 1104 h 21600"/>
                          <a:gd name="T12" fmla="*/ 0 w 21600"/>
                          <a:gd name="T13" fmla="*/ 1104 h 21600"/>
                          <a:gd name="T14" fmla="*/ 21600 w 21600"/>
                          <a:gd name="T1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21600" y="0"/>
                            </a:moveTo>
                            <a:lnTo>
                              <a:pt x="6902" y="21600"/>
                            </a:lnTo>
                            <a:lnTo>
                              <a:pt x="9458" y="7568"/>
                            </a:lnTo>
                            <a:lnTo>
                              <a:pt x="0" y="1104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74" name="Freeform 27">
                        <a:extLst>
                          <a:ext uri="{FF2B5EF4-FFF2-40B4-BE49-F238E27FC236}">
                            <a16:creationId xmlns:a16="http://schemas.microsoft.com/office/drawing/2014/main" id="{21314D29-2458-48DA-A9F4-1C693814D2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45" y="15983"/>
                        <a:ext cx="730" cy="1517"/>
                      </a:xfrm>
                      <a:custGeom>
                        <a:avLst/>
                        <a:gdLst>
                          <a:gd name="T0" fmla="*/ 21600 w 21600"/>
                          <a:gd name="T1" fmla="*/ 21600 h 21600"/>
                          <a:gd name="T2" fmla="*/ 0 w 21600"/>
                          <a:gd name="T3" fmla="*/ 20496 h 21600"/>
                          <a:gd name="T4" fmla="*/ 0 w 21600"/>
                          <a:gd name="T5" fmla="*/ 20496 h 21600"/>
                          <a:gd name="T6" fmla="*/ 9529 w 21600"/>
                          <a:gd name="T7" fmla="*/ 14032 h 21600"/>
                          <a:gd name="T8" fmla="*/ 9529 w 21600"/>
                          <a:gd name="T9" fmla="*/ 14032 h 21600"/>
                          <a:gd name="T10" fmla="*/ 6861 w 21600"/>
                          <a:gd name="T11" fmla="*/ 0 h 21600"/>
                          <a:gd name="T12" fmla="*/ 6861 w 21600"/>
                          <a:gd name="T13" fmla="*/ 0 h 21600"/>
                          <a:gd name="T14" fmla="*/ 21600 w 21600"/>
                          <a:gd name="T1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21600" y="21600"/>
                            </a:moveTo>
                            <a:lnTo>
                              <a:pt x="0" y="20496"/>
                            </a:lnTo>
                            <a:lnTo>
                              <a:pt x="9529" y="14032"/>
                            </a:lnTo>
                            <a:lnTo>
                              <a:pt x="6861" y="0"/>
                            </a:ln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vi-VN"/>
                      </a:p>
                    </p:txBody>
                  </p:sp>
                  <p:cxnSp>
                    <p:nvCxnSpPr>
                      <p:cNvPr id="75" name="Line 28">
                        <a:extLst>
                          <a:ext uri="{FF2B5EF4-FFF2-40B4-BE49-F238E27FC236}">
                            <a16:creationId xmlns:a16="http://schemas.microsoft.com/office/drawing/2014/main" id="{C1F1B769-C377-4E01-8313-C0614A6BEB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502" y="5845"/>
                        <a:ext cx="21873" cy="0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76" name="Line 29">
                        <a:extLst>
                          <a:ext uri="{FF2B5EF4-FFF2-40B4-BE49-F238E27FC236}">
                            <a16:creationId xmlns:a16="http://schemas.microsoft.com/office/drawing/2014/main" id="{466253AD-D753-49C6-AD24-147DD33B69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2716" y="-2830"/>
                        <a:ext cx="0" cy="24395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77" name="Line 30">
                        <a:extLst>
                          <a:ext uri="{FF2B5EF4-FFF2-40B4-BE49-F238E27FC236}">
                            <a16:creationId xmlns:a16="http://schemas.microsoft.com/office/drawing/2014/main" id="{1969083F-344C-4B94-B3BC-3DD15D76E1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4766" y="10117"/>
                        <a:ext cx="5040" cy="6890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78" name="Line 31">
                        <a:extLst>
                          <a:ext uri="{FF2B5EF4-FFF2-40B4-BE49-F238E27FC236}">
                            <a16:creationId xmlns:a16="http://schemas.microsoft.com/office/drawing/2014/main" id="{21519DE6-27D2-400F-9B9F-2F9848F48D8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flipV="1">
                        <a:off x="13491" y="10306"/>
                        <a:ext cx="6804" cy="7475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79" name="Line 32">
                        <a:extLst>
                          <a:ext uri="{FF2B5EF4-FFF2-40B4-BE49-F238E27FC236}">
                            <a16:creationId xmlns:a16="http://schemas.microsoft.com/office/drawing/2014/main" id="{6331C37D-750F-48E0-9917-4D30505A0536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 flipV="1">
                        <a:off x="9441" y="17390"/>
                        <a:ext cx="730" cy="77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80" name="Line 33">
                        <a:extLst>
                          <a:ext uri="{FF2B5EF4-FFF2-40B4-BE49-F238E27FC236}">
                            <a16:creationId xmlns:a16="http://schemas.microsoft.com/office/drawing/2014/main" id="{994BAF2F-1384-4A3B-8062-CD0D052EF80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9451" y="16952"/>
                        <a:ext cx="322" cy="454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81" name="Line 34">
                        <a:extLst>
                          <a:ext uri="{FF2B5EF4-FFF2-40B4-BE49-F238E27FC236}">
                            <a16:creationId xmlns:a16="http://schemas.microsoft.com/office/drawing/2014/main" id="{C388C219-1F60-42D3-97E1-8E14D9CDDEB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 flipV="1">
                        <a:off x="9673" y="15950"/>
                        <a:ext cx="90" cy="985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82" name="Line 35">
                        <a:extLst>
                          <a:ext uri="{FF2B5EF4-FFF2-40B4-BE49-F238E27FC236}">
                            <a16:creationId xmlns:a16="http://schemas.microsoft.com/office/drawing/2014/main" id="{ACF27E06-F705-4679-8662-29197BC95B4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9673" y="15950"/>
                        <a:ext cx="498" cy="1517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83" name="Line 36">
                        <a:extLst>
                          <a:ext uri="{FF2B5EF4-FFF2-40B4-BE49-F238E27FC236}">
                            <a16:creationId xmlns:a16="http://schemas.microsoft.com/office/drawing/2014/main" id="{AED7BB83-E5CE-4B05-BB13-AEC37E59A15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0164" y="9797"/>
                        <a:ext cx="494" cy="1517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84" name="Line 37">
                        <a:extLst>
                          <a:ext uri="{FF2B5EF4-FFF2-40B4-BE49-F238E27FC236}">
                            <a16:creationId xmlns:a16="http://schemas.microsoft.com/office/drawing/2014/main" id="{B1F1C61D-6F33-47E6-8C2D-09453FC82A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flipV="1">
                        <a:off x="20164" y="10328"/>
                        <a:ext cx="85" cy="985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85" name="Line 38">
                        <a:extLst>
                          <a:ext uri="{FF2B5EF4-FFF2-40B4-BE49-F238E27FC236}">
                            <a16:creationId xmlns:a16="http://schemas.microsoft.com/office/drawing/2014/main" id="{ABCECC9C-ECD0-4138-898E-F4CDB30D2D6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 flipV="1">
                        <a:off x="19932" y="9874"/>
                        <a:ext cx="318" cy="454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86" name="Line 39">
                        <a:extLst>
                          <a:ext uri="{FF2B5EF4-FFF2-40B4-BE49-F238E27FC236}">
                            <a16:creationId xmlns:a16="http://schemas.microsoft.com/office/drawing/2014/main" id="{2D49E727-C684-4FC1-A7F4-41E53F4DEC8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19932" y="9797"/>
                        <a:ext cx="726" cy="77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9" name="Text Box 42">
                            <a:extLst>
                              <a:ext uri="{FF2B5EF4-FFF2-40B4-BE49-F238E27FC236}">
                                <a16:creationId xmlns:a16="http://schemas.microsoft.com/office/drawing/2014/main" id="{9F4042CF-3DE4-4A43-A7E9-893929DFEDF7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6" y="-1861"/>
                            <a:ext cx="2734" cy="57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0" tIns="0" rIns="0" bIns="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14:m>
                              <m:oMath xmlns:m="http://schemas.openxmlformats.org/officeDocument/2006/math"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a14:m>
                            <a:r>
                              <a:rPr lang="en-US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 </a:t>
                            </a:r>
                            <a:endParaRPr lang="vi-VN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9" name="Text Box 42">
                            <a:extLst>
                              <a:ext uri="{FF2B5EF4-FFF2-40B4-BE49-F238E27FC236}">
                                <a16:creationId xmlns:a16="http://schemas.microsoft.com/office/drawing/2014/main" id="{9F4042CF-3DE4-4A43-A7E9-893929DFEDF7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2836" y="-1861"/>
                            <a:ext cx="2734" cy="5726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90" name="Text Box 43">
                        <a:extLst>
                          <a:ext uri="{FF2B5EF4-FFF2-40B4-BE49-F238E27FC236}">
                            <a16:creationId xmlns:a16="http://schemas.microsoft.com/office/drawing/2014/main" id="{6C0C3099-DB8B-4364-92C5-9FD12223E99A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865" y="2580"/>
                        <a:ext cx="1728" cy="5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0" tIns="0" rIns="0" bIns="0" anchor="t" anchorCtr="0" upright="1">
                        <a:noAutofit/>
                      </a:bodyPr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:r>
                          <a:rPr lang="en-US" sz="10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a:t> </a:t>
                        </a:r>
                        <a:endParaRPr lang="vi-VN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91" name="Text Box 44">
                            <a:extLst>
                              <a:ext uri="{FF2B5EF4-FFF2-40B4-BE49-F238E27FC236}">
                                <a16:creationId xmlns:a16="http://schemas.microsoft.com/office/drawing/2014/main" id="{0CEE0BB8-DBBA-4182-A732-CC3032FAD229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45" y="5127"/>
                            <a:ext cx="2601" cy="53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0" tIns="0" rIns="0" bIns="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14:m>
                              <m:oMath xmlns:m="http://schemas.openxmlformats.org/officeDocument/2006/math"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a14:m>
                            <a:r>
                              <a:rPr lang="en-US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 </a:t>
                            </a:r>
                            <a:endParaRPr lang="vi-VN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91" name="Text Box 44">
                            <a:extLst>
                              <a:ext uri="{FF2B5EF4-FFF2-40B4-BE49-F238E27FC236}">
                                <a16:creationId xmlns:a16="http://schemas.microsoft.com/office/drawing/2014/main" id="{0CEE0BB8-DBBA-4182-A732-CC3032FAD229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2845" y="5127"/>
                            <a:ext cx="2601" cy="5328"/>
                          </a:xfrm>
                          <a:prstGeom prst="rect">
                            <a:avLst/>
                          </a:prstGeom>
                          <a:blipFill>
                            <a:blip r:embed="rId9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92" name="Text Box 45">
                            <a:extLst>
                              <a:ext uri="{FF2B5EF4-FFF2-40B4-BE49-F238E27FC236}">
                                <a16:creationId xmlns:a16="http://schemas.microsoft.com/office/drawing/2014/main" id="{AD67003B-2645-4372-8CBD-3EBDC3DC2089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824" y="4524"/>
                            <a:ext cx="3551" cy="53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0" tIns="0" rIns="0" bIns="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:r>
                              <a:rPr lang="en-US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44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∞</m:t>
                                </m:r>
                              </m:oMath>
                            </a14:m>
                            <a:endParaRPr lang="vi-VN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92" name="Text Box 45">
                            <a:extLst>
                              <a:ext uri="{FF2B5EF4-FFF2-40B4-BE49-F238E27FC236}">
                                <a16:creationId xmlns:a16="http://schemas.microsoft.com/office/drawing/2014/main" id="{AD67003B-2645-4372-8CBD-3EBDC3DC2089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8824" y="4524"/>
                            <a:ext cx="3551" cy="5328"/>
                          </a:xfrm>
                          <a:prstGeom prst="rect">
                            <a:avLst/>
                          </a:prstGeom>
                          <a:blipFill>
                            <a:blip r:embed="rId10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94" name="Text Box 47">
                            <a:extLst>
                              <a:ext uri="{FF2B5EF4-FFF2-40B4-BE49-F238E27FC236}">
                                <a16:creationId xmlns:a16="http://schemas.microsoft.com/office/drawing/2014/main" id="{06696A76-ED2A-476F-A585-B17A511F172F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95" y="12793"/>
                            <a:ext cx="3021" cy="87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0" tIns="0" rIns="0" bIns="0" anchor="t" anchorCtr="0" upright="1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14:m>
                              <m:oMath xmlns:m="http://schemas.openxmlformats.org/officeDocument/2006/math"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44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𝛥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a14:m>
                            <a:r>
                              <a:rPr lang="en-US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 </a:t>
                            </a:r>
                            <a:endParaRPr lang="vi-VN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94" name="Text Box 47">
                            <a:extLst>
                              <a:ext uri="{FF2B5EF4-FFF2-40B4-BE49-F238E27FC236}">
                                <a16:creationId xmlns:a16="http://schemas.microsoft.com/office/drawing/2014/main" id="{06696A76-ED2A-476F-A585-B17A511F172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0395" y="12793"/>
                            <a:ext cx="3021" cy="8772"/>
                          </a:xfrm>
                          <a:prstGeom prst="rect">
                            <a:avLst/>
                          </a:prstGeom>
                          <a:blipFill>
                            <a:blip r:embed="rId11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CFF242D3-F8DB-40FB-B8F7-505A2AE24F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30312" y="6357226"/>
                      <a:ext cx="8093185" cy="31878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2" name="TextBox 171">
                      <a:extLst>
                        <a:ext uri="{FF2B5EF4-FFF2-40B4-BE49-F238E27FC236}">
                          <a16:creationId xmlns:a16="http://schemas.microsoft.com/office/drawing/2014/main" id="{DA3548A3-774B-4F48-AD21-223F9CCB47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87040" y="6396465"/>
                      <a:ext cx="1167606" cy="106753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4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den>
                          </m:f>
                        </m:oMath>
                      </a14:m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vi-VN" dirty="0"/>
                    </a:p>
                  </p:txBody>
                </p:sp>
              </mc:Choice>
              <mc:Fallback xmlns="">
                <p:sp>
                  <p:nvSpPr>
                    <p:cNvPr id="172" name="TextBox 171">
                      <a:extLst>
                        <a:ext uri="{FF2B5EF4-FFF2-40B4-BE49-F238E27FC236}">
                          <a16:creationId xmlns:a16="http://schemas.microsoft.com/office/drawing/2014/main" id="{DA3548A3-774B-4F48-AD21-223F9CCB47F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7040" y="6396465"/>
                      <a:ext cx="1167606" cy="1067536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2841089-0E67-48EA-858F-1099E39FCF94}"/>
              </a:ext>
            </a:extLst>
          </p:cNvPr>
          <p:cNvGrpSpPr/>
          <p:nvPr/>
        </p:nvGrpSpPr>
        <p:grpSpPr>
          <a:xfrm>
            <a:off x="13492482" y="6506672"/>
            <a:ext cx="8166006" cy="3259017"/>
            <a:chOff x="13550994" y="6226700"/>
            <a:chExt cx="8166006" cy="32590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 Box 44">
                  <a:extLst>
                    <a:ext uri="{FF2B5EF4-FFF2-40B4-BE49-F238E27FC236}">
                      <a16:creationId xmlns:a16="http://schemas.microsoft.com/office/drawing/2014/main" id="{D345E96D-9F00-4FC7-B793-55E5700773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502069" y="6469286"/>
                  <a:ext cx="961308" cy="696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+∞</m:t>
                      </m:r>
                    </m:oMath>
                  </a14:m>
                  <a:r>
                    <a:rPr lang="en-US" sz="44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vi-VN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Text Box 44">
                  <a:extLst>
                    <a:ext uri="{FF2B5EF4-FFF2-40B4-BE49-F238E27FC236}">
                      <a16:creationId xmlns:a16="http://schemas.microsoft.com/office/drawing/2014/main" id="{D345E96D-9F00-4FC7-B793-55E5700773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02069" y="6469286"/>
                  <a:ext cx="961308" cy="69623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0421C0EF-1D96-4CDF-94A2-E8473E45FE04}"/>
                </a:ext>
              </a:extLst>
            </p:cNvPr>
            <p:cNvGrpSpPr/>
            <p:nvPr/>
          </p:nvGrpSpPr>
          <p:grpSpPr>
            <a:xfrm>
              <a:off x="13550994" y="6226700"/>
              <a:ext cx="8166006" cy="3259017"/>
              <a:chOff x="13550994" y="6226700"/>
              <a:chExt cx="8166006" cy="32590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 Box 44">
                    <a:extLst>
                      <a:ext uri="{FF2B5EF4-FFF2-40B4-BE49-F238E27FC236}">
                        <a16:creationId xmlns:a16="http://schemas.microsoft.com/office/drawing/2014/main" id="{069DD380-37E3-47B9-9B36-DFA656B978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42913" y="8768566"/>
                    <a:ext cx="961308" cy="696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t" anchorCtr="0" upright="1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 xmlns:m="http://schemas.openxmlformats.org/officeDocument/2006/math">
                        <m:r>
                          <a:rPr lang="en-US" sz="4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oMath>
                    </a14:m>
                    <a:r>
                      <a:rPr lang="en-US" sz="4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endParaRPr lang="vi-VN" sz="44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8" name="Text Box 44">
                    <a:extLst>
                      <a:ext uri="{FF2B5EF4-FFF2-40B4-BE49-F238E27FC236}">
                        <a16:creationId xmlns:a16="http://schemas.microsoft.com/office/drawing/2014/main" id="{069DD380-37E3-47B9-9B36-DFA656B978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0642913" y="8768566"/>
                    <a:ext cx="961308" cy="69623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35DEA6D7-6453-46DC-9B1F-283ECD123E10}"/>
                  </a:ext>
                </a:extLst>
              </p:cNvPr>
              <p:cNvGrpSpPr/>
              <p:nvPr/>
            </p:nvGrpSpPr>
            <p:grpSpPr>
              <a:xfrm>
                <a:off x="13550994" y="6226700"/>
                <a:ext cx="8166006" cy="3259017"/>
                <a:chOff x="13550994" y="6226700"/>
                <a:chExt cx="8166006" cy="3259017"/>
              </a:xfrm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7F51319E-03A7-4895-AAAE-96B4D78AD2B5}"/>
                    </a:ext>
                  </a:extLst>
                </p:cNvPr>
                <p:cNvGrpSpPr/>
                <p:nvPr/>
              </p:nvGrpSpPr>
              <p:grpSpPr>
                <a:xfrm>
                  <a:off x="13557259" y="6226700"/>
                  <a:ext cx="8159741" cy="3259017"/>
                  <a:chOff x="13557259" y="6226700"/>
                  <a:chExt cx="8159741" cy="325901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7" name="TextBox 146">
                        <a:extLst>
                          <a:ext uri="{FF2B5EF4-FFF2-40B4-BE49-F238E27FC236}">
                            <a16:creationId xmlns:a16="http://schemas.microsoft.com/office/drawing/2014/main" id="{DA5224DA-4FAD-4AA6-ADE8-4F1335D9D92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3562332" y="6399099"/>
                        <a:ext cx="847677" cy="7540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vi-VN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vi-VN" dirty="0"/>
                      </a:p>
                    </p:txBody>
                  </p:sp>
                </mc:Choice>
                <mc:Fallback xmlns="">
                  <p:sp>
                    <p:nvSpPr>
                      <p:cNvPr id="147" name="TextBox 146">
                        <a:extLst>
                          <a:ext uri="{FF2B5EF4-FFF2-40B4-BE49-F238E27FC236}">
                            <a16:creationId xmlns:a16="http://schemas.microsoft.com/office/drawing/2014/main" id="{DA5224DA-4FAD-4AA6-ADE8-4F1335D9D92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3562332" y="6399099"/>
                        <a:ext cx="847677" cy="754053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74" name="Group 173">
                    <a:extLst>
                      <a:ext uri="{FF2B5EF4-FFF2-40B4-BE49-F238E27FC236}">
                        <a16:creationId xmlns:a16="http://schemas.microsoft.com/office/drawing/2014/main" id="{788F524A-623E-4E98-9821-F5992869433B}"/>
                      </a:ext>
                    </a:extLst>
                  </p:cNvPr>
                  <p:cNvGrpSpPr/>
                  <p:nvPr/>
                </p:nvGrpSpPr>
                <p:grpSpPr>
                  <a:xfrm>
                    <a:off x="13557259" y="6226700"/>
                    <a:ext cx="8159741" cy="3259017"/>
                    <a:chOff x="13557259" y="6226700"/>
                    <a:chExt cx="8159741" cy="3259017"/>
                  </a:xfrm>
                </p:grpSpPr>
                <p:grpSp>
                  <p:nvGrpSpPr>
                    <p:cNvPr id="104" name="Group 103">
                      <a:extLst>
                        <a:ext uri="{FF2B5EF4-FFF2-40B4-BE49-F238E27FC236}">
                          <a16:creationId xmlns:a16="http://schemas.microsoft.com/office/drawing/2014/main" id="{EC801A19-94BF-4AA6-9BE3-15641C13F8F8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3562433" y="6226700"/>
                      <a:ext cx="8147647" cy="3259017"/>
                      <a:chOff x="516" y="-1628"/>
                      <a:chExt cx="22045" cy="24940"/>
                    </a:xfrm>
                  </p:grpSpPr>
                  <p:sp>
                    <p:nvSpPr>
                      <p:cNvPr id="105" name="Freeform 26">
                        <a:extLst>
                          <a:ext uri="{FF2B5EF4-FFF2-40B4-BE49-F238E27FC236}">
                            <a16:creationId xmlns:a16="http://schemas.microsoft.com/office/drawing/2014/main" id="{CBB23805-CA0A-40D4-8DB2-572E5030D84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988" y="11677"/>
                        <a:ext cx="726" cy="1517"/>
                      </a:xfrm>
                      <a:custGeom>
                        <a:avLst/>
                        <a:gdLst>
                          <a:gd name="T0" fmla="*/ 21600 w 21600"/>
                          <a:gd name="T1" fmla="*/ 0 h 21600"/>
                          <a:gd name="T2" fmla="*/ 6902 w 21600"/>
                          <a:gd name="T3" fmla="*/ 21600 h 21600"/>
                          <a:gd name="T4" fmla="*/ 6902 w 21600"/>
                          <a:gd name="T5" fmla="*/ 21600 h 21600"/>
                          <a:gd name="T6" fmla="*/ 9458 w 21600"/>
                          <a:gd name="T7" fmla="*/ 7568 h 21600"/>
                          <a:gd name="T8" fmla="*/ 9458 w 21600"/>
                          <a:gd name="T9" fmla="*/ 7568 h 21600"/>
                          <a:gd name="T10" fmla="*/ 0 w 21600"/>
                          <a:gd name="T11" fmla="*/ 1104 h 21600"/>
                          <a:gd name="T12" fmla="*/ 0 w 21600"/>
                          <a:gd name="T13" fmla="*/ 1104 h 21600"/>
                          <a:gd name="T14" fmla="*/ 21600 w 21600"/>
                          <a:gd name="T1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21600" y="0"/>
                            </a:moveTo>
                            <a:lnTo>
                              <a:pt x="6902" y="21600"/>
                            </a:lnTo>
                            <a:lnTo>
                              <a:pt x="9458" y="7568"/>
                            </a:lnTo>
                            <a:lnTo>
                              <a:pt x="0" y="1104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106" name="Freeform 27">
                        <a:extLst>
                          <a:ext uri="{FF2B5EF4-FFF2-40B4-BE49-F238E27FC236}">
                            <a16:creationId xmlns:a16="http://schemas.microsoft.com/office/drawing/2014/main" id="{04529656-675C-4BC7-947E-24FAE34E1C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264" y="17863"/>
                        <a:ext cx="730" cy="1517"/>
                      </a:xfrm>
                      <a:custGeom>
                        <a:avLst/>
                        <a:gdLst>
                          <a:gd name="T0" fmla="*/ 21600 w 21600"/>
                          <a:gd name="T1" fmla="*/ 21600 h 21600"/>
                          <a:gd name="T2" fmla="*/ 0 w 21600"/>
                          <a:gd name="T3" fmla="*/ 20496 h 21600"/>
                          <a:gd name="T4" fmla="*/ 0 w 21600"/>
                          <a:gd name="T5" fmla="*/ 20496 h 21600"/>
                          <a:gd name="T6" fmla="*/ 9529 w 21600"/>
                          <a:gd name="T7" fmla="*/ 14032 h 21600"/>
                          <a:gd name="T8" fmla="*/ 9529 w 21600"/>
                          <a:gd name="T9" fmla="*/ 14032 h 21600"/>
                          <a:gd name="T10" fmla="*/ 6861 w 21600"/>
                          <a:gd name="T11" fmla="*/ 0 h 21600"/>
                          <a:gd name="T12" fmla="*/ 6861 w 21600"/>
                          <a:gd name="T13" fmla="*/ 0 h 21600"/>
                          <a:gd name="T14" fmla="*/ 21600 w 21600"/>
                          <a:gd name="T1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21600" y="21600"/>
                            </a:moveTo>
                            <a:lnTo>
                              <a:pt x="0" y="20496"/>
                            </a:lnTo>
                            <a:lnTo>
                              <a:pt x="9529" y="14032"/>
                            </a:lnTo>
                            <a:lnTo>
                              <a:pt x="6861" y="0"/>
                            </a:ln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vi-VN"/>
                      </a:p>
                    </p:txBody>
                  </p:sp>
                  <p:cxnSp>
                    <p:nvCxnSpPr>
                      <p:cNvPr id="107" name="Line 28">
                        <a:extLst>
                          <a:ext uri="{FF2B5EF4-FFF2-40B4-BE49-F238E27FC236}">
                            <a16:creationId xmlns:a16="http://schemas.microsoft.com/office/drawing/2014/main" id="{BABD775A-AF4C-4A13-A728-2861ACDD73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516" y="7730"/>
                        <a:ext cx="22045" cy="0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08" name="Line 29">
                        <a:extLst>
                          <a:ext uri="{FF2B5EF4-FFF2-40B4-BE49-F238E27FC236}">
                            <a16:creationId xmlns:a16="http://schemas.microsoft.com/office/drawing/2014/main" id="{46FF0FEA-CFEE-4C44-8DD5-C46899E0496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2712" y="-1083"/>
                        <a:ext cx="0" cy="24395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09" name="Line 30">
                        <a:extLst>
                          <a:ext uri="{FF2B5EF4-FFF2-40B4-BE49-F238E27FC236}">
                            <a16:creationId xmlns:a16="http://schemas.microsoft.com/office/drawing/2014/main" id="{413E41B1-8BF6-4ED6-8759-1D84243B4F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13755" y="11131"/>
                        <a:ext cx="6874" cy="7703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10" name="Line 31">
                        <a:extLst>
                          <a:ext uri="{FF2B5EF4-FFF2-40B4-BE49-F238E27FC236}">
                            <a16:creationId xmlns:a16="http://schemas.microsoft.com/office/drawing/2014/main" id="{479DCB6B-B49F-441E-B657-D963305FCA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flipV="1">
                        <a:off x="4493" y="12020"/>
                        <a:ext cx="5915" cy="7112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21" name="Text Box 42">
                            <a:extLst>
                              <a:ext uri="{FF2B5EF4-FFF2-40B4-BE49-F238E27FC236}">
                                <a16:creationId xmlns:a16="http://schemas.microsoft.com/office/drawing/2014/main" id="{7D64A90D-8204-43A2-BFD2-B60C6DE94787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3" y="-31"/>
                            <a:ext cx="1728" cy="57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0" tIns="0" rIns="0" bIns="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14:m>
                              <m:oMath xmlns:m="http://schemas.openxmlformats.org/officeDocument/2006/math"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a14:m>
                            <a:r>
                              <a:rPr lang="en-US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 </a:t>
                            </a:r>
                            <a:endParaRPr lang="vi-VN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21" name="Text Box 42">
                            <a:extLst>
                              <a:ext uri="{FF2B5EF4-FFF2-40B4-BE49-F238E27FC236}">
                                <a16:creationId xmlns:a16="http://schemas.microsoft.com/office/drawing/2014/main" id="{7D64A90D-8204-43A2-BFD2-B60C6DE94787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2963" y="-31"/>
                            <a:ext cx="1728" cy="5726"/>
                          </a:xfrm>
                          <a:prstGeom prst="rect">
                            <a:avLst/>
                          </a:prstGeom>
                          <a:blipFill>
                            <a:blip r:embed="rId16"/>
                            <a:stretch>
                              <a:fillRect r="-36538"/>
                            </a:stretch>
                          </a:blipFill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122" name="Text Box 43">
                        <a:extLst>
                          <a:ext uri="{FF2B5EF4-FFF2-40B4-BE49-F238E27FC236}">
                            <a16:creationId xmlns:a16="http://schemas.microsoft.com/office/drawing/2014/main" id="{CBD91649-A985-4D04-939D-5E361E7B88DE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865" y="2580"/>
                        <a:ext cx="1728" cy="5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0" tIns="0" rIns="0" bIns="0" anchor="t" anchorCtr="0" upright="1">
                        <a:noAutofit/>
                      </a:bodyPr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:r>
                          <a:rPr lang="en-US" sz="10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a:t> </a:t>
                        </a:r>
                        <a:endParaRPr lang="vi-VN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23" name="Text Box 44">
                            <a:extLst>
                              <a:ext uri="{FF2B5EF4-FFF2-40B4-BE49-F238E27FC236}">
                                <a16:creationId xmlns:a16="http://schemas.microsoft.com/office/drawing/2014/main" id="{3BDE1660-0BC0-4B7F-88B1-E1A940CCF373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73" y="17344"/>
                            <a:ext cx="2601" cy="53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0" tIns="0" rIns="0" bIns="0" anchor="t" anchorCtr="0" upright="1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14:m>
                              <m:oMath xmlns:m="http://schemas.openxmlformats.org/officeDocument/2006/math"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oMath>
                            </a14:m>
                            <a:r>
                              <a:rPr lang="en-US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 </a:t>
                            </a:r>
                            <a:endParaRPr lang="vi-VN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23" name="Text Box 44">
                            <a:extLst>
                              <a:ext uri="{FF2B5EF4-FFF2-40B4-BE49-F238E27FC236}">
                                <a16:creationId xmlns:a16="http://schemas.microsoft.com/office/drawing/2014/main" id="{3BDE1660-0BC0-4B7F-88B1-E1A940CCF373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2873" y="17344"/>
                            <a:ext cx="2601" cy="5328"/>
                          </a:xfrm>
                          <a:prstGeom prst="rect">
                            <a:avLst/>
                          </a:prstGeom>
                          <a:blipFill>
                            <a:blip r:embed="rId17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25" name="Text Box 46">
                            <a:extLst>
                              <a:ext uri="{FF2B5EF4-FFF2-40B4-BE49-F238E27FC236}">
                                <a16:creationId xmlns:a16="http://schemas.microsoft.com/office/drawing/2014/main" id="{D73E8C99-E74D-4397-B5F8-FFF1D982D424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675" y="-1628"/>
                            <a:ext cx="3264" cy="87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0" tIns="0" rIns="0" bIns="0" anchor="t" anchorCtr="0" upright="1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14:m>
                              <m:oMath xmlns:m="http://schemas.openxmlformats.org/officeDocument/2006/math"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44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a14:m>
                            <a:r>
                              <a:rPr lang="en-US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 </a:t>
                            </a:r>
                            <a:endParaRPr lang="vi-VN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25" name="Text Box 46">
                            <a:extLst>
                              <a:ext uri="{FF2B5EF4-FFF2-40B4-BE49-F238E27FC236}">
                                <a16:creationId xmlns:a16="http://schemas.microsoft.com/office/drawing/2014/main" id="{D73E8C99-E74D-4397-B5F8-FFF1D982D424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0675" y="-1628"/>
                            <a:ext cx="3264" cy="8772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26" name="Text Box 47">
                            <a:extLst>
                              <a:ext uri="{FF2B5EF4-FFF2-40B4-BE49-F238E27FC236}">
                                <a16:creationId xmlns:a16="http://schemas.microsoft.com/office/drawing/2014/main" id="{4F9E4395-BD6F-4D2A-91F6-AD6673F2F185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729" y="6333"/>
                            <a:ext cx="2695" cy="87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0" tIns="0" rIns="0" bIns="0" anchor="t" anchorCtr="0" upright="1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14:m>
                              <m:oMath xmlns:m="http://schemas.openxmlformats.org/officeDocument/2006/math"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44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𝛥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a14:m>
                            <a:r>
                              <a:rPr lang="en-US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 </a:t>
                            </a:r>
                            <a:endParaRPr lang="vi-VN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26" name="Text Box 47">
                            <a:extLst>
                              <a:ext uri="{FF2B5EF4-FFF2-40B4-BE49-F238E27FC236}">
                                <a16:creationId xmlns:a16="http://schemas.microsoft.com/office/drawing/2014/main" id="{4F9E4395-BD6F-4D2A-91F6-AD6673F2F185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0729" y="6333"/>
                            <a:ext cx="2695" cy="8772"/>
                          </a:xfrm>
                          <a:prstGeom prst="rect">
                            <a:avLst/>
                          </a:prstGeom>
                          <a:blipFill>
                            <a:blip r:embed="rId19"/>
                            <a:stretch>
                              <a:fillRect r="-1829"/>
                            </a:stretch>
                          </a:blipFill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C00246B0-7CFF-4AAF-BF92-83478B45DB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57259" y="6297874"/>
                      <a:ext cx="8159741" cy="31878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3" name="TextBox 162">
                      <a:extLst>
                        <a:ext uri="{FF2B5EF4-FFF2-40B4-BE49-F238E27FC236}">
                          <a16:creationId xmlns:a16="http://schemas.microsoft.com/office/drawing/2014/main" id="{529DFFF6-D399-4AA0-BA8D-385A7979E2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550994" y="7472578"/>
                      <a:ext cx="856585" cy="7540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vi-VN" dirty="0"/>
                    </a:p>
                  </p:txBody>
                </p:sp>
              </mc:Choice>
              <mc:Fallback xmlns="">
                <p:sp>
                  <p:nvSpPr>
                    <p:cNvPr id="163" name="TextBox 162">
                      <a:extLst>
                        <a:ext uri="{FF2B5EF4-FFF2-40B4-BE49-F238E27FC236}">
                          <a16:creationId xmlns:a16="http://schemas.microsoft.com/office/drawing/2014/main" id="{529DFFF6-D399-4AA0-BA8D-385A7979E2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550994" y="7472578"/>
                      <a:ext cx="856585" cy="754053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35735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CHIỀU BIẾN THIÊN CỦA HÀM SỐ BẬC HAI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lý: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7A3D97B-8D26-4000-B3F6-282CDCDA3692}"/>
              </a:ext>
            </a:extLst>
          </p:cNvPr>
          <p:cNvGrpSpPr/>
          <p:nvPr/>
        </p:nvGrpSpPr>
        <p:grpSpPr>
          <a:xfrm>
            <a:off x="1282162" y="5670332"/>
            <a:ext cx="21819676" cy="7652068"/>
            <a:chOff x="1270511" y="5867400"/>
            <a:chExt cx="21819676" cy="8648266"/>
          </a:xfrm>
        </p:grpSpPr>
        <p:sp>
          <p:nvSpPr>
            <p:cNvPr id="87" name="Rounded Rectangle 52">
              <a:extLst>
                <a:ext uri="{FF2B5EF4-FFF2-40B4-BE49-F238E27FC236}">
                  <a16:creationId xmlns:a16="http://schemas.microsoft.com/office/drawing/2014/main" id="{434D1519-A5D4-4919-B2D2-465A59150665}"/>
                </a:ext>
              </a:extLst>
            </p:cNvPr>
            <p:cNvSpPr/>
            <p:nvPr/>
          </p:nvSpPr>
          <p:spPr>
            <a:xfrm>
              <a:off x="1272210" y="6139009"/>
              <a:ext cx="21817977" cy="83766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8" name="Group 60">
              <a:extLst>
                <a:ext uri="{FF2B5EF4-FFF2-40B4-BE49-F238E27FC236}">
                  <a16:creationId xmlns:a16="http://schemas.microsoft.com/office/drawing/2014/main" id="{F49551DE-4560-43C4-A5B8-70DA0F229B17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3" name="Freeform 20">
                <a:extLst>
                  <a:ext uri="{FF2B5EF4-FFF2-40B4-BE49-F238E27FC236}">
                    <a16:creationId xmlns:a16="http://schemas.microsoft.com/office/drawing/2014/main" id="{34BFFA32-AFE3-4C65-9246-A8F11390617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36AA4DF-B495-41AE-88C0-94E844FC24B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6" name="Round Diagonal Corner Rectangle 58">
                <a:extLst>
                  <a:ext uri="{FF2B5EF4-FFF2-40B4-BE49-F238E27FC236}">
                    <a16:creationId xmlns:a16="http://schemas.microsoft.com/office/drawing/2014/main" id="{506B759F-A16E-405A-BC12-148EE2957F3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15">
                <a:extLst>
                  <a:ext uri="{FF2B5EF4-FFF2-40B4-BE49-F238E27FC236}">
                    <a16:creationId xmlns:a16="http://schemas.microsoft.com/office/drawing/2014/main" id="{8DB67921-964A-4328-9288-2EB3866DDE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8" name="Group 54">
            <a:extLst>
              <a:ext uri="{FF2B5EF4-FFF2-40B4-BE49-F238E27FC236}">
                <a16:creationId xmlns:a16="http://schemas.microsoft.com/office/drawing/2014/main" id="{38BA57AE-D828-4261-A77B-180D73052DEB}"/>
              </a:ext>
            </a:extLst>
          </p:cNvPr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ounded Rectangle 61">
                  <a:extLst>
                    <a:ext uri="{FF2B5EF4-FFF2-40B4-BE49-F238E27FC236}">
                      <a16:creationId xmlns:a16="http://schemas.microsoft.com/office/drawing/2014/main" id="{4581BE4D-5390-43A2-8D73-6BC97D1BBAF8}"/>
                    </a:ext>
                  </a:extLst>
                </p:cNvPr>
                <p:cNvSpPr/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379788"/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Lập bảng biến thiên của hàm số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𝒚</m:t>
                      </m:r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–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9" name="Rounded Rectangle 61">
                  <a:extLst>
                    <a:ext uri="{FF2B5EF4-FFF2-40B4-BE49-F238E27FC236}">
                      <a16:creationId xmlns:a16="http://schemas.microsoft.com/office/drawing/2014/main" id="{4581BE4D-5390-43A2-8D73-6BC97D1BBA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67">
              <a:extLst>
                <a:ext uri="{FF2B5EF4-FFF2-40B4-BE49-F238E27FC236}">
                  <a16:creationId xmlns:a16="http://schemas.microsoft.com/office/drawing/2014/main" id="{5823C5E5-B09D-46F2-8795-49635452D900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2A3003BC-DCD5-4BA3-9513-EA44D49502F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F133583-3B35-4DB0-B09F-3A8814A734A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4</a:t>
                </a:r>
              </a:p>
            </p:txBody>
          </p:sp>
          <p:grpSp>
            <p:nvGrpSpPr>
              <p:cNvPr id="112" name="Group 70">
                <a:extLst>
                  <a:ext uri="{FF2B5EF4-FFF2-40B4-BE49-F238E27FC236}">
                    <a16:creationId xmlns:a16="http://schemas.microsoft.com/office/drawing/2014/main" id="{D861278E-75AE-4748-B8D1-A6F21E127F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39D59A8F-2C81-4A3C-BE8F-DADD5F8D99B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13">
                  <a:extLst>
                    <a:ext uri="{FF2B5EF4-FFF2-40B4-BE49-F238E27FC236}">
                      <a16:creationId xmlns:a16="http://schemas.microsoft.com/office/drawing/2014/main" id="{27AD7CA8-B38E-4603-AB9F-9F768DE2E5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4">
                  <a:extLst>
                    <a:ext uri="{FF2B5EF4-FFF2-40B4-BE49-F238E27FC236}">
                      <a16:creationId xmlns:a16="http://schemas.microsoft.com/office/drawing/2014/main" id="{CFEBE22A-64DC-413B-950E-52D74FCD49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5">
                  <a:extLst>
                    <a:ext uri="{FF2B5EF4-FFF2-40B4-BE49-F238E27FC236}">
                      <a16:creationId xmlns:a16="http://schemas.microsoft.com/office/drawing/2014/main" id="{1B91EA3C-173A-41EE-BD8A-658278ED35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6">
                  <a:extLst>
                    <a:ext uri="{FF2B5EF4-FFF2-40B4-BE49-F238E27FC236}">
                      <a16:creationId xmlns:a16="http://schemas.microsoft.com/office/drawing/2014/main" id="{41A6ADCB-3B18-4DA2-BC0F-018EA53797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7">
                  <a:extLst>
                    <a:ext uri="{FF2B5EF4-FFF2-40B4-BE49-F238E27FC236}">
                      <a16:creationId xmlns:a16="http://schemas.microsoft.com/office/drawing/2014/main" id="{75FC9573-3774-4D63-AB97-1F2A5C0814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8">
                  <a:extLst>
                    <a:ext uri="{FF2B5EF4-FFF2-40B4-BE49-F238E27FC236}">
                      <a16:creationId xmlns:a16="http://schemas.microsoft.com/office/drawing/2014/main" id="{06BE7733-A2DA-4BDE-A5CD-A1FAB1CAFA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9">
                  <a:extLst>
                    <a:ext uri="{FF2B5EF4-FFF2-40B4-BE49-F238E27FC236}">
                      <a16:creationId xmlns:a16="http://schemas.microsoft.com/office/drawing/2014/main" id="{08C12E8D-7CFB-4D0C-8FF6-C1DDA5FD65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0">
                  <a:extLst>
                    <a:ext uri="{FF2B5EF4-FFF2-40B4-BE49-F238E27FC236}">
                      <a16:creationId xmlns:a16="http://schemas.microsoft.com/office/drawing/2014/main" id="{88B00107-9FB6-4A73-B53B-19EF576E68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1">
                  <a:extLst>
                    <a:ext uri="{FF2B5EF4-FFF2-40B4-BE49-F238E27FC236}">
                      <a16:creationId xmlns:a16="http://schemas.microsoft.com/office/drawing/2014/main" id="{C21E0C29-121F-441D-BD57-A4C6DE5159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2">
                  <a:extLst>
                    <a:ext uri="{FF2B5EF4-FFF2-40B4-BE49-F238E27FC236}">
                      <a16:creationId xmlns:a16="http://schemas.microsoft.com/office/drawing/2014/main" id="{B12BB8BA-B9E9-4995-A796-8020D30764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3">
                  <a:extLst>
                    <a:ext uri="{FF2B5EF4-FFF2-40B4-BE49-F238E27FC236}">
                      <a16:creationId xmlns:a16="http://schemas.microsoft.com/office/drawing/2014/main" id="{1F9FF979-FB08-40E7-8004-D01F71BE1D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4">
                  <a:extLst>
                    <a:ext uri="{FF2B5EF4-FFF2-40B4-BE49-F238E27FC236}">
                      <a16:creationId xmlns:a16="http://schemas.microsoft.com/office/drawing/2014/main" id="{50919B0B-160E-42BF-AC23-BB23794C7C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5">
                  <a:extLst>
                    <a:ext uri="{FF2B5EF4-FFF2-40B4-BE49-F238E27FC236}">
                      <a16:creationId xmlns:a16="http://schemas.microsoft.com/office/drawing/2014/main" id="{3DB2298E-A380-427E-9BDA-CF061E8E9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6">
                  <a:extLst>
                    <a:ext uri="{FF2B5EF4-FFF2-40B4-BE49-F238E27FC236}">
                      <a16:creationId xmlns:a16="http://schemas.microsoft.com/office/drawing/2014/main" id="{8BB2166D-2F9A-4946-BB2B-7381C6850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7">
                  <a:extLst>
                    <a:ext uri="{FF2B5EF4-FFF2-40B4-BE49-F238E27FC236}">
                      <a16:creationId xmlns:a16="http://schemas.microsoft.com/office/drawing/2014/main" id="{996BED88-A3EB-4B3B-BC8C-62044FD04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8">
                  <a:extLst>
                    <a:ext uri="{FF2B5EF4-FFF2-40B4-BE49-F238E27FC236}">
                      <a16:creationId xmlns:a16="http://schemas.microsoft.com/office/drawing/2014/main" id="{F3E28273-510C-4D92-B1DA-98B29FFDB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9">
                  <a:extLst>
                    <a:ext uri="{FF2B5EF4-FFF2-40B4-BE49-F238E27FC236}">
                      <a16:creationId xmlns:a16="http://schemas.microsoft.com/office/drawing/2014/main" id="{FB41A024-CFB9-43D8-A145-43EF864F5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0">
                  <a:extLst>
                    <a:ext uri="{FF2B5EF4-FFF2-40B4-BE49-F238E27FC236}">
                      <a16:creationId xmlns:a16="http://schemas.microsoft.com/office/drawing/2014/main" id="{38585852-01C9-47F5-AD0C-8D68AC8FD9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31">
                  <a:extLst>
                    <a:ext uri="{FF2B5EF4-FFF2-40B4-BE49-F238E27FC236}">
                      <a16:creationId xmlns:a16="http://schemas.microsoft.com/office/drawing/2014/main" id="{946444BA-8C6D-4611-A488-39CBA3E27C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32">
                  <a:extLst>
                    <a:ext uri="{FF2B5EF4-FFF2-40B4-BE49-F238E27FC236}">
                      <a16:creationId xmlns:a16="http://schemas.microsoft.com/office/drawing/2014/main" id="{E278480D-77FC-4678-88C3-1966C02B0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33">
                  <a:extLst>
                    <a:ext uri="{FF2B5EF4-FFF2-40B4-BE49-F238E27FC236}">
                      <a16:creationId xmlns:a16="http://schemas.microsoft.com/office/drawing/2014/main" id="{7CBCC112-7080-4AA5-863F-6D1634B50B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4">
                  <a:extLst>
                    <a:ext uri="{FF2B5EF4-FFF2-40B4-BE49-F238E27FC236}">
                      <a16:creationId xmlns:a16="http://schemas.microsoft.com/office/drawing/2014/main" id="{B1E209C5-00C9-4ED4-BA9A-1DA2EAE01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5">
                  <a:extLst>
                    <a:ext uri="{FF2B5EF4-FFF2-40B4-BE49-F238E27FC236}">
                      <a16:creationId xmlns:a16="http://schemas.microsoft.com/office/drawing/2014/main" id="{B58B720F-5C3B-4FD4-A517-88AC21896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6">
                  <a:extLst>
                    <a:ext uri="{FF2B5EF4-FFF2-40B4-BE49-F238E27FC236}">
                      <a16:creationId xmlns:a16="http://schemas.microsoft.com/office/drawing/2014/main" id="{EB1CB0A3-EAD8-48AC-8773-EA538B012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641248-279B-4740-ADCB-B4244E4C9C75}"/>
                  </a:ext>
                </a:extLst>
              </p:cNvPr>
              <p:cNvSpPr txBox="1"/>
              <p:nvPr/>
            </p:nvSpPr>
            <p:spPr>
              <a:xfrm>
                <a:off x="1768721" y="6559947"/>
                <a:ext cx="21055322" cy="4012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 độ đỉnh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bề lõm hướng lên trên.</a:t>
                </a:r>
                <a:endPara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số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−∞;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 biến thiên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641248-279B-4740-ADCB-B4244E4C9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21" y="6559947"/>
                <a:ext cx="21055322" cy="4012317"/>
              </a:xfrm>
              <a:prstGeom prst="rect">
                <a:avLst/>
              </a:prstGeom>
              <a:blipFill>
                <a:blip r:embed="rId4"/>
                <a:stretch>
                  <a:fillRect l="-1158" r="-1187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7E1B899-CD5F-47A7-B6B7-247C288815B0}"/>
              </a:ext>
            </a:extLst>
          </p:cNvPr>
          <p:cNvGrpSpPr/>
          <p:nvPr/>
        </p:nvGrpSpPr>
        <p:grpSpPr>
          <a:xfrm>
            <a:off x="6976002" y="9990863"/>
            <a:ext cx="10843156" cy="3137737"/>
            <a:chOff x="4724653" y="9879863"/>
            <a:chExt cx="10843156" cy="3137737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7BFA6A66-2BFD-403F-92D0-060AB133B04E}"/>
                </a:ext>
              </a:extLst>
            </p:cNvPr>
            <p:cNvGrpSpPr/>
            <p:nvPr/>
          </p:nvGrpSpPr>
          <p:grpSpPr>
            <a:xfrm>
              <a:off x="4786453" y="9879863"/>
              <a:ext cx="10781356" cy="3137737"/>
              <a:chOff x="349165" y="6407289"/>
              <a:chExt cx="10781356" cy="31377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E91D1462-3591-416C-B0A4-8046148E857C}"/>
                      </a:ext>
                    </a:extLst>
                  </p:cNvPr>
                  <p:cNvSpPr txBox="1"/>
                  <p:nvPr/>
                </p:nvSpPr>
                <p:spPr>
                  <a:xfrm>
                    <a:off x="1683146" y="6564152"/>
                    <a:ext cx="847677" cy="75405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E91D1462-3591-416C-B0A4-8046148E85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83146" y="6564152"/>
                    <a:ext cx="847677" cy="75405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3C1DE56E-5606-4850-A056-9F7CA8DCEC63}"/>
                  </a:ext>
                </a:extLst>
              </p:cNvPr>
              <p:cNvGrpSpPr/>
              <p:nvPr/>
            </p:nvGrpSpPr>
            <p:grpSpPr>
              <a:xfrm>
                <a:off x="349165" y="6407289"/>
                <a:ext cx="10781356" cy="3137737"/>
                <a:chOff x="349165" y="6407289"/>
                <a:chExt cx="10781356" cy="3137737"/>
              </a:xfrm>
            </p:grpSpPr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965DF4AD-2CA8-4CB3-B85B-2B4FF8031EC9}"/>
                    </a:ext>
                  </a:extLst>
                </p:cNvPr>
                <p:cNvGrpSpPr/>
                <p:nvPr/>
              </p:nvGrpSpPr>
              <p:grpSpPr>
                <a:xfrm>
                  <a:off x="349165" y="6469286"/>
                  <a:ext cx="10781356" cy="3075740"/>
                  <a:chOff x="349165" y="6469286"/>
                  <a:chExt cx="10781356" cy="307574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6" name="Text Box 44">
                        <a:extLst>
                          <a:ext uri="{FF2B5EF4-FFF2-40B4-BE49-F238E27FC236}">
                            <a16:creationId xmlns:a16="http://schemas.microsoft.com/office/drawing/2014/main" id="{A33C61B5-599E-4C27-8340-87640C8625B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992810" y="6469286"/>
                        <a:ext cx="961308" cy="696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0" tIns="0" rIns="0" bIns="0" anchor="t" anchorCtr="0" upright="1">
                        <a:noAutofit/>
                      </a:bodyPr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14:m>
                          <m:oMath xmlns:m="http://schemas.openxmlformats.org/officeDocument/2006/math"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+∞</m:t>
                            </m:r>
                          </m:oMath>
                        </a14:m>
                        <a:r>
                          <a: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 </a:t>
                        </a:r>
                        <a:endParaRPr lang="vi-VN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6" name="Text Box 44">
                        <a:extLst>
                          <a:ext uri="{FF2B5EF4-FFF2-40B4-BE49-F238E27FC236}">
                            <a16:creationId xmlns:a16="http://schemas.microsoft.com/office/drawing/2014/main" id="{A33C61B5-599E-4C27-8340-87640C8625B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9992810" y="6469286"/>
                        <a:ext cx="961308" cy="696233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4C0C28DE-DAAD-4701-AC00-72869143C647}"/>
                      </a:ext>
                    </a:extLst>
                  </p:cNvPr>
                  <p:cNvGrpSpPr/>
                  <p:nvPr/>
                </p:nvGrpSpPr>
                <p:grpSpPr>
                  <a:xfrm>
                    <a:off x="349165" y="6469286"/>
                    <a:ext cx="10781356" cy="3075740"/>
                    <a:chOff x="349165" y="6469286"/>
                    <a:chExt cx="10781356" cy="3075740"/>
                  </a:xfrm>
                </p:grpSpPr>
                <p:grpSp>
                  <p:nvGrpSpPr>
                    <p:cNvPr id="158" name="Group 157">
                      <a:extLst>
                        <a:ext uri="{FF2B5EF4-FFF2-40B4-BE49-F238E27FC236}">
                          <a16:creationId xmlns:a16="http://schemas.microsoft.com/office/drawing/2014/main" id="{99520B90-B0A8-42B1-A77E-9E973ECEB60A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9165" y="6469345"/>
                      <a:ext cx="10781356" cy="3075681"/>
                      <a:chOff x="-6796" y="-1972"/>
                      <a:chExt cx="29171" cy="23537"/>
                    </a:xfrm>
                  </p:grpSpPr>
                  <p:sp>
                    <p:nvSpPr>
                      <p:cNvPr id="164" name="Freeform 26">
                        <a:extLst>
                          <a:ext uri="{FF2B5EF4-FFF2-40B4-BE49-F238E27FC236}">
                            <a16:creationId xmlns:a16="http://schemas.microsoft.com/office/drawing/2014/main" id="{847251D2-10FE-4B70-AA6A-84A56CA02F3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932" y="9819"/>
                        <a:ext cx="726" cy="1517"/>
                      </a:xfrm>
                      <a:custGeom>
                        <a:avLst/>
                        <a:gdLst>
                          <a:gd name="T0" fmla="*/ 21600 w 21600"/>
                          <a:gd name="T1" fmla="*/ 0 h 21600"/>
                          <a:gd name="T2" fmla="*/ 6902 w 21600"/>
                          <a:gd name="T3" fmla="*/ 21600 h 21600"/>
                          <a:gd name="T4" fmla="*/ 6902 w 21600"/>
                          <a:gd name="T5" fmla="*/ 21600 h 21600"/>
                          <a:gd name="T6" fmla="*/ 9458 w 21600"/>
                          <a:gd name="T7" fmla="*/ 7568 h 21600"/>
                          <a:gd name="T8" fmla="*/ 9458 w 21600"/>
                          <a:gd name="T9" fmla="*/ 7568 h 21600"/>
                          <a:gd name="T10" fmla="*/ 0 w 21600"/>
                          <a:gd name="T11" fmla="*/ 1104 h 21600"/>
                          <a:gd name="T12" fmla="*/ 0 w 21600"/>
                          <a:gd name="T13" fmla="*/ 1104 h 21600"/>
                          <a:gd name="T14" fmla="*/ 21600 w 21600"/>
                          <a:gd name="T1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21600" y="0"/>
                            </a:moveTo>
                            <a:lnTo>
                              <a:pt x="6902" y="21600"/>
                            </a:lnTo>
                            <a:lnTo>
                              <a:pt x="9458" y="7568"/>
                            </a:lnTo>
                            <a:lnTo>
                              <a:pt x="0" y="1104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165" name="Freeform 27">
                        <a:extLst>
                          <a:ext uri="{FF2B5EF4-FFF2-40B4-BE49-F238E27FC236}">
                            <a16:creationId xmlns:a16="http://schemas.microsoft.com/office/drawing/2014/main" id="{957452C6-B76D-4544-81F4-BE3E544CEE9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61" y="16502"/>
                        <a:ext cx="730" cy="1517"/>
                      </a:xfrm>
                      <a:custGeom>
                        <a:avLst/>
                        <a:gdLst>
                          <a:gd name="T0" fmla="*/ 21600 w 21600"/>
                          <a:gd name="T1" fmla="*/ 21600 h 21600"/>
                          <a:gd name="T2" fmla="*/ 0 w 21600"/>
                          <a:gd name="T3" fmla="*/ 20496 h 21600"/>
                          <a:gd name="T4" fmla="*/ 0 w 21600"/>
                          <a:gd name="T5" fmla="*/ 20496 h 21600"/>
                          <a:gd name="T6" fmla="*/ 9529 w 21600"/>
                          <a:gd name="T7" fmla="*/ 14032 h 21600"/>
                          <a:gd name="T8" fmla="*/ 9529 w 21600"/>
                          <a:gd name="T9" fmla="*/ 14032 h 21600"/>
                          <a:gd name="T10" fmla="*/ 6861 w 21600"/>
                          <a:gd name="T11" fmla="*/ 0 h 21600"/>
                          <a:gd name="T12" fmla="*/ 6861 w 21600"/>
                          <a:gd name="T13" fmla="*/ 0 h 21600"/>
                          <a:gd name="T14" fmla="*/ 21600 w 21600"/>
                          <a:gd name="T1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21600" y="21600"/>
                            </a:moveTo>
                            <a:lnTo>
                              <a:pt x="0" y="20496"/>
                            </a:lnTo>
                            <a:lnTo>
                              <a:pt x="9529" y="14032"/>
                            </a:lnTo>
                            <a:lnTo>
                              <a:pt x="6861" y="0"/>
                            </a:ln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vi-VN"/>
                      </a:p>
                    </p:txBody>
                  </p:sp>
                  <p:cxnSp>
                    <p:nvCxnSpPr>
                      <p:cNvPr id="166" name="Line 28">
                        <a:extLst>
                          <a:ext uri="{FF2B5EF4-FFF2-40B4-BE49-F238E27FC236}">
                            <a16:creationId xmlns:a16="http://schemas.microsoft.com/office/drawing/2014/main" id="{CC1892D8-3B17-4DBE-B62E-DEECAED728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-6796" y="5845"/>
                        <a:ext cx="29171" cy="0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67" name="Line 29">
                        <a:extLst>
                          <a:ext uri="{FF2B5EF4-FFF2-40B4-BE49-F238E27FC236}">
                            <a16:creationId xmlns:a16="http://schemas.microsoft.com/office/drawing/2014/main" id="{5F597731-115D-4DBE-91FE-8533ADD198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2716" y="-1972"/>
                        <a:ext cx="0" cy="23537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68" name="Line 30">
                        <a:extLst>
                          <a:ext uri="{FF2B5EF4-FFF2-40B4-BE49-F238E27FC236}">
                            <a16:creationId xmlns:a16="http://schemas.microsoft.com/office/drawing/2014/main" id="{0E57274A-23F8-4FB0-BB8F-ED31863CF14D}"/>
                          </a:ext>
                        </a:extLst>
                      </p:cNvPr>
                      <p:cNvCxnSpPr>
                        <a:cxnSpLocks/>
                        <a:endCxn id="165" idx="3"/>
                      </p:cNvCxnSpPr>
                      <p:nvPr/>
                    </p:nvCxnSpPr>
                    <p:spPr bwMode="auto">
                      <a:xfrm>
                        <a:off x="4766" y="10117"/>
                        <a:ext cx="5717" cy="7370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69" name="Line 31">
                        <a:extLst>
                          <a:ext uri="{FF2B5EF4-FFF2-40B4-BE49-F238E27FC236}">
                            <a16:creationId xmlns:a16="http://schemas.microsoft.com/office/drawing/2014/main" id="{53BF763F-8BAF-4B99-9D4A-3265091508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flipV="1">
                        <a:off x="12891" y="10306"/>
                        <a:ext cx="7404" cy="7672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85" name="Line 36">
                        <a:extLst>
                          <a:ext uri="{FF2B5EF4-FFF2-40B4-BE49-F238E27FC236}">
                            <a16:creationId xmlns:a16="http://schemas.microsoft.com/office/drawing/2014/main" id="{82EFAF38-8E63-45CD-9538-F9A9C0B1807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0164" y="9797"/>
                        <a:ext cx="494" cy="1517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86" name="Line 37">
                        <a:extLst>
                          <a:ext uri="{FF2B5EF4-FFF2-40B4-BE49-F238E27FC236}">
                            <a16:creationId xmlns:a16="http://schemas.microsoft.com/office/drawing/2014/main" id="{7FFF8CFC-9715-4151-AB89-A59A205301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flipV="1">
                        <a:off x="20164" y="10328"/>
                        <a:ext cx="85" cy="985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87" name="Line 38">
                        <a:extLst>
                          <a:ext uri="{FF2B5EF4-FFF2-40B4-BE49-F238E27FC236}">
                            <a16:creationId xmlns:a16="http://schemas.microsoft.com/office/drawing/2014/main" id="{8629198C-6875-4DF6-9B1A-77F1A30B04E6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 flipV="1">
                        <a:off x="19932" y="9874"/>
                        <a:ext cx="318" cy="454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88" name="Line 39">
                        <a:extLst>
                          <a:ext uri="{FF2B5EF4-FFF2-40B4-BE49-F238E27FC236}">
                            <a16:creationId xmlns:a16="http://schemas.microsoft.com/office/drawing/2014/main" id="{1BEBD9B2-9824-4EE0-B9AE-C4EB3261EDA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19932" y="9797"/>
                        <a:ext cx="726" cy="77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89" name="Text Box 42">
                            <a:extLst>
                              <a:ext uri="{FF2B5EF4-FFF2-40B4-BE49-F238E27FC236}">
                                <a16:creationId xmlns:a16="http://schemas.microsoft.com/office/drawing/2014/main" id="{64174FF9-E48C-49DB-B0F7-DB2ADAB30307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6" y="-1861"/>
                            <a:ext cx="2734" cy="57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0" tIns="0" rIns="0" bIns="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14:m>
                              <m:oMath xmlns:m="http://schemas.openxmlformats.org/officeDocument/2006/math"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a14:m>
                            <a:r>
                              <a:rPr lang="en-US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 </a:t>
                            </a:r>
                            <a:endParaRPr lang="vi-VN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89" name="Text Box 42">
                            <a:extLst>
                              <a:ext uri="{FF2B5EF4-FFF2-40B4-BE49-F238E27FC236}">
                                <a16:creationId xmlns:a16="http://schemas.microsoft.com/office/drawing/2014/main" id="{64174FF9-E48C-49DB-B0F7-DB2ADAB30307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2836" y="-1861"/>
                            <a:ext cx="2734" cy="5726"/>
                          </a:xfrm>
                          <a:prstGeom prst="rect">
                            <a:avLst/>
                          </a:prstGeom>
                          <a:blipFill>
                            <a:blip r:embed="rId7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190" name="Text Box 43">
                        <a:extLst>
                          <a:ext uri="{FF2B5EF4-FFF2-40B4-BE49-F238E27FC236}">
                            <a16:creationId xmlns:a16="http://schemas.microsoft.com/office/drawing/2014/main" id="{59645920-7DF5-41F8-A5AC-1D814771AAF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865" y="2580"/>
                        <a:ext cx="1728" cy="5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0" tIns="0" rIns="0" bIns="0" anchor="t" anchorCtr="0" upright="1">
                        <a:noAutofit/>
                      </a:bodyPr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:r>
                          <a:rPr lang="en-US" sz="10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a:t> </a:t>
                        </a:r>
                        <a:endParaRPr lang="vi-VN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91" name="Text Box 44">
                            <a:extLst>
                              <a:ext uri="{FF2B5EF4-FFF2-40B4-BE49-F238E27FC236}">
                                <a16:creationId xmlns:a16="http://schemas.microsoft.com/office/drawing/2014/main" id="{C6A85422-C490-4B64-B21E-B0F5C52E9360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45" y="5127"/>
                            <a:ext cx="2601" cy="53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0" tIns="0" rIns="0" bIns="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14:m>
                              <m:oMath xmlns:m="http://schemas.openxmlformats.org/officeDocument/2006/math"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a14:m>
                            <a:r>
                              <a:rPr lang="en-US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 </a:t>
                            </a:r>
                            <a:endParaRPr lang="vi-VN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91" name="Text Box 44">
                            <a:extLst>
                              <a:ext uri="{FF2B5EF4-FFF2-40B4-BE49-F238E27FC236}">
                                <a16:creationId xmlns:a16="http://schemas.microsoft.com/office/drawing/2014/main" id="{C6A85422-C490-4B64-B21E-B0F5C52E9360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2845" y="5127"/>
                            <a:ext cx="2601" cy="5328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92" name="Text Box 45">
                            <a:extLst>
                              <a:ext uri="{FF2B5EF4-FFF2-40B4-BE49-F238E27FC236}">
                                <a16:creationId xmlns:a16="http://schemas.microsoft.com/office/drawing/2014/main" id="{1E678F5C-A08F-40A9-B846-3884985C31BF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824" y="4524"/>
                            <a:ext cx="3551" cy="53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0" tIns="0" rIns="0" bIns="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:r>
                              <a:rPr lang="en-US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44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∞</m:t>
                                </m:r>
                              </m:oMath>
                            </a14:m>
                            <a:endParaRPr lang="vi-VN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92" name="Text Box 45">
                            <a:extLst>
                              <a:ext uri="{FF2B5EF4-FFF2-40B4-BE49-F238E27FC236}">
                                <a16:creationId xmlns:a16="http://schemas.microsoft.com/office/drawing/2014/main" id="{1E678F5C-A08F-40A9-B846-3884985C31B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8824" y="4524"/>
                            <a:ext cx="3551" cy="5328"/>
                          </a:xfrm>
                          <a:prstGeom prst="rect">
                            <a:avLst/>
                          </a:prstGeom>
                          <a:blipFill>
                            <a:blip r:embed="rId9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93" name="Text Box 47">
                            <a:extLst>
                              <a:ext uri="{FF2B5EF4-FFF2-40B4-BE49-F238E27FC236}">
                                <a16:creationId xmlns:a16="http://schemas.microsoft.com/office/drawing/2014/main" id="{EBF966E1-8ACF-470E-8702-5458EE749965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447" y="12624"/>
                            <a:ext cx="1332" cy="87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0" tIns="0" rIns="0" bIns="0" anchor="t" anchorCtr="0" upright="1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14:m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smtClean="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a14:m>
                            <a:r>
                              <a:rPr lang="en-US" sz="4400" b="1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 </a:t>
                            </a:r>
                            <a:endParaRPr lang="vi-VN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93" name="Text Box 47">
                            <a:extLst>
                              <a:ext uri="{FF2B5EF4-FFF2-40B4-BE49-F238E27FC236}">
                                <a16:creationId xmlns:a16="http://schemas.microsoft.com/office/drawing/2014/main" id="{EBF966E1-8ACF-470E-8702-5458EE749965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1447" y="12624"/>
                            <a:ext cx="1332" cy="8772"/>
                          </a:xfrm>
                          <a:prstGeom prst="rect">
                            <a:avLst/>
                          </a:prstGeom>
                          <a:blipFill>
                            <a:blip r:embed="rId10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734CEC58-EF7E-4830-B130-BAF8DA67B6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250" y="6469286"/>
                      <a:ext cx="10774247" cy="307574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 dirty="0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5" name="TextBox 154">
                      <a:extLst>
                        <a:ext uri="{FF2B5EF4-FFF2-40B4-BE49-F238E27FC236}">
                          <a16:creationId xmlns:a16="http://schemas.microsoft.com/office/drawing/2014/main" id="{29958374-3A88-4CE0-A792-055ACCB6E9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26578" y="6407289"/>
                      <a:ext cx="638649" cy="10671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oMath>
                      </a14:m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vi-VN" b="1" dirty="0"/>
                    </a:p>
                  </p:txBody>
                </p:sp>
              </mc:Choice>
              <mc:Fallback xmlns="">
                <p:sp>
                  <p:nvSpPr>
                    <p:cNvPr id="155" name="TextBox 154">
                      <a:extLst>
                        <a:ext uri="{FF2B5EF4-FFF2-40B4-BE49-F238E27FC236}">
                          <a16:creationId xmlns:a16="http://schemas.microsoft.com/office/drawing/2014/main" id="{29958374-3A88-4CE0-A792-055ACCB6E9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26578" y="6407289"/>
                      <a:ext cx="638649" cy="106715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758813A1-BB9D-4800-8530-F17E569F9D8E}"/>
                    </a:ext>
                  </a:extLst>
                </p:cNvPr>
                <p:cNvSpPr txBox="1"/>
                <p:nvPr/>
              </p:nvSpPr>
              <p:spPr>
                <a:xfrm>
                  <a:off x="4724653" y="11578941"/>
                  <a:ext cx="3667105" cy="7218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𝒚</m:t>
                        </m:r>
                        <m:r>
                          <a:rPr lang="en-US" sz="40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vi-V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–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758813A1-BB9D-4800-8530-F17E569F9D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653" y="11578941"/>
                  <a:ext cx="3667105" cy="72180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5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CHIỀU BIẾN THIÊN CỦA HÀM SỐ BẬC HAI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lý: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7A3D97B-8D26-4000-B3F6-282CDCDA3692}"/>
              </a:ext>
            </a:extLst>
          </p:cNvPr>
          <p:cNvGrpSpPr/>
          <p:nvPr/>
        </p:nvGrpSpPr>
        <p:grpSpPr>
          <a:xfrm>
            <a:off x="1282162" y="5670332"/>
            <a:ext cx="21819676" cy="7652068"/>
            <a:chOff x="1270511" y="5867400"/>
            <a:chExt cx="21819676" cy="8648266"/>
          </a:xfrm>
        </p:grpSpPr>
        <p:sp>
          <p:nvSpPr>
            <p:cNvPr id="87" name="Rounded Rectangle 52">
              <a:extLst>
                <a:ext uri="{FF2B5EF4-FFF2-40B4-BE49-F238E27FC236}">
                  <a16:creationId xmlns:a16="http://schemas.microsoft.com/office/drawing/2014/main" id="{434D1519-A5D4-4919-B2D2-465A59150665}"/>
                </a:ext>
              </a:extLst>
            </p:cNvPr>
            <p:cNvSpPr/>
            <p:nvPr/>
          </p:nvSpPr>
          <p:spPr>
            <a:xfrm>
              <a:off x="1272210" y="6139009"/>
              <a:ext cx="21817977" cy="83766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8" name="Group 60">
              <a:extLst>
                <a:ext uri="{FF2B5EF4-FFF2-40B4-BE49-F238E27FC236}">
                  <a16:creationId xmlns:a16="http://schemas.microsoft.com/office/drawing/2014/main" id="{F49551DE-4560-43C4-A5B8-70DA0F229B17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3" name="Freeform 20">
                <a:extLst>
                  <a:ext uri="{FF2B5EF4-FFF2-40B4-BE49-F238E27FC236}">
                    <a16:creationId xmlns:a16="http://schemas.microsoft.com/office/drawing/2014/main" id="{34BFFA32-AFE3-4C65-9246-A8F11390617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36AA4DF-B495-41AE-88C0-94E844FC24B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6" name="Round Diagonal Corner Rectangle 58">
                <a:extLst>
                  <a:ext uri="{FF2B5EF4-FFF2-40B4-BE49-F238E27FC236}">
                    <a16:creationId xmlns:a16="http://schemas.microsoft.com/office/drawing/2014/main" id="{506B759F-A16E-405A-BC12-148EE2957F3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15">
                <a:extLst>
                  <a:ext uri="{FF2B5EF4-FFF2-40B4-BE49-F238E27FC236}">
                    <a16:creationId xmlns:a16="http://schemas.microsoft.com/office/drawing/2014/main" id="{8DB67921-964A-4328-9288-2EB3866DDE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8" name="Group 54">
            <a:extLst>
              <a:ext uri="{FF2B5EF4-FFF2-40B4-BE49-F238E27FC236}">
                <a16:creationId xmlns:a16="http://schemas.microsoft.com/office/drawing/2014/main" id="{38BA57AE-D828-4261-A77B-180D73052DEB}"/>
              </a:ext>
            </a:extLst>
          </p:cNvPr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ounded Rectangle 61">
                  <a:extLst>
                    <a:ext uri="{FF2B5EF4-FFF2-40B4-BE49-F238E27FC236}">
                      <a16:creationId xmlns:a16="http://schemas.microsoft.com/office/drawing/2014/main" id="{4581BE4D-5390-43A2-8D73-6BC97D1BBAF8}"/>
                    </a:ext>
                  </a:extLst>
                </p:cNvPr>
                <p:cNvSpPr/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379788"/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Lập bảng biến thiên của hàm số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𝒚</m:t>
                      </m:r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9" name="Rounded Rectangle 61">
                  <a:extLst>
                    <a:ext uri="{FF2B5EF4-FFF2-40B4-BE49-F238E27FC236}">
                      <a16:creationId xmlns:a16="http://schemas.microsoft.com/office/drawing/2014/main" id="{4581BE4D-5390-43A2-8D73-6BC97D1BBA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67">
              <a:extLst>
                <a:ext uri="{FF2B5EF4-FFF2-40B4-BE49-F238E27FC236}">
                  <a16:creationId xmlns:a16="http://schemas.microsoft.com/office/drawing/2014/main" id="{5823C5E5-B09D-46F2-8795-49635452D900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2A3003BC-DCD5-4BA3-9513-EA44D49502F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F133583-3B35-4DB0-B09F-3A8814A734A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5</a:t>
                </a:r>
              </a:p>
            </p:txBody>
          </p:sp>
          <p:grpSp>
            <p:nvGrpSpPr>
              <p:cNvPr id="112" name="Group 70">
                <a:extLst>
                  <a:ext uri="{FF2B5EF4-FFF2-40B4-BE49-F238E27FC236}">
                    <a16:creationId xmlns:a16="http://schemas.microsoft.com/office/drawing/2014/main" id="{D861278E-75AE-4748-B8D1-A6F21E127F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39D59A8F-2C81-4A3C-BE8F-DADD5F8D99B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13">
                  <a:extLst>
                    <a:ext uri="{FF2B5EF4-FFF2-40B4-BE49-F238E27FC236}">
                      <a16:creationId xmlns:a16="http://schemas.microsoft.com/office/drawing/2014/main" id="{27AD7CA8-B38E-4603-AB9F-9F768DE2E5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4">
                  <a:extLst>
                    <a:ext uri="{FF2B5EF4-FFF2-40B4-BE49-F238E27FC236}">
                      <a16:creationId xmlns:a16="http://schemas.microsoft.com/office/drawing/2014/main" id="{CFEBE22A-64DC-413B-950E-52D74FCD49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5">
                  <a:extLst>
                    <a:ext uri="{FF2B5EF4-FFF2-40B4-BE49-F238E27FC236}">
                      <a16:creationId xmlns:a16="http://schemas.microsoft.com/office/drawing/2014/main" id="{1B91EA3C-173A-41EE-BD8A-658278ED35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6">
                  <a:extLst>
                    <a:ext uri="{FF2B5EF4-FFF2-40B4-BE49-F238E27FC236}">
                      <a16:creationId xmlns:a16="http://schemas.microsoft.com/office/drawing/2014/main" id="{41A6ADCB-3B18-4DA2-BC0F-018EA53797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7">
                  <a:extLst>
                    <a:ext uri="{FF2B5EF4-FFF2-40B4-BE49-F238E27FC236}">
                      <a16:creationId xmlns:a16="http://schemas.microsoft.com/office/drawing/2014/main" id="{75FC9573-3774-4D63-AB97-1F2A5C0814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8">
                  <a:extLst>
                    <a:ext uri="{FF2B5EF4-FFF2-40B4-BE49-F238E27FC236}">
                      <a16:creationId xmlns:a16="http://schemas.microsoft.com/office/drawing/2014/main" id="{06BE7733-A2DA-4BDE-A5CD-A1FAB1CAFA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9">
                  <a:extLst>
                    <a:ext uri="{FF2B5EF4-FFF2-40B4-BE49-F238E27FC236}">
                      <a16:creationId xmlns:a16="http://schemas.microsoft.com/office/drawing/2014/main" id="{08C12E8D-7CFB-4D0C-8FF6-C1DDA5FD65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0">
                  <a:extLst>
                    <a:ext uri="{FF2B5EF4-FFF2-40B4-BE49-F238E27FC236}">
                      <a16:creationId xmlns:a16="http://schemas.microsoft.com/office/drawing/2014/main" id="{88B00107-9FB6-4A73-B53B-19EF576E68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1">
                  <a:extLst>
                    <a:ext uri="{FF2B5EF4-FFF2-40B4-BE49-F238E27FC236}">
                      <a16:creationId xmlns:a16="http://schemas.microsoft.com/office/drawing/2014/main" id="{C21E0C29-121F-441D-BD57-A4C6DE5159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2">
                  <a:extLst>
                    <a:ext uri="{FF2B5EF4-FFF2-40B4-BE49-F238E27FC236}">
                      <a16:creationId xmlns:a16="http://schemas.microsoft.com/office/drawing/2014/main" id="{B12BB8BA-B9E9-4995-A796-8020D30764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3">
                  <a:extLst>
                    <a:ext uri="{FF2B5EF4-FFF2-40B4-BE49-F238E27FC236}">
                      <a16:creationId xmlns:a16="http://schemas.microsoft.com/office/drawing/2014/main" id="{1F9FF979-FB08-40E7-8004-D01F71BE1D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4">
                  <a:extLst>
                    <a:ext uri="{FF2B5EF4-FFF2-40B4-BE49-F238E27FC236}">
                      <a16:creationId xmlns:a16="http://schemas.microsoft.com/office/drawing/2014/main" id="{50919B0B-160E-42BF-AC23-BB23794C7C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5">
                  <a:extLst>
                    <a:ext uri="{FF2B5EF4-FFF2-40B4-BE49-F238E27FC236}">
                      <a16:creationId xmlns:a16="http://schemas.microsoft.com/office/drawing/2014/main" id="{3DB2298E-A380-427E-9BDA-CF061E8E9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6">
                  <a:extLst>
                    <a:ext uri="{FF2B5EF4-FFF2-40B4-BE49-F238E27FC236}">
                      <a16:creationId xmlns:a16="http://schemas.microsoft.com/office/drawing/2014/main" id="{8BB2166D-2F9A-4946-BB2B-7381C6850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7">
                  <a:extLst>
                    <a:ext uri="{FF2B5EF4-FFF2-40B4-BE49-F238E27FC236}">
                      <a16:creationId xmlns:a16="http://schemas.microsoft.com/office/drawing/2014/main" id="{996BED88-A3EB-4B3B-BC8C-62044FD04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8">
                  <a:extLst>
                    <a:ext uri="{FF2B5EF4-FFF2-40B4-BE49-F238E27FC236}">
                      <a16:creationId xmlns:a16="http://schemas.microsoft.com/office/drawing/2014/main" id="{F3E28273-510C-4D92-B1DA-98B29FFDB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9">
                  <a:extLst>
                    <a:ext uri="{FF2B5EF4-FFF2-40B4-BE49-F238E27FC236}">
                      <a16:creationId xmlns:a16="http://schemas.microsoft.com/office/drawing/2014/main" id="{FB41A024-CFB9-43D8-A145-43EF864F5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0">
                  <a:extLst>
                    <a:ext uri="{FF2B5EF4-FFF2-40B4-BE49-F238E27FC236}">
                      <a16:creationId xmlns:a16="http://schemas.microsoft.com/office/drawing/2014/main" id="{38585852-01C9-47F5-AD0C-8D68AC8FD9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31">
                  <a:extLst>
                    <a:ext uri="{FF2B5EF4-FFF2-40B4-BE49-F238E27FC236}">
                      <a16:creationId xmlns:a16="http://schemas.microsoft.com/office/drawing/2014/main" id="{946444BA-8C6D-4611-A488-39CBA3E27C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32">
                  <a:extLst>
                    <a:ext uri="{FF2B5EF4-FFF2-40B4-BE49-F238E27FC236}">
                      <a16:creationId xmlns:a16="http://schemas.microsoft.com/office/drawing/2014/main" id="{E278480D-77FC-4678-88C3-1966C02B0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33">
                  <a:extLst>
                    <a:ext uri="{FF2B5EF4-FFF2-40B4-BE49-F238E27FC236}">
                      <a16:creationId xmlns:a16="http://schemas.microsoft.com/office/drawing/2014/main" id="{7CBCC112-7080-4AA5-863F-6D1634B50B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4">
                  <a:extLst>
                    <a:ext uri="{FF2B5EF4-FFF2-40B4-BE49-F238E27FC236}">
                      <a16:creationId xmlns:a16="http://schemas.microsoft.com/office/drawing/2014/main" id="{B1E209C5-00C9-4ED4-BA9A-1DA2EAE01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5">
                  <a:extLst>
                    <a:ext uri="{FF2B5EF4-FFF2-40B4-BE49-F238E27FC236}">
                      <a16:creationId xmlns:a16="http://schemas.microsoft.com/office/drawing/2014/main" id="{B58B720F-5C3B-4FD4-A517-88AC21896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6">
                  <a:extLst>
                    <a:ext uri="{FF2B5EF4-FFF2-40B4-BE49-F238E27FC236}">
                      <a16:creationId xmlns:a16="http://schemas.microsoft.com/office/drawing/2014/main" id="{EB1CB0A3-EAD8-48AC-8773-EA538B012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641248-279B-4740-ADCB-B4244E4C9C75}"/>
                  </a:ext>
                </a:extLst>
              </p:cNvPr>
              <p:cNvSpPr txBox="1"/>
              <p:nvPr/>
            </p:nvSpPr>
            <p:spPr>
              <a:xfrm>
                <a:off x="1779995" y="6411715"/>
                <a:ext cx="21195137" cy="4014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 độ đỉnh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bề lõm quay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xuống dưới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số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−∞;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 biến thiên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641248-279B-4740-ADCB-B4244E4C9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995" y="6411715"/>
                <a:ext cx="21195137" cy="4014625"/>
              </a:xfrm>
              <a:prstGeom prst="rect">
                <a:avLst/>
              </a:prstGeom>
              <a:blipFill>
                <a:blip r:embed="rId4"/>
                <a:stretch>
                  <a:fillRect l="-1179" r="-489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240F89A-1177-4B05-8C5D-DDEDDC5FB82E}"/>
              </a:ext>
            </a:extLst>
          </p:cNvPr>
          <p:cNvGrpSpPr/>
          <p:nvPr/>
        </p:nvGrpSpPr>
        <p:grpSpPr>
          <a:xfrm>
            <a:off x="6858000" y="10057862"/>
            <a:ext cx="11550378" cy="3141712"/>
            <a:chOff x="6546178" y="9782634"/>
            <a:chExt cx="11550378" cy="314171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7E1B899-CD5F-47A7-B6B7-247C288815B0}"/>
                </a:ext>
              </a:extLst>
            </p:cNvPr>
            <p:cNvGrpSpPr/>
            <p:nvPr/>
          </p:nvGrpSpPr>
          <p:grpSpPr>
            <a:xfrm>
              <a:off x="6546178" y="9782634"/>
              <a:ext cx="11550378" cy="3141712"/>
              <a:chOff x="4017431" y="9875888"/>
              <a:chExt cx="11550378" cy="3141712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7BFA6A66-2BFD-403F-92D0-060AB133B04E}"/>
                  </a:ext>
                </a:extLst>
              </p:cNvPr>
              <p:cNvGrpSpPr/>
              <p:nvPr/>
            </p:nvGrpSpPr>
            <p:grpSpPr>
              <a:xfrm>
                <a:off x="4024355" y="9875888"/>
                <a:ext cx="11543454" cy="3141712"/>
                <a:chOff x="-412933" y="6403314"/>
                <a:chExt cx="11543454" cy="314171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TextBox 151">
                      <a:extLst>
                        <a:ext uri="{FF2B5EF4-FFF2-40B4-BE49-F238E27FC236}">
                          <a16:creationId xmlns:a16="http://schemas.microsoft.com/office/drawing/2014/main" id="{E91D1462-3591-416C-B0A4-8046148E85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83146" y="6564152"/>
                      <a:ext cx="847677" cy="7540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oMath>
                        </m:oMathPara>
                      </a14:m>
                      <a:endParaRPr lang="vi-VN" b="1" dirty="0"/>
                    </a:p>
                  </p:txBody>
                </p:sp>
              </mc:Choice>
              <mc:Fallback xmlns="">
                <p:sp>
                  <p:nvSpPr>
                    <p:cNvPr id="152" name="TextBox 151">
                      <a:extLst>
                        <a:ext uri="{FF2B5EF4-FFF2-40B4-BE49-F238E27FC236}">
                          <a16:creationId xmlns:a16="http://schemas.microsoft.com/office/drawing/2014/main" id="{E91D1462-3591-416C-B0A4-8046148E857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83146" y="6564152"/>
                      <a:ext cx="847677" cy="75405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3C1DE56E-5606-4850-A056-9F7CA8DCEC63}"/>
                    </a:ext>
                  </a:extLst>
                </p:cNvPr>
                <p:cNvGrpSpPr/>
                <p:nvPr/>
              </p:nvGrpSpPr>
              <p:grpSpPr>
                <a:xfrm>
                  <a:off x="-412933" y="6403314"/>
                  <a:ext cx="11543454" cy="3141712"/>
                  <a:chOff x="-412933" y="6403314"/>
                  <a:chExt cx="11543454" cy="3141712"/>
                </a:xfrm>
              </p:grpSpPr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965DF4AD-2CA8-4CB3-B85B-2B4FF8031EC9}"/>
                      </a:ext>
                    </a:extLst>
                  </p:cNvPr>
                  <p:cNvGrpSpPr/>
                  <p:nvPr/>
                </p:nvGrpSpPr>
                <p:grpSpPr>
                  <a:xfrm>
                    <a:off x="-412933" y="6469286"/>
                    <a:ext cx="11543454" cy="3075740"/>
                    <a:chOff x="-412933" y="6469286"/>
                    <a:chExt cx="11543454" cy="3075740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6" name="Text Box 44">
                          <a:extLst>
                            <a:ext uri="{FF2B5EF4-FFF2-40B4-BE49-F238E27FC236}">
                              <a16:creationId xmlns:a16="http://schemas.microsoft.com/office/drawing/2014/main" id="{A33C61B5-599E-4C27-8340-87640C8625B9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92810" y="6469286"/>
                          <a:ext cx="961308" cy="696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0" tIns="0" rIns="0" bIns="0" anchor="t" anchorCtr="0" upright="1"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+∞</m:t>
                              </m:r>
                            </m:oMath>
                          </a14:m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endParaRPr lang="vi-VN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56" name="Text Box 44">
                          <a:extLst>
                            <a:ext uri="{FF2B5EF4-FFF2-40B4-BE49-F238E27FC236}">
                              <a16:creationId xmlns:a16="http://schemas.microsoft.com/office/drawing/2014/main" id="{A33C61B5-599E-4C27-8340-87640C8625B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9992810" y="6469286"/>
                          <a:ext cx="961308" cy="696233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vi-V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157" name="Group 156">
                      <a:extLst>
                        <a:ext uri="{FF2B5EF4-FFF2-40B4-BE49-F238E27FC236}">
                          <a16:creationId xmlns:a16="http://schemas.microsoft.com/office/drawing/2014/main" id="{4C0C28DE-DAAD-4701-AC00-72869143C6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412933" y="6469286"/>
                      <a:ext cx="11543454" cy="3075740"/>
                      <a:chOff x="-412933" y="6469286"/>
                      <a:chExt cx="11543454" cy="3075740"/>
                    </a:xfrm>
                  </p:grpSpPr>
                  <p:grpSp>
                    <p:nvGrpSpPr>
                      <p:cNvPr id="158" name="Group 157">
                        <a:extLst>
                          <a:ext uri="{FF2B5EF4-FFF2-40B4-BE49-F238E27FC236}">
                            <a16:creationId xmlns:a16="http://schemas.microsoft.com/office/drawing/2014/main" id="{99520B90-B0A8-42B1-A77E-9E973ECEB60A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-412933" y="6469345"/>
                        <a:ext cx="11543454" cy="3075681"/>
                        <a:chOff x="-8858" y="-1972"/>
                        <a:chExt cx="31233" cy="23537"/>
                      </a:xfrm>
                    </p:grpSpPr>
                    <p:cxnSp>
                      <p:nvCxnSpPr>
                        <p:cNvPr id="166" name="Line 28">
                          <a:extLst>
                            <a:ext uri="{FF2B5EF4-FFF2-40B4-BE49-F238E27FC236}">
                              <a16:creationId xmlns:a16="http://schemas.microsoft.com/office/drawing/2014/main" id="{CC1892D8-3B17-4DBE-B62E-DEECAED728B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-8858" y="5845"/>
                          <a:ext cx="31233" cy="0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67" name="Line 29">
                          <a:extLst>
                            <a:ext uri="{FF2B5EF4-FFF2-40B4-BE49-F238E27FC236}">
                              <a16:creationId xmlns:a16="http://schemas.microsoft.com/office/drawing/2014/main" id="{5F597731-115D-4DBE-91FE-8533ADD198B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2716" y="-1972"/>
                          <a:ext cx="0" cy="23537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89" name="Text Box 42">
                              <a:extLst>
                                <a:ext uri="{FF2B5EF4-FFF2-40B4-BE49-F238E27FC236}">
                                  <a16:creationId xmlns:a16="http://schemas.microsoft.com/office/drawing/2014/main" id="{64174FF9-E48C-49DB-B0F7-DB2ADAB30307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836" y="-1861"/>
                              <a:ext cx="2734" cy="57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0" tIns="0" rIns="0" bIns="0" anchor="t" anchorCtr="0" upright="1"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</a:pPr>
                              <a14:m>
                                <m:oMath xmlns:m="http://schemas.openxmlformats.org/officeDocument/2006/math"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−∞</m:t>
                                  </m:r>
                                </m:oMath>
                              </a14:m>
                              <a:r>
                                <a:rPr lang="en-US" sz="4400" dirty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a:t> </a:t>
                              </a:r>
                              <a:endParaRPr lang="vi-VN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89" name="Text Box 42">
                              <a:extLst>
                                <a:ext uri="{FF2B5EF4-FFF2-40B4-BE49-F238E27FC236}">
                                  <a16:creationId xmlns:a16="http://schemas.microsoft.com/office/drawing/2014/main" id="{64174FF9-E48C-49DB-B0F7-DB2ADAB30307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2836" y="-1861"/>
                              <a:ext cx="2734" cy="5726"/>
                            </a:xfrm>
                            <a:prstGeom prst="rect">
                              <a:avLst/>
                            </a:prstGeom>
                            <a:blipFill>
                              <a:blip r:embed="rId7"/>
                              <a:stretch>
                                <a:fillRect/>
                              </a:stretch>
                            </a:blipFill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vi-VN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190" name="Text Box 43">
                          <a:extLst>
                            <a:ext uri="{FF2B5EF4-FFF2-40B4-BE49-F238E27FC236}">
                              <a16:creationId xmlns:a16="http://schemas.microsoft.com/office/drawing/2014/main" id="{59645920-7DF5-41F8-A5AC-1D814771AAFF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865" y="2580"/>
                          <a:ext cx="1728" cy="5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0" tIns="0" rIns="0" bIns="0" anchor="t" anchorCtr="0" upright="1"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vi-VN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60" name="Rectangle 159">
                        <a:extLst>
                          <a:ext uri="{FF2B5EF4-FFF2-40B4-BE49-F238E27FC236}">
                            <a16:creationId xmlns:a16="http://schemas.microsoft.com/office/drawing/2014/main" id="{734CEC58-EF7E-4830-B130-BAF8DA67B6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412834" y="6469286"/>
                        <a:ext cx="11536332" cy="3075740"/>
                      </a:xfrm>
                      <a:prstGeom prst="rect">
                        <a:avLst/>
                      </a:prstGeom>
                      <a:noFill/>
                      <a:ln w="9525" cap="flat" cmpd="sng" algn="ctr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vi-VN" dirty="0"/>
                      </a:p>
                    </p:txBody>
                  </p:sp>
                </p:grp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5" name="TextBox 154">
                        <a:extLst>
                          <a:ext uri="{FF2B5EF4-FFF2-40B4-BE49-F238E27FC236}">
                            <a16:creationId xmlns:a16="http://schemas.microsoft.com/office/drawing/2014/main" id="{29958374-3A88-4CE0-A792-055ACCB6E9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201581" y="6403314"/>
                        <a:ext cx="638649" cy="10703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f>
                              <m:fPr>
                                <m:ctrlPr>
                                  <a:rPr lang="vi-VN" sz="4400" b="1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oMath>
                        </a14:m>
                        <a:r>
                          <a:rPr lang="en-US" sz="4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a:t> </a:t>
                        </a:r>
                        <a:endParaRPr lang="vi-VN" b="1" dirty="0"/>
                      </a:p>
                    </p:txBody>
                  </p:sp>
                </mc:Choice>
                <mc:Fallback xmlns="">
                  <p:sp>
                    <p:nvSpPr>
                      <p:cNvPr id="155" name="TextBox 154">
                        <a:extLst>
                          <a:ext uri="{FF2B5EF4-FFF2-40B4-BE49-F238E27FC236}">
                            <a16:creationId xmlns:a16="http://schemas.microsoft.com/office/drawing/2014/main" id="{29958374-3A88-4CE0-A792-055ACCB6E9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01581" y="6403314"/>
                        <a:ext cx="638649" cy="1070358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758813A1-BB9D-4800-8530-F17E569F9D8E}"/>
                      </a:ext>
                    </a:extLst>
                  </p:cNvPr>
                  <p:cNvSpPr txBox="1"/>
                  <p:nvPr/>
                </p:nvSpPr>
                <p:spPr>
                  <a:xfrm>
                    <a:off x="4017431" y="11578941"/>
                    <a:ext cx="4283728" cy="72180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𝒚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vi-VN" sz="40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oMath>
                      </m:oMathPara>
                    </a14:m>
                    <a:endParaRPr lang="vi-VN" sz="4000" b="1" dirty="0"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758813A1-BB9D-4800-8530-F17E569F9D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7431" y="11578941"/>
                    <a:ext cx="4283728" cy="72180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 Box 44">
                  <a:extLst>
                    <a:ext uri="{FF2B5EF4-FFF2-40B4-BE49-F238E27FC236}">
                      <a16:creationId xmlns:a16="http://schemas.microsoft.com/office/drawing/2014/main" id="{C6A1D0EE-9ABD-4916-A1E7-03C2537BF5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31853" y="12215220"/>
                  <a:ext cx="961308" cy="696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a14:m>
                  <a:r>
                    <a:rPr lang="en-US" sz="44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vi-VN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7" name="Text Box 44">
                  <a:extLst>
                    <a:ext uri="{FF2B5EF4-FFF2-40B4-BE49-F238E27FC236}">
                      <a16:creationId xmlns:a16="http://schemas.microsoft.com/office/drawing/2014/main" id="{C6A1D0EE-9ABD-4916-A1E7-03C2537BF5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131853" y="12215220"/>
                  <a:ext cx="961308" cy="6962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961A1C08-E37F-44B2-B39B-5B7324499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2145" y="11411976"/>
              <a:ext cx="268324" cy="198233"/>
            </a:xfrm>
            <a:custGeom>
              <a:avLst/>
              <a:gdLst>
                <a:gd name="T0" fmla="*/ 21600 w 21600"/>
                <a:gd name="T1" fmla="*/ 0 h 21600"/>
                <a:gd name="T2" fmla="*/ 6902 w 21600"/>
                <a:gd name="T3" fmla="*/ 21600 h 21600"/>
                <a:gd name="T4" fmla="*/ 6902 w 21600"/>
                <a:gd name="T5" fmla="*/ 21600 h 21600"/>
                <a:gd name="T6" fmla="*/ 9458 w 21600"/>
                <a:gd name="T7" fmla="*/ 7568 h 21600"/>
                <a:gd name="T8" fmla="*/ 9458 w 21600"/>
                <a:gd name="T9" fmla="*/ 7568 h 21600"/>
                <a:gd name="T10" fmla="*/ 0 w 21600"/>
                <a:gd name="T11" fmla="*/ 1104 h 21600"/>
                <a:gd name="T12" fmla="*/ 0 w 21600"/>
                <a:gd name="T13" fmla="*/ 1104 h 21600"/>
                <a:gd name="T14" fmla="*/ 21600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02" y="21600"/>
                  </a:lnTo>
                  <a:lnTo>
                    <a:pt x="9458" y="7568"/>
                  </a:lnTo>
                  <a:lnTo>
                    <a:pt x="0" y="11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vi-VN"/>
            </a:p>
          </p:txBody>
        </p:sp>
        <p:cxnSp>
          <p:nvCxnSpPr>
            <p:cNvPr id="79" name="Line 30">
              <a:extLst>
                <a:ext uri="{FF2B5EF4-FFF2-40B4-BE49-F238E27FC236}">
                  <a16:creationId xmlns:a16="http://schemas.microsoft.com/office/drawing/2014/main" id="{FFDAE9F7-BAB9-43D5-8620-6708752194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865424" y="11411976"/>
              <a:ext cx="2619545" cy="935235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Line 31">
              <a:extLst>
                <a:ext uri="{FF2B5EF4-FFF2-40B4-BE49-F238E27FC236}">
                  <a16:creationId xmlns:a16="http://schemas.microsoft.com/office/drawing/2014/main" id="{44C9F52D-2973-496D-B63F-13D39FB9FE4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521239" y="11456797"/>
              <a:ext cx="2186134" cy="929356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 Box 44">
                  <a:extLst>
                    <a:ext uri="{FF2B5EF4-FFF2-40B4-BE49-F238E27FC236}">
                      <a16:creationId xmlns:a16="http://schemas.microsoft.com/office/drawing/2014/main" id="{D9E8C852-CF72-4B61-9BDB-AEE117C288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22500" y="12152507"/>
                  <a:ext cx="961308" cy="696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a14:m>
                  <a:r>
                    <a:rPr lang="en-US" sz="44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vi-VN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 Box 44">
                  <a:extLst>
                    <a:ext uri="{FF2B5EF4-FFF2-40B4-BE49-F238E27FC236}">
                      <a16:creationId xmlns:a16="http://schemas.microsoft.com/office/drawing/2014/main" id="{D9E8C852-CF72-4B61-9BDB-AEE117C288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922500" y="12152507"/>
                  <a:ext cx="961308" cy="69623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 Box 47">
                  <a:extLst>
                    <a:ext uri="{FF2B5EF4-FFF2-40B4-BE49-F238E27FC236}">
                      <a16:creationId xmlns:a16="http://schemas.microsoft.com/office/drawing/2014/main" id="{DDC87FD1-37C1-4252-9FD7-06649F908B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110931" y="10722401"/>
                  <a:ext cx="636175" cy="1146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Text Box 47">
                  <a:extLst>
                    <a:ext uri="{FF2B5EF4-FFF2-40B4-BE49-F238E27FC236}">
                      <a16:creationId xmlns:a16="http://schemas.microsoft.com/office/drawing/2014/main" id="{DDC87FD1-37C1-4252-9FD7-06649F908B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110931" y="10722401"/>
                  <a:ext cx="636175" cy="1146275"/>
                </a:xfrm>
                <a:prstGeom prst="rect">
                  <a:avLst/>
                </a:prstGeom>
                <a:blipFill>
                  <a:blip r:embed="rId12"/>
                  <a:stretch>
                    <a:fillRect l="-96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D297D700-8615-428C-AB90-D3AA865D0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4759" y="12190038"/>
              <a:ext cx="269802" cy="198233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0496 h 21600"/>
                <a:gd name="T4" fmla="*/ 0 w 21600"/>
                <a:gd name="T5" fmla="*/ 20496 h 21600"/>
                <a:gd name="T6" fmla="*/ 9529 w 21600"/>
                <a:gd name="T7" fmla="*/ 14032 h 21600"/>
                <a:gd name="T8" fmla="*/ 9529 w 21600"/>
                <a:gd name="T9" fmla="*/ 14032 h 21600"/>
                <a:gd name="T10" fmla="*/ 6861 w 21600"/>
                <a:gd name="T11" fmla="*/ 0 h 21600"/>
                <a:gd name="T12" fmla="*/ 6861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0496"/>
                  </a:lnTo>
                  <a:lnTo>
                    <a:pt x="9529" y="14032"/>
                  </a:lnTo>
                  <a:lnTo>
                    <a:pt x="6861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42989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CHIỀU BIẾN THIÊN CỦA HÀM SỐ BẬC HAI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lý: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7A3D97B-8D26-4000-B3F6-282CDCDA3692}"/>
              </a:ext>
            </a:extLst>
          </p:cNvPr>
          <p:cNvGrpSpPr/>
          <p:nvPr/>
        </p:nvGrpSpPr>
        <p:grpSpPr>
          <a:xfrm>
            <a:off x="1282162" y="5670332"/>
            <a:ext cx="21819676" cy="7652068"/>
            <a:chOff x="1270511" y="5867400"/>
            <a:chExt cx="21819676" cy="8648266"/>
          </a:xfrm>
        </p:grpSpPr>
        <p:sp>
          <p:nvSpPr>
            <p:cNvPr id="87" name="Rounded Rectangle 52">
              <a:extLst>
                <a:ext uri="{FF2B5EF4-FFF2-40B4-BE49-F238E27FC236}">
                  <a16:creationId xmlns:a16="http://schemas.microsoft.com/office/drawing/2014/main" id="{434D1519-A5D4-4919-B2D2-465A59150665}"/>
                </a:ext>
              </a:extLst>
            </p:cNvPr>
            <p:cNvSpPr/>
            <p:nvPr/>
          </p:nvSpPr>
          <p:spPr>
            <a:xfrm>
              <a:off x="1272210" y="6139009"/>
              <a:ext cx="21817977" cy="83766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8" name="Group 60">
              <a:extLst>
                <a:ext uri="{FF2B5EF4-FFF2-40B4-BE49-F238E27FC236}">
                  <a16:creationId xmlns:a16="http://schemas.microsoft.com/office/drawing/2014/main" id="{F49551DE-4560-43C4-A5B8-70DA0F229B17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3" name="Freeform 20">
                <a:extLst>
                  <a:ext uri="{FF2B5EF4-FFF2-40B4-BE49-F238E27FC236}">
                    <a16:creationId xmlns:a16="http://schemas.microsoft.com/office/drawing/2014/main" id="{34BFFA32-AFE3-4C65-9246-A8F11390617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36AA4DF-B495-41AE-88C0-94E844FC24B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6" name="Round Diagonal Corner Rectangle 58">
                <a:extLst>
                  <a:ext uri="{FF2B5EF4-FFF2-40B4-BE49-F238E27FC236}">
                    <a16:creationId xmlns:a16="http://schemas.microsoft.com/office/drawing/2014/main" id="{506B759F-A16E-405A-BC12-148EE2957F3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15">
                <a:extLst>
                  <a:ext uri="{FF2B5EF4-FFF2-40B4-BE49-F238E27FC236}">
                    <a16:creationId xmlns:a16="http://schemas.microsoft.com/office/drawing/2014/main" id="{8DB67921-964A-4328-9288-2EB3866DDE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8" name="Group 54">
            <a:extLst>
              <a:ext uri="{FF2B5EF4-FFF2-40B4-BE49-F238E27FC236}">
                <a16:creationId xmlns:a16="http://schemas.microsoft.com/office/drawing/2014/main" id="{38BA57AE-D828-4261-A77B-180D73052DEB}"/>
              </a:ext>
            </a:extLst>
          </p:cNvPr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ounded Rectangle 61">
                  <a:extLst>
                    <a:ext uri="{FF2B5EF4-FFF2-40B4-BE49-F238E27FC236}">
                      <a16:creationId xmlns:a16="http://schemas.microsoft.com/office/drawing/2014/main" id="{4581BE4D-5390-43A2-8D73-6BC97D1BBAF8}"/>
                    </a:ext>
                  </a:extLst>
                </p:cNvPr>
                <p:cNvSpPr/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379788"/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Lập bảng biến thiên của hàm số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𝒚</m:t>
                      </m:r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9" name="Rounded Rectangle 61">
                  <a:extLst>
                    <a:ext uri="{FF2B5EF4-FFF2-40B4-BE49-F238E27FC236}">
                      <a16:creationId xmlns:a16="http://schemas.microsoft.com/office/drawing/2014/main" id="{4581BE4D-5390-43A2-8D73-6BC97D1BBA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67">
              <a:extLst>
                <a:ext uri="{FF2B5EF4-FFF2-40B4-BE49-F238E27FC236}">
                  <a16:creationId xmlns:a16="http://schemas.microsoft.com/office/drawing/2014/main" id="{5823C5E5-B09D-46F2-8795-49635452D900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2A3003BC-DCD5-4BA3-9513-EA44D49502F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F133583-3B35-4DB0-B09F-3A8814A734A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6</a:t>
                </a:r>
              </a:p>
            </p:txBody>
          </p:sp>
          <p:grpSp>
            <p:nvGrpSpPr>
              <p:cNvPr id="112" name="Group 70">
                <a:extLst>
                  <a:ext uri="{FF2B5EF4-FFF2-40B4-BE49-F238E27FC236}">
                    <a16:creationId xmlns:a16="http://schemas.microsoft.com/office/drawing/2014/main" id="{D861278E-75AE-4748-B8D1-A6F21E127F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39D59A8F-2C81-4A3C-BE8F-DADD5F8D99B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13">
                  <a:extLst>
                    <a:ext uri="{FF2B5EF4-FFF2-40B4-BE49-F238E27FC236}">
                      <a16:creationId xmlns:a16="http://schemas.microsoft.com/office/drawing/2014/main" id="{27AD7CA8-B38E-4603-AB9F-9F768DE2E5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4">
                  <a:extLst>
                    <a:ext uri="{FF2B5EF4-FFF2-40B4-BE49-F238E27FC236}">
                      <a16:creationId xmlns:a16="http://schemas.microsoft.com/office/drawing/2014/main" id="{CFEBE22A-64DC-413B-950E-52D74FCD49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5">
                  <a:extLst>
                    <a:ext uri="{FF2B5EF4-FFF2-40B4-BE49-F238E27FC236}">
                      <a16:creationId xmlns:a16="http://schemas.microsoft.com/office/drawing/2014/main" id="{1B91EA3C-173A-41EE-BD8A-658278ED35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6">
                  <a:extLst>
                    <a:ext uri="{FF2B5EF4-FFF2-40B4-BE49-F238E27FC236}">
                      <a16:creationId xmlns:a16="http://schemas.microsoft.com/office/drawing/2014/main" id="{41A6ADCB-3B18-4DA2-BC0F-018EA53797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7">
                  <a:extLst>
                    <a:ext uri="{FF2B5EF4-FFF2-40B4-BE49-F238E27FC236}">
                      <a16:creationId xmlns:a16="http://schemas.microsoft.com/office/drawing/2014/main" id="{75FC9573-3774-4D63-AB97-1F2A5C0814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8">
                  <a:extLst>
                    <a:ext uri="{FF2B5EF4-FFF2-40B4-BE49-F238E27FC236}">
                      <a16:creationId xmlns:a16="http://schemas.microsoft.com/office/drawing/2014/main" id="{06BE7733-A2DA-4BDE-A5CD-A1FAB1CAFA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9">
                  <a:extLst>
                    <a:ext uri="{FF2B5EF4-FFF2-40B4-BE49-F238E27FC236}">
                      <a16:creationId xmlns:a16="http://schemas.microsoft.com/office/drawing/2014/main" id="{08C12E8D-7CFB-4D0C-8FF6-C1DDA5FD65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0">
                  <a:extLst>
                    <a:ext uri="{FF2B5EF4-FFF2-40B4-BE49-F238E27FC236}">
                      <a16:creationId xmlns:a16="http://schemas.microsoft.com/office/drawing/2014/main" id="{88B00107-9FB6-4A73-B53B-19EF576E68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1">
                  <a:extLst>
                    <a:ext uri="{FF2B5EF4-FFF2-40B4-BE49-F238E27FC236}">
                      <a16:creationId xmlns:a16="http://schemas.microsoft.com/office/drawing/2014/main" id="{C21E0C29-121F-441D-BD57-A4C6DE5159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2">
                  <a:extLst>
                    <a:ext uri="{FF2B5EF4-FFF2-40B4-BE49-F238E27FC236}">
                      <a16:creationId xmlns:a16="http://schemas.microsoft.com/office/drawing/2014/main" id="{B12BB8BA-B9E9-4995-A796-8020D30764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3">
                  <a:extLst>
                    <a:ext uri="{FF2B5EF4-FFF2-40B4-BE49-F238E27FC236}">
                      <a16:creationId xmlns:a16="http://schemas.microsoft.com/office/drawing/2014/main" id="{1F9FF979-FB08-40E7-8004-D01F71BE1D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4">
                  <a:extLst>
                    <a:ext uri="{FF2B5EF4-FFF2-40B4-BE49-F238E27FC236}">
                      <a16:creationId xmlns:a16="http://schemas.microsoft.com/office/drawing/2014/main" id="{50919B0B-160E-42BF-AC23-BB23794C7C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5">
                  <a:extLst>
                    <a:ext uri="{FF2B5EF4-FFF2-40B4-BE49-F238E27FC236}">
                      <a16:creationId xmlns:a16="http://schemas.microsoft.com/office/drawing/2014/main" id="{3DB2298E-A380-427E-9BDA-CF061E8E9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6">
                  <a:extLst>
                    <a:ext uri="{FF2B5EF4-FFF2-40B4-BE49-F238E27FC236}">
                      <a16:creationId xmlns:a16="http://schemas.microsoft.com/office/drawing/2014/main" id="{8BB2166D-2F9A-4946-BB2B-7381C6850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7">
                  <a:extLst>
                    <a:ext uri="{FF2B5EF4-FFF2-40B4-BE49-F238E27FC236}">
                      <a16:creationId xmlns:a16="http://schemas.microsoft.com/office/drawing/2014/main" id="{996BED88-A3EB-4B3B-BC8C-62044FD04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8">
                  <a:extLst>
                    <a:ext uri="{FF2B5EF4-FFF2-40B4-BE49-F238E27FC236}">
                      <a16:creationId xmlns:a16="http://schemas.microsoft.com/office/drawing/2014/main" id="{F3E28273-510C-4D92-B1DA-98B29FFDB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9">
                  <a:extLst>
                    <a:ext uri="{FF2B5EF4-FFF2-40B4-BE49-F238E27FC236}">
                      <a16:creationId xmlns:a16="http://schemas.microsoft.com/office/drawing/2014/main" id="{FB41A024-CFB9-43D8-A145-43EF864F5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0">
                  <a:extLst>
                    <a:ext uri="{FF2B5EF4-FFF2-40B4-BE49-F238E27FC236}">
                      <a16:creationId xmlns:a16="http://schemas.microsoft.com/office/drawing/2014/main" id="{38585852-01C9-47F5-AD0C-8D68AC8FD9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31">
                  <a:extLst>
                    <a:ext uri="{FF2B5EF4-FFF2-40B4-BE49-F238E27FC236}">
                      <a16:creationId xmlns:a16="http://schemas.microsoft.com/office/drawing/2014/main" id="{946444BA-8C6D-4611-A488-39CBA3E27C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32">
                  <a:extLst>
                    <a:ext uri="{FF2B5EF4-FFF2-40B4-BE49-F238E27FC236}">
                      <a16:creationId xmlns:a16="http://schemas.microsoft.com/office/drawing/2014/main" id="{E278480D-77FC-4678-88C3-1966C02B0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33">
                  <a:extLst>
                    <a:ext uri="{FF2B5EF4-FFF2-40B4-BE49-F238E27FC236}">
                      <a16:creationId xmlns:a16="http://schemas.microsoft.com/office/drawing/2014/main" id="{7CBCC112-7080-4AA5-863F-6D1634B50B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4">
                  <a:extLst>
                    <a:ext uri="{FF2B5EF4-FFF2-40B4-BE49-F238E27FC236}">
                      <a16:creationId xmlns:a16="http://schemas.microsoft.com/office/drawing/2014/main" id="{B1E209C5-00C9-4ED4-BA9A-1DA2EAE01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5">
                  <a:extLst>
                    <a:ext uri="{FF2B5EF4-FFF2-40B4-BE49-F238E27FC236}">
                      <a16:creationId xmlns:a16="http://schemas.microsoft.com/office/drawing/2014/main" id="{B58B720F-5C3B-4FD4-A517-88AC21896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6">
                  <a:extLst>
                    <a:ext uri="{FF2B5EF4-FFF2-40B4-BE49-F238E27FC236}">
                      <a16:creationId xmlns:a16="http://schemas.microsoft.com/office/drawing/2014/main" id="{EB1CB0A3-EAD8-48AC-8773-EA538B012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641248-279B-4740-ADCB-B4244E4C9C75}"/>
                  </a:ext>
                </a:extLst>
              </p:cNvPr>
              <p:cNvSpPr txBox="1"/>
              <p:nvPr/>
            </p:nvSpPr>
            <p:spPr>
              <a:xfrm>
                <a:off x="1742953" y="6482117"/>
                <a:ext cx="21357185" cy="366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 độ đỉnh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bề lõm hướng lên trên.</a:t>
                </a:r>
                <a:endPara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số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−∞;</m:t>
                        </m:r>
                        <m:r>
                          <a:rPr lang="vi-V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 biến thiên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641248-279B-4740-ADCB-B4244E4C9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953" y="6482117"/>
                <a:ext cx="21357185" cy="3662990"/>
              </a:xfrm>
              <a:prstGeom prst="rect">
                <a:avLst/>
              </a:prstGeom>
              <a:blipFill>
                <a:blip r:embed="rId4"/>
                <a:stretch>
                  <a:fillRect l="-1170" r="-971" b="-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7E1B899-CD5F-47A7-B6B7-247C288815B0}"/>
              </a:ext>
            </a:extLst>
          </p:cNvPr>
          <p:cNvGrpSpPr/>
          <p:nvPr/>
        </p:nvGrpSpPr>
        <p:grpSpPr>
          <a:xfrm>
            <a:off x="7297915" y="9848606"/>
            <a:ext cx="10798641" cy="3075740"/>
            <a:chOff x="4769168" y="9941860"/>
            <a:chExt cx="10798641" cy="307574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7BFA6A66-2BFD-403F-92D0-060AB133B04E}"/>
                </a:ext>
              </a:extLst>
            </p:cNvPr>
            <p:cNvGrpSpPr/>
            <p:nvPr/>
          </p:nvGrpSpPr>
          <p:grpSpPr>
            <a:xfrm>
              <a:off x="4786453" y="9941860"/>
              <a:ext cx="10781356" cy="3075740"/>
              <a:chOff x="349165" y="6469286"/>
              <a:chExt cx="10781356" cy="30757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E91D1462-3591-416C-B0A4-8046148E857C}"/>
                      </a:ext>
                    </a:extLst>
                  </p:cNvPr>
                  <p:cNvSpPr txBox="1"/>
                  <p:nvPr/>
                </p:nvSpPr>
                <p:spPr>
                  <a:xfrm>
                    <a:off x="1683146" y="6564152"/>
                    <a:ext cx="847677" cy="75405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E91D1462-3591-416C-B0A4-8046148E85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83146" y="6564152"/>
                    <a:ext cx="847677" cy="75405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3C1DE56E-5606-4850-A056-9F7CA8DCEC63}"/>
                  </a:ext>
                </a:extLst>
              </p:cNvPr>
              <p:cNvGrpSpPr/>
              <p:nvPr/>
            </p:nvGrpSpPr>
            <p:grpSpPr>
              <a:xfrm>
                <a:off x="349165" y="6469286"/>
                <a:ext cx="10781356" cy="3075740"/>
                <a:chOff x="349165" y="6469286"/>
                <a:chExt cx="10781356" cy="3075740"/>
              </a:xfrm>
            </p:grpSpPr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965DF4AD-2CA8-4CB3-B85B-2B4FF8031EC9}"/>
                    </a:ext>
                  </a:extLst>
                </p:cNvPr>
                <p:cNvGrpSpPr/>
                <p:nvPr/>
              </p:nvGrpSpPr>
              <p:grpSpPr>
                <a:xfrm>
                  <a:off x="349165" y="6469286"/>
                  <a:ext cx="10781356" cy="3075740"/>
                  <a:chOff x="349165" y="6469286"/>
                  <a:chExt cx="10781356" cy="307574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6" name="Text Box 44">
                        <a:extLst>
                          <a:ext uri="{FF2B5EF4-FFF2-40B4-BE49-F238E27FC236}">
                            <a16:creationId xmlns:a16="http://schemas.microsoft.com/office/drawing/2014/main" id="{A33C61B5-599E-4C27-8340-87640C8625B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992810" y="6469286"/>
                        <a:ext cx="961308" cy="696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0" tIns="0" rIns="0" bIns="0" anchor="t" anchorCtr="0" upright="1">
                        <a:noAutofit/>
                      </a:bodyPr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14:m>
                          <m:oMath xmlns:m="http://schemas.openxmlformats.org/officeDocument/2006/math"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+∞</m:t>
                            </m:r>
                          </m:oMath>
                        </a14:m>
                        <a:r>
                          <a: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 </a:t>
                        </a:r>
                        <a:endParaRPr lang="vi-VN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6" name="Text Box 44">
                        <a:extLst>
                          <a:ext uri="{FF2B5EF4-FFF2-40B4-BE49-F238E27FC236}">
                            <a16:creationId xmlns:a16="http://schemas.microsoft.com/office/drawing/2014/main" id="{A33C61B5-599E-4C27-8340-87640C8625B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9992810" y="6469286"/>
                        <a:ext cx="961308" cy="696233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4C0C28DE-DAAD-4701-AC00-72869143C647}"/>
                      </a:ext>
                    </a:extLst>
                  </p:cNvPr>
                  <p:cNvGrpSpPr/>
                  <p:nvPr/>
                </p:nvGrpSpPr>
                <p:grpSpPr>
                  <a:xfrm>
                    <a:off x="349165" y="6469286"/>
                    <a:ext cx="10781356" cy="3075740"/>
                    <a:chOff x="349165" y="6469286"/>
                    <a:chExt cx="10781356" cy="3075740"/>
                  </a:xfrm>
                </p:grpSpPr>
                <p:grpSp>
                  <p:nvGrpSpPr>
                    <p:cNvPr id="158" name="Group 157">
                      <a:extLst>
                        <a:ext uri="{FF2B5EF4-FFF2-40B4-BE49-F238E27FC236}">
                          <a16:creationId xmlns:a16="http://schemas.microsoft.com/office/drawing/2014/main" id="{99520B90-B0A8-42B1-A77E-9E973ECEB60A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9165" y="6469345"/>
                      <a:ext cx="10781356" cy="3075681"/>
                      <a:chOff x="-6796" y="-1972"/>
                      <a:chExt cx="29171" cy="23537"/>
                    </a:xfrm>
                  </p:grpSpPr>
                  <p:sp>
                    <p:nvSpPr>
                      <p:cNvPr id="164" name="Freeform 26">
                        <a:extLst>
                          <a:ext uri="{FF2B5EF4-FFF2-40B4-BE49-F238E27FC236}">
                            <a16:creationId xmlns:a16="http://schemas.microsoft.com/office/drawing/2014/main" id="{847251D2-10FE-4B70-AA6A-84A56CA02F3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932" y="9819"/>
                        <a:ext cx="726" cy="1517"/>
                      </a:xfrm>
                      <a:custGeom>
                        <a:avLst/>
                        <a:gdLst>
                          <a:gd name="T0" fmla="*/ 21600 w 21600"/>
                          <a:gd name="T1" fmla="*/ 0 h 21600"/>
                          <a:gd name="T2" fmla="*/ 6902 w 21600"/>
                          <a:gd name="T3" fmla="*/ 21600 h 21600"/>
                          <a:gd name="T4" fmla="*/ 6902 w 21600"/>
                          <a:gd name="T5" fmla="*/ 21600 h 21600"/>
                          <a:gd name="T6" fmla="*/ 9458 w 21600"/>
                          <a:gd name="T7" fmla="*/ 7568 h 21600"/>
                          <a:gd name="T8" fmla="*/ 9458 w 21600"/>
                          <a:gd name="T9" fmla="*/ 7568 h 21600"/>
                          <a:gd name="T10" fmla="*/ 0 w 21600"/>
                          <a:gd name="T11" fmla="*/ 1104 h 21600"/>
                          <a:gd name="T12" fmla="*/ 0 w 21600"/>
                          <a:gd name="T13" fmla="*/ 1104 h 21600"/>
                          <a:gd name="T14" fmla="*/ 21600 w 21600"/>
                          <a:gd name="T1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21600" y="0"/>
                            </a:moveTo>
                            <a:lnTo>
                              <a:pt x="6902" y="21600"/>
                            </a:lnTo>
                            <a:lnTo>
                              <a:pt x="9458" y="7568"/>
                            </a:lnTo>
                            <a:lnTo>
                              <a:pt x="0" y="1104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165" name="Freeform 27">
                        <a:extLst>
                          <a:ext uri="{FF2B5EF4-FFF2-40B4-BE49-F238E27FC236}">
                            <a16:creationId xmlns:a16="http://schemas.microsoft.com/office/drawing/2014/main" id="{957452C6-B76D-4544-81F4-BE3E544CEE9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161" y="16502"/>
                        <a:ext cx="730" cy="1517"/>
                      </a:xfrm>
                      <a:custGeom>
                        <a:avLst/>
                        <a:gdLst>
                          <a:gd name="T0" fmla="*/ 21600 w 21600"/>
                          <a:gd name="T1" fmla="*/ 21600 h 21600"/>
                          <a:gd name="T2" fmla="*/ 0 w 21600"/>
                          <a:gd name="T3" fmla="*/ 20496 h 21600"/>
                          <a:gd name="T4" fmla="*/ 0 w 21600"/>
                          <a:gd name="T5" fmla="*/ 20496 h 21600"/>
                          <a:gd name="T6" fmla="*/ 9529 w 21600"/>
                          <a:gd name="T7" fmla="*/ 14032 h 21600"/>
                          <a:gd name="T8" fmla="*/ 9529 w 21600"/>
                          <a:gd name="T9" fmla="*/ 14032 h 21600"/>
                          <a:gd name="T10" fmla="*/ 6861 w 21600"/>
                          <a:gd name="T11" fmla="*/ 0 h 21600"/>
                          <a:gd name="T12" fmla="*/ 6861 w 21600"/>
                          <a:gd name="T13" fmla="*/ 0 h 21600"/>
                          <a:gd name="T14" fmla="*/ 21600 w 21600"/>
                          <a:gd name="T1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21600" y="21600"/>
                            </a:moveTo>
                            <a:lnTo>
                              <a:pt x="0" y="20496"/>
                            </a:lnTo>
                            <a:lnTo>
                              <a:pt x="9529" y="14032"/>
                            </a:lnTo>
                            <a:lnTo>
                              <a:pt x="6861" y="0"/>
                            </a:ln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vi-VN"/>
                      </a:p>
                    </p:txBody>
                  </p:sp>
                  <p:cxnSp>
                    <p:nvCxnSpPr>
                      <p:cNvPr id="166" name="Line 28">
                        <a:extLst>
                          <a:ext uri="{FF2B5EF4-FFF2-40B4-BE49-F238E27FC236}">
                            <a16:creationId xmlns:a16="http://schemas.microsoft.com/office/drawing/2014/main" id="{CC1892D8-3B17-4DBE-B62E-DEECAED728B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-6796" y="5845"/>
                        <a:ext cx="29171" cy="0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67" name="Line 29">
                        <a:extLst>
                          <a:ext uri="{FF2B5EF4-FFF2-40B4-BE49-F238E27FC236}">
                            <a16:creationId xmlns:a16="http://schemas.microsoft.com/office/drawing/2014/main" id="{5F597731-115D-4DBE-91FE-8533ADD198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2716" y="-1972"/>
                        <a:ext cx="0" cy="23537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68" name="Line 30">
                        <a:extLst>
                          <a:ext uri="{FF2B5EF4-FFF2-40B4-BE49-F238E27FC236}">
                            <a16:creationId xmlns:a16="http://schemas.microsoft.com/office/drawing/2014/main" id="{0E57274A-23F8-4FB0-BB8F-ED31863CF14D}"/>
                          </a:ext>
                        </a:extLst>
                      </p:cNvPr>
                      <p:cNvCxnSpPr>
                        <a:cxnSpLocks/>
                        <a:endCxn id="165" idx="3"/>
                      </p:cNvCxnSpPr>
                      <p:nvPr/>
                    </p:nvCxnSpPr>
                    <p:spPr bwMode="auto">
                      <a:xfrm>
                        <a:off x="4766" y="10117"/>
                        <a:ext cx="5717" cy="7370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69" name="Line 31">
                        <a:extLst>
                          <a:ext uri="{FF2B5EF4-FFF2-40B4-BE49-F238E27FC236}">
                            <a16:creationId xmlns:a16="http://schemas.microsoft.com/office/drawing/2014/main" id="{53BF763F-8BAF-4B99-9D4A-3265091508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flipV="1">
                        <a:off x="12891" y="10306"/>
                        <a:ext cx="7404" cy="7672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85" name="Line 36">
                        <a:extLst>
                          <a:ext uri="{FF2B5EF4-FFF2-40B4-BE49-F238E27FC236}">
                            <a16:creationId xmlns:a16="http://schemas.microsoft.com/office/drawing/2014/main" id="{82EFAF38-8E63-45CD-9538-F9A9C0B1807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0164" y="9797"/>
                        <a:ext cx="494" cy="1517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86" name="Line 37">
                        <a:extLst>
                          <a:ext uri="{FF2B5EF4-FFF2-40B4-BE49-F238E27FC236}">
                            <a16:creationId xmlns:a16="http://schemas.microsoft.com/office/drawing/2014/main" id="{7FFF8CFC-9715-4151-AB89-A59A2053018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flipV="1">
                        <a:off x="20164" y="10328"/>
                        <a:ext cx="85" cy="985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87" name="Line 38">
                        <a:extLst>
                          <a:ext uri="{FF2B5EF4-FFF2-40B4-BE49-F238E27FC236}">
                            <a16:creationId xmlns:a16="http://schemas.microsoft.com/office/drawing/2014/main" id="{8629198C-6875-4DF6-9B1A-77F1A30B04E6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 flipV="1">
                        <a:off x="19932" y="9874"/>
                        <a:ext cx="318" cy="454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88" name="Line 39">
                        <a:extLst>
                          <a:ext uri="{FF2B5EF4-FFF2-40B4-BE49-F238E27FC236}">
                            <a16:creationId xmlns:a16="http://schemas.microsoft.com/office/drawing/2014/main" id="{1BEBD9B2-9824-4EE0-B9AE-C4EB3261EDA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19932" y="9797"/>
                        <a:ext cx="726" cy="77"/>
                      </a:xfrm>
                      <a:prstGeom prst="line">
                        <a:avLst/>
                      </a:prstGeom>
                      <a:noFill/>
                      <a:ln w="762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89" name="Text Box 42">
                            <a:extLst>
                              <a:ext uri="{FF2B5EF4-FFF2-40B4-BE49-F238E27FC236}">
                                <a16:creationId xmlns:a16="http://schemas.microsoft.com/office/drawing/2014/main" id="{64174FF9-E48C-49DB-B0F7-DB2ADAB30307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36" y="-1861"/>
                            <a:ext cx="2734" cy="57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0" tIns="0" rIns="0" bIns="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14:m>
                              <m:oMath xmlns:m="http://schemas.openxmlformats.org/officeDocument/2006/math"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a14:m>
                            <a:r>
                              <a:rPr lang="en-US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 </a:t>
                            </a:r>
                            <a:endParaRPr lang="vi-VN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89" name="Text Box 42">
                            <a:extLst>
                              <a:ext uri="{FF2B5EF4-FFF2-40B4-BE49-F238E27FC236}">
                                <a16:creationId xmlns:a16="http://schemas.microsoft.com/office/drawing/2014/main" id="{64174FF9-E48C-49DB-B0F7-DB2ADAB30307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2836" y="-1861"/>
                            <a:ext cx="2734" cy="5726"/>
                          </a:xfrm>
                          <a:prstGeom prst="rect">
                            <a:avLst/>
                          </a:prstGeom>
                          <a:blipFill>
                            <a:blip r:embed="rId7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190" name="Text Box 43">
                        <a:extLst>
                          <a:ext uri="{FF2B5EF4-FFF2-40B4-BE49-F238E27FC236}">
                            <a16:creationId xmlns:a16="http://schemas.microsoft.com/office/drawing/2014/main" id="{59645920-7DF5-41F8-A5AC-1D814771AAF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865" y="2580"/>
                        <a:ext cx="1728" cy="5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0" tIns="0" rIns="0" bIns="0" anchor="t" anchorCtr="0" upright="1">
                        <a:noAutofit/>
                      </a:bodyPr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:r>
                          <a:rPr lang="en-US" sz="10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a:t> </a:t>
                        </a:r>
                        <a:endParaRPr lang="vi-VN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91" name="Text Box 44">
                            <a:extLst>
                              <a:ext uri="{FF2B5EF4-FFF2-40B4-BE49-F238E27FC236}">
                                <a16:creationId xmlns:a16="http://schemas.microsoft.com/office/drawing/2014/main" id="{C6A85422-C490-4B64-B21E-B0F5C52E9360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45" y="5127"/>
                            <a:ext cx="2601" cy="53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0" tIns="0" rIns="0" bIns="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14:m>
                              <m:oMath xmlns:m="http://schemas.openxmlformats.org/officeDocument/2006/math"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a14:m>
                            <a:r>
                              <a:rPr lang="en-US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 </a:t>
                            </a:r>
                            <a:endParaRPr lang="vi-VN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91" name="Text Box 44">
                            <a:extLst>
                              <a:ext uri="{FF2B5EF4-FFF2-40B4-BE49-F238E27FC236}">
                                <a16:creationId xmlns:a16="http://schemas.microsoft.com/office/drawing/2014/main" id="{C6A85422-C490-4B64-B21E-B0F5C52E9360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2845" y="5127"/>
                            <a:ext cx="2601" cy="5328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92" name="Text Box 45">
                            <a:extLst>
                              <a:ext uri="{FF2B5EF4-FFF2-40B4-BE49-F238E27FC236}">
                                <a16:creationId xmlns:a16="http://schemas.microsoft.com/office/drawing/2014/main" id="{1E678F5C-A08F-40A9-B846-3884985C31BF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824" y="4524"/>
                            <a:ext cx="3551" cy="53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0" tIns="0" rIns="0" bIns="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:r>
                              <a:rPr lang="en-US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a:t> </a:t>
                            </a:r>
                            <a14:m>
                              <m:oMath xmlns:m="http://schemas.openxmlformats.org/officeDocument/2006/math">
                                <m:r>
                                  <a:rPr lang="en-US" sz="44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∞</m:t>
                                </m:r>
                              </m:oMath>
                            </a14:m>
                            <a:endParaRPr lang="vi-VN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92" name="Text Box 45">
                            <a:extLst>
                              <a:ext uri="{FF2B5EF4-FFF2-40B4-BE49-F238E27FC236}">
                                <a16:creationId xmlns:a16="http://schemas.microsoft.com/office/drawing/2014/main" id="{1E678F5C-A08F-40A9-B846-3884985C31B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8824" y="4524"/>
                            <a:ext cx="3551" cy="5328"/>
                          </a:xfrm>
                          <a:prstGeom prst="rect">
                            <a:avLst/>
                          </a:prstGeom>
                          <a:blipFill>
                            <a:blip r:embed="rId9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93" name="Text Box 47">
                            <a:extLst>
                              <a:ext uri="{FF2B5EF4-FFF2-40B4-BE49-F238E27FC236}">
                                <a16:creationId xmlns:a16="http://schemas.microsoft.com/office/drawing/2014/main" id="{EBF966E1-8ACF-470E-8702-5458EE749965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530" y="14739"/>
                            <a:ext cx="2503" cy="61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0" tIns="0" rIns="0" bIns="0" anchor="t" anchorCtr="0" upright="1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4</m:t>
                                  </m:r>
                                </m:oMath>
                              </m:oMathPara>
                            </a14:m>
                            <a:endParaRPr lang="vi-VN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93" name="Text Box 47">
                            <a:extLst>
                              <a:ext uri="{FF2B5EF4-FFF2-40B4-BE49-F238E27FC236}">
                                <a16:creationId xmlns:a16="http://schemas.microsoft.com/office/drawing/2014/main" id="{EBF966E1-8ACF-470E-8702-5458EE749965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 bwMode="auto">
                          <a:xfrm>
                            <a:off x="10530" y="14739"/>
                            <a:ext cx="2503" cy="6121"/>
                          </a:xfrm>
                          <a:prstGeom prst="rect">
                            <a:avLst/>
                          </a:prstGeom>
                          <a:blipFill>
                            <a:blip r:embed="rId10"/>
                            <a:stretch>
                              <a:fillRect/>
                            </a:stretch>
                          </a:blipFill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r>
                              <a:rPr lang="vi-VN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734CEC58-EF7E-4830-B130-BAF8DA67B6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250" y="6469286"/>
                      <a:ext cx="10774247" cy="307574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 dirty="0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5" name="TextBox 154">
                      <a:extLst>
                        <a:ext uri="{FF2B5EF4-FFF2-40B4-BE49-F238E27FC236}">
                          <a16:creationId xmlns:a16="http://schemas.microsoft.com/office/drawing/2014/main" id="{29958374-3A88-4CE0-A792-055ACCB6E9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22591" y="6580981"/>
                      <a:ext cx="638649" cy="7694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−1</m:t>
                            </m:r>
                          </m:oMath>
                        </m:oMathPara>
                      </a14:m>
                      <a:endParaRPr lang="vi-VN" dirty="0"/>
                    </a:p>
                  </p:txBody>
                </p:sp>
              </mc:Choice>
              <mc:Fallback xmlns="">
                <p:sp>
                  <p:nvSpPr>
                    <p:cNvPr id="155" name="TextBox 154">
                      <a:extLst>
                        <a:ext uri="{FF2B5EF4-FFF2-40B4-BE49-F238E27FC236}">
                          <a16:creationId xmlns:a16="http://schemas.microsoft.com/office/drawing/2014/main" id="{29958374-3A88-4CE0-A792-055ACCB6E9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22591" y="6580981"/>
                      <a:ext cx="638649" cy="76944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230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758813A1-BB9D-4800-8530-F17E569F9D8E}"/>
                    </a:ext>
                  </a:extLst>
                </p:cNvPr>
                <p:cNvSpPr txBox="1"/>
                <p:nvPr/>
              </p:nvSpPr>
              <p:spPr>
                <a:xfrm>
                  <a:off x="4769168" y="11578941"/>
                  <a:ext cx="3531991" cy="7218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𝒚</m:t>
                        </m:r>
                        <m:r>
                          <a:rPr lang="en-US" sz="40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vi-V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–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758813A1-BB9D-4800-8530-F17E569F9D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9168" y="11578941"/>
                  <a:ext cx="3531991" cy="72180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3624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6268576"/>
            <a:ext cx="22059472" cy="7218824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389372" y="3103847"/>
            <a:ext cx="180381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Xác định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độ của đỉnh và các giao điểm với trục tung, trục hoành (nếu có) của mỗi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parabol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90893" y="4476855"/>
                <a:ext cx="21802213" cy="814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93" y="4476855"/>
                <a:ext cx="21802213" cy="814967"/>
              </a:xfrm>
              <a:prstGeom prst="rect">
                <a:avLst/>
              </a:prstGeom>
              <a:blipFill>
                <a:blip r:embed="rId2"/>
                <a:stretch>
                  <a:fillRect t="-10448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7180566" y="5293185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1 – trang 49 SGK)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/>
              <p:nvPr/>
            </p:nvSpPr>
            <p:spPr>
              <a:xfrm>
                <a:off x="1496233" y="7061646"/>
                <a:ext cx="22622724" cy="6338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đồ thị là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𝜟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độ đỉnh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tọa độ giao điểm của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trục tung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phương trình hoành độ giao điểm của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trục hoành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𝒙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𝒙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độ giao điểm với trục hoành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233" y="7061646"/>
                <a:ext cx="22622724" cy="6338787"/>
              </a:xfrm>
              <a:prstGeom prst="rect">
                <a:avLst/>
              </a:prstGeom>
              <a:blipFill>
                <a:blip r:embed="rId3"/>
                <a:stretch>
                  <a:fillRect t="-1346" b="-3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3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6268576"/>
            <a:ext cx="22059472" cy="7144797"/>
            <a:chOff x="1270511" y="5867400"/>
            <a:chExt cx="22062025" cy="734682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0752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389372" y="3103847"/>
            <a:ext cx="180381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Xác định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độ của đỉnh và các giao điểm với trục tung, trục hoành (nếu có) của mỗi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parabol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21263" y="4555965"/>
                <a:ext cx="21802213" cy="814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63" y="4555965"/>
                <a:ext cx="21802213" cy="814967"/>
              </a:xfrm>
              <a:prstGeom prst="rect">
                <a:avLst/>
              </a:prstGeom>
              <a:blipFill>
                <a:blip r:embed="rId2"/>
                <a:stretch>
                  <a:fillRect t="-10448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7180566" y="5293185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1 – trang 49 SGK)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/>
              <p:nvPr/>
            </p:nvSpPr>
            <p:spPr>
              <a:xfrm>
                <a:off x="1490119" y="6852282"/>
                <a:ext cx="21853572" cy="6561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đồ thị là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𝜟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tọa độ đỉnh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tọa độ giao điểm của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trục tung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hoành độ giao điểm của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trục hoành: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(vô nghiệm)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parabol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không cắt trục hoành.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19" y="6852282"/>
                <a:ext cx="21853572" cy="6561091"/>
              </a:xfrm>
              <a:prstGeom prst="rect">
                <a:avLst/>
              </a:prstGeom>
              <a:blipFill>
                <a:blip r:embed="rId3"/>
                <a:stretch>
                  <a:fillRect l="-1116" b="-3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2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6268576"/>
            <a:ext cx="22059472" cy="7218824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389372" y="3103847"/>
            <a:ext cx="180381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Xác định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độ của đỉnh và các giao điểm với trục tung, trục hoành (nếu có) của mỗi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parabol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70773" y="4595855"/>
                <a:ext cx="21802213" cy="814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773" y="4595855"/>
                <a:ext cx="21802213" cy="814967"/>
              </a:xfrm>
              <a:prstGeom prst="rect">
                <a:avLst/>
              </a:prstGeom>
              <a:blipFill>
                <a:blip r:embed="rId2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7180566" y="5293185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1 – trang 49 SGK)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/>
              <p:nvPr/>
            </p:nvSpPr>
            <p:spPr>
              <a:xfrm>
                <a:off x="1443728" y="6999395"/>
                <a:ext cx="22487925" cy="6021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đồ thị là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𝜟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nl-NL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độ đỉnh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tọa độ giao điểm của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trục tung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trình hoành độ giao điểm của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trục hoành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 sz="4400" b="1" dirty="0"/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độ giao điểm với trục hoành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28" y="6999395"/>
                <a:ext cx="22487925" cy="6021328"/>
              </a:xfrm>
              <a:prstGeom prst="rect">
                <a:avLst/>
              </a:prstGeom>
              <a:blipFill>
                <a:blip r:embed="rId3"/>
                <a:stretch>
                  <a:fillRect l="-1111" b="-3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89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6268576"/>
            <a:ext cx="22059472" cy="7218824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389372" y="3103847"/>
            <a:ext cx="180381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Xác định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độ của đỉnh và các giao điểm với trục tung, trục hoành (nếu có) của mỗi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parabol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90893" y="4595677"/>
                <a:ext cx="21802213" cy="814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93" y="4595677"/>
                <a:ext cx="21802213" cy="814967"/>
              </a:xfrm>
              <a:prstGeom prst="rect">
                <a:avLst/>
              </a:prstGeom>
              <a:blipFill>
                <a:blip r:embed="rId2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7150663" y="5347001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1 – trang 49 SGK)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/>
              <p:nvPr/>
            </p:nvSpPr>
            <p:spPr>
              <a:xfrm>
                <a:off x="1419845" y="7222518"/>
                <a:ext cx="22430755" cy="575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8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đồ thị là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𝑷</m:t>
                    </m:r>
                    <m:r>
                      <a:rPr lang="en-US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num>
                      <m:den>
                        <m:r>
                          <a:rPr lang="nl-NL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nl-NL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den>
                    </m:f>
                    <m:r>
                      <a:rPr lang="nl-NL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nl-NL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,−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𝜟</m:t>
                        </m:r>
                      </m:num>
                      <m:den>
                        <m:r>
                          <a:rPr lang="nl-NL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nl-NL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den>
                    </m:f>
                    <m:r>
                      <a:rPr lang="nl-NL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nl-NL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nl-NL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</m:oMath>
                </a14:m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độ đỉnh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nl-NL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nl-NL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</m:oMath>
                </a14:m>
                <a:r>
                  <a:rPr lang="fr-FR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tọa độ giao điểm của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𝑷</m:t>
                    </m:r>
                    <m:r>
                      <a:rPr lang="en-US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fr-FR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trục tung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trình hoành độ giao điểm của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𝑷</m:t>
                    </m:r>
                    <m:r>
                      <a:rPr lang="en-US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trục hoành: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fr-FR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fr-FR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độ giao điểm với trục hoành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845" y="7222518"/>
                <a:ext cx="22430755" cy="5753498"/>
              </a:xfrm>
              <a:prstGeom prst="rect">
                <a:avLst/>
              </a:prstGeom>
              <a:blipFill>
                <a:blip r:embed="rId3"/>
                <a:stretch>
                  <a:fillRect l="-1087" t="-2119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6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2933086"/>
            <a:chOff x="1175570" y="3048677"/>
            <a:chExt cx="22124988" cy="2933425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244867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5618185"/>
            <a:ext cx="22059472" cy="7869214"/>
            <a:chOff x="1270511" y="5867400"/>
            <a:chExt cx="22062025" cy="8091729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0"/>
              <a:ext cx="22060326" cy="78201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389372" y="3103847"/>
            <a:ext cx="18038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Lập bảng biến thiên và vẽ đồ thị các hàm số sau: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37444" y="3961361"/>
                <a:ext cx="21802213" cy="816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44" y="3961361"/>
                <a:ext cx="21802213" cy="816762"/>
              </a:xfrm>
              <a:prstGeom prst="rect">
                <a:avLst/>
              </a:prstGeom>
              <a:blipFill>
                <a:blip r:embed="rId3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7192573" y="4735211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2 – trang 49 SGK)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/>
              <p:nvPr/>
            </p:nvSpPr>
            <p:spPr>
              <a:xfrm>
                <a:off x="2124674" y="6360495"/>
                <a:ext cx="21352943" cy="6542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ℝ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𝜟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tọa độ đỉnh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hướng bề lõm lên trên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số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−∞;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674" y="6360495"/>
                <a:ext cx="21352943" cy="6542560"/>
              </a:xfrm>
              <a:prstGeom prst="rect">
                <a:avLst/>
              </a:prstGeom>
              <a:blipFill>
                <a:blip r:embed="rId4"/>
                <a:stretch>
                  <a:fillRect l="-1171"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1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CỦA HÀM SỐ BẬC HAI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4900110"/>
            <a:chOff x="1076414" y="4334859"/>
            <a:chExt cx="22325581" cy="4900110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456387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C05878-D4EE-4E25-8ECC-6118A8B6AD4D}"/>
                  </a:ext>
                </a:extLst>
              </p:cNvPr>
              <p:cNvSpPr txBox="1"/>
              <p:nvPr/>
            </p:nvSpPr>
            <p:spPr>
              <a:xfrm>
                <a:off x="1919286" y="4800600"/>
                <a:ext cx="21245514" cy="303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bậc hai là hàm số được cho bởi công thức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các hằng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của hàm số bậc hai là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C05878-D4EE-4E25-8ECC-6118A8B6A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86" y="4800600"/>
                <a:ext cx="21245514" cy="3032048"/>
              </a:xfrm>
              <a:prstGeom prst="rect">
                <a:avLst/>
              </a:prstGeom>
              <a:blipFill>
                <a:blip r:embed="rId3"/>
                <a:stretch>
                  <a:fillRect l="-1176" r="-344" b="-82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2933086"/>
            <a:chOff x="1175570" y="3048677"/>
            <a:chExt cx="22124988" cy="2933425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244867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5672216"/>
            <a:ext cx="22059472" cy="7869214"/>
            <a:chOff x="1270511" y="5867400"/>
            <a:chExt cx="22062025" cy="8091729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0"/>
              <a:ext cx="22060326" cy="78201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389372" y="3103847"/>
            <a:ext cx="18038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Lập bảng biến thiên và vẽ đồ thị các hàm số sau: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37444" y="3961361"/>
                <a:ext cx="21802213" cy="816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44" y="3961361"/>
                <a:ext cx="21802213" cy="816762"/>
              </a:xfrm>
              <a:prstGeom prst="rect">
                <a:avLst/>
              </a:prstGeom>
              <a:blipFill>
                <a:blip r:embed="rId3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7192573" y="4735211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2 – trang 49 SGK)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/>
              <p:nvPr/>
            </p:nvSpPr>
            <p:spPr>
              <a:xfrm>
                <a:off x="2124675" y="6588996"/>
                <a:ext cx="5876325" cy="1662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 biến thiên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675" y="6588996"/>
                <a:ext cx="5876325" cy="1662378"/>
              </a:xfrm>
              <a:prstGeom prst="rect">
                <a:avLst/>
              </a:prstGeom>
              <a:blipFill>
                <a:blip r:embed="rId4"/>
                <a:stretch>
                  <a:fillRect l="-4253" t="-7326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D1599E-A47A-4CA3-9B40-AAC1075CA72A}"/>
                  </a:ext>
                </a:extLst>
              </p:cNvPr>
              <p:cNvSpPr txBox="1"/>
              <p:nvPr/>
            </p:nvSpPr>
            <p:spPr>
              <a:xfrm>
                <a:off x="2164986" y="12026605"/>
                <a:ext cx="15437214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 thị hàm số đi qua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  <m:r>
                          <a:rPr lang="nl-NL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  <m:r>
                          <a:rPr lang="nl-NL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D1599E-A47A-4CA3-9B40-AAC1075CA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986" y="12026605"/>
                <a:ext cx="15437214" cy="1105687"/>
              </a:xfrm>
              <a:prstGeom prst="rect">
                <a:avLst/>
              </a:prstGeom>
              <a:blipFill>
                <a:blip r:embed="rId5"/>
                <a:stretch>
                  <a:fillRect l="-1579" b="-8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2F8D7A7-06F9-4C90-BF29-C71D38DC70F2}"/>
              </a:ext>
            </a:extLst>
          </p:cNvPr>
          <p:cNvGrpSpPr/>
          <p:nvPr/>
        </p:nvGrpSpPr>
        <p:grpSpPr>
          <a:xfrm>
            <a:off x="17602200" y="6341632"/>
            <a:ext cx="4464319" cy="6864536"/>
            <a:chOff x="17602200" y="6341632"/>
            <a:chExt cx="4464319" cy="686453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588537A-FC8A-43C5-B1F6-E1292BE1310B}"/>
                </a:ext>
              </a:extLst>
            </p:cNvPr>
            <p:cNvSpPr txBox="1"/>
            <p:nvPr/>
          </p:nvSpPr>
          <p:spPr>
            <a:xfrm>
              <a:off x="18637519" y="6341632"/>
              <a:ext cx="342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Vẽ đồ thị</a:t>
              </a:r>
              <a:endParaRPr lang="vi-VN" sz="4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5F35CE7-AF70-44AA-8F68-66E8CB8961DC}"/>
                </a:ext>
              </a:extLst>
            </p:cNvPr>
            <p:cNvCxnSpPr>
              <a:cxnSpLocks/>
            </p:cNvCxnSpPr>
            <p:nvPr/>
          </p:nvCxnSpPr>
          <p:spPr>
            <a:xfrm>
              <a:off x="17602200" y="6365659"/>
              <a:ext cx="0" cy="68405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90403B9-BAE3-496B-AF0A-B90166129864}"/>
              </a:ext>
            </a:extLst>
          </p:cNvPr>
          <p:cNvGrpSpPr/>
          <p:nvPr/>
        </p:nvGrpSpPr>
        <p:grpSpPr>
          <a:xfrm>
            <a:off x="5038825" y="8395988"/>
            <a:ext cx="11191775" cy="3447212"/>
            <a:chOff x="1899876" y="8067318"/>
            <a:chExt cx="11191775" cy="344721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8FC9180-C81F-45F0-B2BD-2DD0BBEA22F0}"/>
                </a:ext>
              </a:extLst>
            </p:cNvPr>
            <p:cNvGrpSpPr/>
            <p:nvPr/>
          </p:nvGrpSpPr>
          <p:grpSpPr>
            <a:xfrm>
              <a:off x="1899876" y="8067318"/>
              <a:ext cx="11191775" cy="3447212"/>
              <a:chOff x="1899876" y="8067318"/>
              <a:chExt cx="11191775" cy="3447212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2F3D0C8-F26D-472F-BE8F-2E47A4E33B43}"/>
                  </a:ext>
                </a:extLst>
              </p:cNvPr>
              <p:cNvGrpSpPr/>
              <p:nvPr/>
            </p:nvGrpSpPr>
            <p:grpSpPr>
              <a:xfrm>
                <a:off x="1899876" y="8067318"/>
                <a:ext cx="11191775" cy="3447212"/>
                <a:chOff x="4376034" y="9515249"/>
                <a:chExt cx="11191775" cy="3447212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BD4B6C9B-F3B1-4EE3-9100-77E4985EB8B7}"/>
                    </a:ext>
                  </a:extLst>
                </p:cNvPr>
                <p:cNvGrpSpPr/>
                <p:nvPr/>
              </p:nvGrpSpPr>
              <p:grpSpPr>
                <a:xfrm>
                  <a:off x="4394686" y="9515249"/>
                  <a:ext cx="11173123" cy="3400817"/>
                  <a:chOff x="-42602" y="6042675"/>
                  <a:chExt cx="11173123" cy="340081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779FD9D1-5246-4D79-9937-74007B0FAFA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3146" y="6564152"/>
                        <a:ext cx="847677" cy="7540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m:oMathPara>
                        </a14:m>
                        <a:endParaRPr lang="vi-VN" b="1" dirty="0"/>
                      </a:p>
                    </p:txBody>
                  </p:sp>
                </mc:Choice>
                <mc:Fallback xmlns=""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779FD9D1-5246-4D79-9937-74007B0FAFA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83146" y="6564152"/>
                        <a:ext cx="847677" cy="754053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3FCD10EC-7A5B-40CB-8F79-B4F981AB7D66}"/>
                      </a:ext>
                    </a:extLst>
                  </p:cNvPr>
                  <p:cNvGrpSpPr/>
                  <p:nvPr/>
                </p:nvGrpSpPr>
                <p:grpSpPr>
                  <a:xfrm>
                    <a:off x="-42602" y="6042675"/>
                    <a:ext cx="11173123" cy="3400817"/>
                    <a:chOff x="-42602" y="6042675"/>
                    <a:chExt cx="11173123" cy="3400817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4" name="Text Box 44">
                          <a:extLst>
                            <a:ext uri="{FF2B5EF4-FFF2-40B4-BE49-F238E27FC236}">
                              <a16:creationId xmlns:a16="http://schemas.microsoft.com/office/drawing/2014/main" id="{ACFC0378-904E-44E6-A1D6-7B78DD06C4C8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92810" y="6469286"/>
                          <a:ext cx="961308" cy="696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0" tIns="0" rIns="0" bIns="0" anchor="t" anchorCtr="0" upright="1"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+∞</m:t>
                              </m:r>
                            </m:oMath>
                          </a14:m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endParaRPr lang="vi-VN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4" name="Text Box 44">
                          <a:extLst>
                            <a:ext uri="{FF2B5EF4-FFF2-40B4-BE49-F238E27FC236}">
                              <a16:creationId xmlns:a16="http://schemas.microsoft.com/office/drawing/2014/main" id="{ACFC0378-904E-44E6-A1D6-7B78DD06C4C8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9992810" y="6469286"/>
                          <a:ext cx="961308" cy="696233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vi-V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45" name="Group 44">
                      <a:extLst>
                        <a:ext uri="{FF2B5EF4-FFF2-40B4-BE49-F238E27FC236}">
                          <a16:creationId xmlns:a16="http://schemas.microsoft.com/office/drawing/2014/main" id="{759D8B40-BEF8-4D98-81C8-EE145AB1D2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42602" y="6042675"/>
                      <a:ext cx="11173123" cy="3400817"/>
                      <a:chOff x="-42602" y="6042675"/>
                      <a:chExt cx="11173123" cy="3400817"/>
                    </a:xfrm>
                  </p:grpSpPr>
                  <p:grpSp>
                    <p:nvGrpSpPr>
                      <p:cNvPr id="46" name="Group 45">
                        <a:extLst>
                          <a:ext uri="{FF2B5EF4-FFF2-40B4-BE49-F238E27FC236}">
                            <a16:creationId xmlns:a16="http://schemas.microsoft.com/office/drawing/2014/main" id="{D3B8180B-9762-451D-BC3E-15D48555B039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-42602" y="6042693"/>
                        <a:ext cx="11173123" cy="3400799"/>
                        <a:chOff x="-7856" y="-5237"/>
                        <a:chExt cx="30231" cy="26025"/>
                      </a:xfrm>
                    </p:grpSpPr>
                    <p:sp>
                      <p:nvSpPr>
                        <p:cNvPr id="48" name="Freeform 26">
                          <a:extLst>
                            <a:ext uri="{FF2B5EF4-FFF2-40B4-BE49-F238E27FC236}">
                              <a16:creationId xmlns:a16="http://schemas.microsoft.com/office/drawing/2014/main" id="{1FE1458B-8686-4886-A269-8A6F59E9343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932" y="9819"/>
                          <a:ext cx="726" cy="1517"/>
                        </a:xfrm>
                        <a:custGeom>
                          <a:avLst/>
                          <a:gdLst>
                            <a:gd name="T0" fmla="*/ 21600 w 21600"/>
                            <a:gd name="T1" fmla="*/ 0 h 21600"/>
                            <a:gd name="T2" fmla="*/ 6902 w 21600"/>
                            <a:gd name="T3" fmla="*/ 21600 h 21600"/>
                            <a:gd name="T4" fmla="*/ 6902 w 21600"/>
                            <a:gd name="T5" fmla="*/ 21600 h 21600"/>
                            <a:gd name="T6" fmla="*/ 9458 w 21600"/>
                            <a:gd name="T7" fmla="*/ 7568 h 21600"/>
                            <a:gd name="T8" fmla="*/ 9458 w 21600"/>
                            <a:gd name="T9" fmla="*/ 7568 h 21600"/>
                            <a:gd name="T10" fmla="*/ 0 w 21600"/>
                            <a:gd name="T11" fmla="*/ 1104 h 21600"/>
                            <a:gd name="T12" fmla="*/ 0 w 21600"/>
                            <a:gd name="T13" fmla="*/ 1104 h 21600"/>
                            <a:gd name="T14" fmla="*/ 21600 w 21600"/>
                            <a:gd name="T1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21600" h="21600">
                              <a:moveTo>
                                <a:pt x="21600" y="0"/>
                              </a:moveTo>
                              <a:lnTo>
                                <a:pt x="6902" y="21600"/>
                              </a:lnTo>
                              <a:lnTo>
                                <a:pt x="9458" y="7568"/>
                              </a:lnTo>
                              <a:lnTo>
                                <a:pt x="0" y="1104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49" name="Freeform 27">
                          <a:extLst>
                            <a:ext uri="{FF2B5EF4-FFF2-40B4-BE49-F238E27FC236}">
                              <a16:creationId xmlns:a16="http://schemas.microsoft.com/office/drawing/2014/main" id="{8E0BC266-893B-4DA1-B56E-67AB31C612D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61" y="16502"/>
                          <a:ext cx="730" cy="1517"/>
                        </a:xfrm>
                        <a:custGeom>
                          <a:avLst/>
                          <a:gdLst>
                            <a:gd name="T0" fmla="*/ 21600 w 21600"/>
                            <a:gd name="T1" fmla="*/ 21600 h 21600"/>
                            <a:gd name="T2" fmla="*/ 0 w 21600"/>
                            <a:gd name="T3" fmla="*/ 20496 h 21600"/>
                            <a:gd name="T4" fmla="*/ 0 w 21600"/>
                            <a:gd name="T5" fmla="*/ 20496 h 21600"/>
                            <a:gd name="T6" fmla="*/ 9529 w 21600"/>
                            <a:gd name="T7" fmla="*/ 14032 h 21600"/>
                            <a:gd name="T8" fmla="*/ 9529 w 21600"/>
                            <a:gd name="T9" fmla="*/ 14032 h 21600"/>
                            <a:gd name="T10" fmla="*/ 6861 w 21600"/>
                            <a:gd name="T11" fmla="*/ 0 h 21600"/>
                            <a:gd name="T12" fmla="*/ 6861 w 21600"/>
                            <a:gd name="T13" fmla="*/ 0 h 21600"/>
                            <a:gd name="T14" fmla="*/ 21600 w 21600"/>
                            <a:gd name="T1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21600" h="21600">
                              <a:moveTo>
                                <a:pt x="21600" y="21600"/>
                              </a:moveTo>
                              <a:lnTo>
                                <a:pt x="0" y="20496"/>
                              </a:lnTo>
                              <a:lnTo>
                                <a:pt x="9529" y="14032"/>
                              </a:lnTo>
                              <a:lnTo>
                                <a:pt x="6861" y="0"/>
                              </a:lnTo>
                              <a:lnTo>
                                <a:pt x="21600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vi-VN"/>
                        </a:p>
                      </p:txBody>
                    </p:sp>
                    <p:cxnSp>
                      <p:nvCxnSpPr>
                        <p:cNvPr id="50" name="Line 28">
                          <a:extLst>
                            <a:ext uri="{FF2B5EF4-FFF2-40B4-BE49-F238E27FC236}">
                              <a16:creationId xmlns:a16="http://schemas.microsoft.com/office/drawing/2014/main" id="{77A1AB2F-5991-46DB-ACBE-4D321D9C9C4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-7856" y="5845"/>
                          <a:ext cx="30231" cy="0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51" name="Line 29">
                          <a:extLst>
                            <a:ext uri="{FF2B5EF4-FFF2-40B4-BE49-F238E27FC236}">
                              <a16:creationId xmlns:a16="http://schemas.microsoft.com/office/drawing/2014/main" id="{D498D342-4019-4970-A5A0-0676319617C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2714" y="-5237"/>
                          <a:ext cx="0" cy="26025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52" name="Line 30">
                          <a:extLst>
                            <a:ext uri="{FF2B5EF4-FFF2-40B4-BE49-F238E27FC236}">
                              <a16:creationId xmlns:a16="http://schemas.microsoft.com/office/drawing/2014/main" id="{B7E1C846-8561-4527-B891-6F8579959559}"/>
                            </a:ext>
                          </a:extLst>
                        </p:cNvPr>
                        <p:cNvCxnSpPr>
                          <a:cxnSpLocks/>
                          <a:endCxn id="49" idx="3"/>
                        </p:cNvCxnSpPr>
                        <p:nvPr/>
                      </p:nvCxnSpPr>
                      <p:spPr bwMode="auto">
                        <a:xfrm>
                          <a:off x="4766" y="10117"/>
                          <a:ext cx="5717" cy="7370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53" name="Line 31">
                          <a:extLst>
                            <a:ext uri="{FF2B5EF4-FFF2-40B4-BE49-F238E27FC236}">
                              <a16:creationId xmlns:a16="http://schemas.microsoft.com/office/drawing/2014/main" id="{191194C3-7FC5-4B47-8EA7-FAC957032EB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 flipV="1">
                          <a:off x="12891" y="10306"/>
                          <a:ext cx="7404" cy="7672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54" name="Line 36">
                          <a:extLst>
                            <a:ext uri="{FF2B5EF4-FFF2-40B4-BE49-F238E27FC236}">
                              <a16:creationId xmlns:a16="http://schemas.microsoft.com/office/drawing/2014/main" id="{95AC3AA3-7CA2-4E12-88E2-98B66F01DE94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>
                          <a:off x="20164" y="9797"/>
                          <a:ext cx="494" cy="1517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56" name="Line 37">
                          <a:extLst>
                            <a:ext uri="{FF2B5EF4-FFF2-40B4-BE49-F238E27FC236}">
                              <a16:creationId xmlns:a16="http://schemas.microsoft.com/office/drawing/2014/main" id="{A0D37BF8-3E4D-4E4C-B05B-56933718A17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 flipV="1">
                          <a:off x="20164" y="10328"/>
                          <a:ext cx="85" cy="985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57" name="Line 38">
                          <a:extLst>
                            <a:ext uri="{FF2B5EF4-FFF2-40B4-BE49-F238E27FC236}">
                              <a16:creationId xmlns:a16="http://schemas.microsoft.com/office/drawing/2014/main" id="{252576CD-E08E-4F28-9B04-37A57AD2F95D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19932" y="9874"/>
                          <a:ext cx="318" cy="454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58" name="Line 39">
                          <a:extLst>
                            <a:ext uri="{FF2B5EF4-FFF2-40B4-BE49-F238E27FC236}">
                              <a16:creationId xmlns:a16="http://schemas.microsoft.com/office/drawing/2014/main" id="{3BD6200F-1F24-4E29-805B-1D3B657463A4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V="1">
                          <a:off x="19932" y="9797"/>
                          <a:ext cx="726" cy="77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59" name="Text Box 42">
                              <a:extLst>
                                <a:ext uri="{FF2B5EF4-FFF2-40B4-BE49-F238E27FC236}">
                                  <a16:creationId xmlns:a16="http://schemas.microsoft.com/office/drawing/2014/main" id="{2942DD68-8835-46B4-8F6B-A4B79546D680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836" y="-1861"/>
                              <a:ext cx="2734" cy="57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0" tIns="0" rIns="0" bIns="0" anchor="t" anchorCtr="0" upright="1"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</a:pPr>
                              <a14:m>
                                <m:oMath xmlns:m="http://schemas.openxmlformats.org/officeDocument/2006/math"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−∞</m:t>
                                  </m:r>
                                </m:oMath>
                              </a14:m>
                              <a:r>
                                <a:rPr lang="en-US" sz="4400" dirty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a:t> </a:t>
                              </a:r>
                              <a:endParaRPr lang="vi-VN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59" name="Text Box 42">
                              <a:extLst>
                                <a:ext uri="{FF2B5EF4-FFF2-40B4-BE49-F238E27FC236}">
                                  <a16:creationId xmlns:a16="http://schemas.microsoft.com/office/drawing/2014/main" id="{2942DD68-8835-46B4-8F6B-A4B79546D680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2836" y="-1861"/>
                              <a:ext cx="2734" cy="5726"/>
                            </a:xfrm>
                            <a:prstGeom prst="rect">
                              <a:avLst/>
                            </a:prstGeom>
                            <a:blipFill>
                              <a:blip r:embed="rId8"/>
                              <a:stretch>
                                <a:fillRect/>
                              </a:stretch>
                            </a:blipFill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vi-VN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60" name="Text Box 43">
                          <a:extLst>
                            <a:ext uri="{FF2B5EF4-FFF2-40B4-BE49-F238E27FC236}">
                              <a16:creationId xmlns:a16="http://schemas.microsoft.com/office/drawing/2014/main" id="{B8619427-B7D2-4F66-B9C9-E98B331F80E2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865" y="2580"/>
                          <a:ext cx="1728" cy="5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0" tIns="0" rIns="0" bIns="0" anchor="t" anchorCtr="0" upright="1"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vi-VN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61" name="Text Box 44">
                              <a:extLst>
                                <a:ext uri="{FF2B5EF4-FFF2-40B4-BE49-F238E27FC236}">
                                  <a16:creationId xmlns:a16="http://schemas.microsoft.com/office/drawing/2014/main" id="{59549089-9CC6-4E81-A1E5-772AE591CDF7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845" y="5127"/>
                              <a:ext cx="2601" cy="53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0" tIns="0" rIns="0" bIns="0" anchor="t" anchorCtr="0" upright="1"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</a:pPr>
                              <a14:m>
                                <m:oMath xmlns:m="http://schemas.openxmlformats.org/officeDocument/2006/math"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+∞</m:t>
                                  </m:r>
                                </m:oMath>
                              </a14:m>
                              <a:r>
                                <a:rPr lang="en-US" sz="4400" dirty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a:t> </a:t>
                              </a:r>
                              <a:endParaRPr lang="vi-VN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61" name="Text Box 44">
                              <a:extLst>
                                <a:ext uri="{FF2B5EF4-FFF2-40B4-BE49-F238E27FC236}">
                                  <a16:creationId xmlns:a16="http://schemas.microsoft.com/office/drawing/2014/main" id="{59549089-9CC6-4E81-A1E5-772AE591CDF7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2845" y="5127"/>
                              <a:ext cx="2601" cy="5328"/>
                            </a:xfrm>
                            <a:prstGeom prst="rect">
                              <a:avLst/>
                            </a:prstGeom>
                            <a:blipFill>
                              <a:blip r:embed="rId9"/>
                              <a:stretch>
                                <a:fillRect/>
                              </a:stretch>
                            </a:blipFill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vi-VN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62" name="Text Box 45">
                              <a:extLst>
                                <a:ext uri="{FF2B5EF4-FFF2-40B4-BE49-F238E27FC236}">
                                  <a16:creationId xmlns:a16="http://schemas.microsoft.com/office/drawing/2014/main" id="{DD373873-C549-43AC-B021-85037FF55998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8824" y="4524"/>
                              <a:ext cx="3551" cy="53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0" tIns="0" rIns="0" bIns="0" anchor="t" anchorCtr="0" upright="1"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</a:pPr>
                              <a:r>
                                <a:rPr lang="en-US" sz="4400" dirty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a:t> </a:t>
                              </a:r>
                              <a14:m>
                                <m:oMath xmlns:m="http://schemas.openxmlformats.org/officeDocument/2006/math">
                                  <m:r>
                                    <a:rPr lang="en-US" sz="44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∞</m:t>
                                  </m:r>
                                </m:oMath>
                              </a14:m>
                              <a:endParaRPr lang="vi-VN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62" name="Text Box 45">
                              <a:extLst>
                                <a:ext uri="{FF2B5EF4-FFF2-40B4-BE49-F238E27FC236}">
                                  <a16:creationId xmlns:a16="http://schemas.microsoft.com/office/drawing/2014/main" id="{DD373873-C549-43AC-B021-85037FF55998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18824" y="4524"/>
                              <a:ext cx="3551" cy="5328"/>
                            </a:xfrm>
                            <a:prstGeom prst="rect">
                              <a:avLst/>
                            </a:prstGeom>
                            <a:blipFill>
                              <a:blip r:embed="rId10"/>
                              <a:stretch>
                                <a:fillRect/>
                              </a:stretch>
                            </a:blipFill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vi-VN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8BCD3FD9-A5A2-43D2-9C85-5FED5AD574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42602" y="6042675"/>
                        <a:ext cx="11166167" cy="3400755"/>
                      </a:xfrm>
                      <a:prstGeom prst="rect">
                        <a:avLst/>
                      </a:prstGeom>
                      <a:noFill/>
                      <a:ln w="9525" cap="flat" cmpd="sng" algn="ctr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vi-VN" dirty="0"/>
                      </a:p>
                    </p:txBody>
                  </p:sp>
                </p:grp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F2AEE68A-191C-4894-891C-A8397FA9AD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76034" y="11578941"/>
                      <a:ext cx="3925125" cy="13835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  <m:r>
                              <a:rPr lang="en-US" sz="4000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vi-VN" sz="40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000" b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–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  <m:r>
                              <a:rPr lang="en-US" sz="4000" b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oMath>
                        </m:oMathPara>
                      </a14:m>
                      <a:endParaRPr lang="vi-VN" sz="4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vi-VN" b="1" dirty="0"/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F2AEE68A-191C-4894-891C-A8397FA9AD4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6034" y="11578941"/>
                      <a:ext cx="3925125" cy="138352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6C28A5C6-D6BE-4CDA-8016-D28025DF125A}"/>
                      </a:ext>
                    </a:extLst>
                  </p:cNvPr>
                  <p:cNvSpPr txBox="1"/>
                  <p:nvPr/>
                </p:nvSpPr>
                <p:spPr>
                  <a:xfrm>
                    <a:off x="8512806" y="10165639"/>
                    <a:ext cx="1257300" cy="133549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b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6C28A5C6-D6BE-4CDA-8016-D28025DF12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2806" y="10165639"/>
                    <a:ext cx="1257300" cy="133549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7998FE8-86EE-4653-95D2-4FD394CE9BE1}"/>
                    </a:ext>
                  </a:extLst>
                </p:cNvPr>
                <p:cNvSpPr txBox="1"/>
                <p:nvPr/>
              </p:nvSpPr>
              <p:spPr>
                <a:xfrm>
                  <a:off x="8888564" y="8067318"/>
                  <a:ext cx="1052802" cy="13354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7998FE8-86EE-4653-95D2-4FD394CE9B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8564" y="8067318"/>
                  <a:ext cx="1052802" cy="133549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3" name="Picture 62" descr="Shape&#10;&#10;Description automatically generated">
            <a:extLst>
              <a:ext uri="{FF2B5EF4-FFF2-40B4-BE49-F238E27FC236}">
                <a16:creationId xmlns:a16="http://schemas.microsoft.com/office/drawing/2014/main" id="{E6A56868-589D-48CE-8AE4-0CFB262F3E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592" y="6971875"/>
            <a:ext cx="5114602" cy="64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9" grpId="0"/>
      <p:bldP spid="5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2933086"/>
            <a:chOff x="1175570" y="3048677"/>
            <a:chExt cx="22124988" cy="2933425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244867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5618185"/>
            <a:ext cx="22059472" cy="7869214"/>
            <a:chOff x="1270511" y="5867400"/>
            <a:chExt cx="22062025" cy="8091729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0"/>
              <a:ext cx="22060326" cy="78201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389372" y="3103847"/>
            <a:ext cx="18038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Lập bảng biến thiên và vẽ đồ thị các hàm số sau: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37444" y="3961361"/>
                <a:ext cx="21802213" cy="816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44" y="3961361"/>
                <a:ext cx="21802213" cy="816762"/>
              </a:xfrm>
              <a:prstGeom prst="rect">
                <a:avLst/>
              </a:prstGeom>
              <a:blipFill>
                <a:blip r:embed="rId3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7192573" y="4735211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2 – trang 49 SGK)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/>
              <p:nvPr/>
            </p:nvSpPr>
            <p:spPr>
              <a:xfrm>
                <a:off x="2131301" y="6555069"/>
                <a:ext cx="22030725" cy="6527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𝟏</m:t>
                    </m:r>
                  </m:oMath>
                </a14:m>
                <a:endParaRPr lang="vi-VN" sz="4400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ℝ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𝜟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tọa độ đỉnh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400" b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−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hướng bề lõm xuống dưới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số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−∞;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01" y="6555069"/>
                <a:ext cx="22030725" cy="6527171"/>
              </a:xfrm>
              <a:prstGeom prst="rect">
                <a:avLst/>
              </a:prstGeom>
              <a:blipFill>
                <a:blip r:embed="rId4"/>
                <a:stretch>
                  <a:fillRect l="-1134" b="-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8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9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2933086"/>
            <a:chOff x="1175570" y="3048677"/>
            <a:chExt cx="22124988" cy="2933425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244867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5672216"/>
            <a:ext cx="22121378" cy="7857909"/>
            <a:chOff x="1270511" y="5867400"/>
            <a:chExt cx="22123938" cy="8080104"/>
          </a:xfrm>
        </p:grpSpPr>
        <p:sp>
          <p:nvSpPr>
            <p:cNvPr id="19" name="Rounded Rectangle 18"/>
            <p:cNvSpPr/>
            <p:nvPr/>
          </p:nvSpPr>
          <p:spPr>
            <a:xfrm>
              <a:off x="1334123" y="6127385"/>
              <a:ext cx="22060326" cy="78201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389372" y="3103847"/>
            <a:ext cx="18038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Lập bảng biến thiên và vẽ đồ thị các hàm số sau: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37444" y="3961361"/>
                <a:ext cx="21802213" cy="816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44" y="3961361"/>
                <a:ext cx="21802213" cy="816762"/>
              </a:xfrm>
              <a:prstGeom prst="rect">
                <a:avLst/>
              </a:prstGeom>
              <a:blipFill>
                <a:blip r:embed="rId3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7192573" y="4735211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2 – trang 49 SGK)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/>
              <p:nvPr/>
            </p:nvSpPr>
            <p:spPr>
              <a:xfrm>
                <a:off x="2124675" y="6588996"/>
                <a:ext cx="5952524" cy="2008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 biến thiên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675" y="6588996"/>
                <a:ext cx="5952524" cy="2008627"/>
              </a:xfrm>
              <a:prstGeom prst="rect">
                <a:avLst/>
              </a:prstGeom>
              <a:blipFill>
                <a:blip r:embed="rId4"/>
                <a:stretch>
                  <a:fillRect l="-4201" b="-1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D1599E-A47A-4CA3-9B40-AAC1075CA72A}"/>
                  </a:ext>
                </a:extLst>
              </p:cNvPr>
              <p:cNvSpPr txBox="1"/>
              <p:nvPr/>
            </p:nvSpPr>
            <p:spPr>
              <a:xfrm>
                <a:off x="2216231" y="12266581"/>
                <a:ext cx="14962187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 thị hàm số đi qua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D1599E-A47A-4CA3-9B40-AAC1075CA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231" y="12266581"/>
                <a:ext cx="14962187" cy="1105687"/>
              </a:xfrm>
              <a:prstGeom prst="rect">
                <a:avLst/>
              </a:prstGeom>
              <a:blipFill>
                <a:blip r:embed="rId5"/>
                <a:stretch>
                  <a:fillRect l="-1671" b="-82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2F8D7A7-06F9-4C90-BF29-C71D38DC70F2}"/>
              </a:ext>
            </a:extLst>
          </p:cNvPr>
          <p:cNvGrpSpPr/>
          <p:nvPr/>
        </p:nvGrpSpPr>
        <p:grpSpPr>
          <a:xfrm>
            <a:off x="17602200" y="6341632"/>
            <a:ext cx="4464319" cy="6864536"/>
            <a:chOff x="17602200" y="6341632"/>
            <a:chExt cx="4464319" cy="686453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588537A-FC8A-43C5-B1F6-E1292BE1310B}"/>
                </a:ext>
              </a:extLst>
            </p:cNvPr>
            <p:cNvSpPr txBox="1"/>
            <p:nvPr/>
          </p:nvSpPr>
          <p:spPr>
            <a:xfrm>
              <a:off x="18637519" y="6341632"/>
              <a:ext cx="342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Vẽ đồ thị</a:t>
              </a:r>
              <a:endParaRPr lang="vi-VN" sz="4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5F35CE7-AF70-44AA-8F68-66E8CB8961DC}"/>
                </a:ext>
              </a:extLst>
            </p:cNvPr>
            <p:cNvCxnSpPr>
              <a:cxnSpLocks/>
            </p:cNvCxnSpPr>
            <p:nvPr/>
          </p:nvCxnSpPr>
          <p:spPr>
            <a:xfrm>
              <a:off x="17602200" y="6365659"/>
              <a:ext cx="0" cy="68405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6213DB2-3F09-45F9-84A7-B11CB66E07B6}"/>
              </a:ext>
            </a:extLst>
          </p:cNvPr>
          <p:cNvGrpSpPr/>
          <p:nvPr/>
        </p:nvGrpSpPr>
        <p:grpSpPr>
          <a:xfrm>
            <a:off x="3729679" y="8903175"/>
            <a:ext cx="11935289" cy="3142673"/>
            <a:chOff x="6161267" y="9781673"/>
            <a:chExt cx="11935289" cy="3142673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C0CB78E-AA69-4997-B356-AF200DEADFE4}"/>
                </a:ext>
              </a:extLst>
            </p:cNvPr>
            <p:cNvGrpSpPr/>
            <p:nvPr/>
          </p:nvGrpSpPr>
          <p:grpSpPr>
            <a:xfrm>
              <a:off x="6161267" y="9781673"/>
              <a:ext cx="11935289" cy="3142673"/>
              <a:chOff x="3632520" y="9874927"/>
              <a:chExt cx="11935289" cy="3142673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485ADA8C-52B1-46EF-A323-644356B5C53C}"/>
                  </a:ext>
                </a:extLst>
              </p:cNvPr>
              <p:cNvGrpSpPr/>
              <p:nvPr/>
            </p:nvGrpSpPr>
            <p:grpSpPr>
              <a:xfrm>
                <a:off x="3632520" y="9874927"/>
                <a:ext cx="11935289" cy="3142673"/>
                <a:chOff x="-804768" y="6402353"/>
                <a:chExt cx="11935289" cy="314267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687467E0-8D11-43CD-953E-A8261045F9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5809" y="6563828"/>
                      <a:ext cx="847677" cy="7540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oMath>
                        </m:oMathPara>
                      </a14:m>
                      <a:endParaRPr lang="vi-VN" b="1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687467E0-8D11-43CD-953E-A8261045F9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5809" y="6563828"/>
                      <a:ext cx="847677" cy="75405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5C7BDB6-4293-4485-AE6E-52B62C0B8269}"/>
                    </a:ext>
                  </a:extLst>
                </p:cNvPr>
                <p:cNvGrpSpPr/>
                <p:nvPr/>
              </p:nvGrpSpPr>
              <p:grpSpPr>
                <a:xfrm>
                  <a:off x="-804768" y="6402353"/>
                  <a:ext cx="11935289" cy="3142673"/>
                  <a:chOff x="-804768" y="6402353"/>
                  <a:chExt cx="11935289" cy="3142673"/>
                </a:xfrm>
              </p:grpSpPr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8ED78237-0A17-44E2-9DB1-262B6C460311}"/>
                      </a:ext>
                    </a:extLst>
                  </p:cNvPr>
                  <p:cNvGrpSpPr/>
                  <p:nvPr/>
                </p:nvGrpSpPr>
                <p:grpSpPr>
                  <a:xfrm>
                    <a:off x="-804768" y="6469286"/>
                    <a:ext cx="11935289" cy="3075740"/>
                    <a:chOff x="-804768" y="6469286"/>
                    <a:chExt cx="11935289" cy="3075740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5" name="Text Box 44">
                          <a:extLst>
                            <a:ext uri="{FF2B5EF4-FFF2-40B4-BE49-F238E27FC236}">
                              <a16:creationId xmlns:a16="http://schemas.microsoft.com/office/drawing/2014/main" id="{3ACF4E53-DDD8-484A-A78D-51F3085EF1B9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92810" y="6469286"/>
                          <a:ext cx="961308" cy="696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0" tIns="0" rIns="0" bIns="0" anchor="t" anchorCtr="0" upright="1"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+∞</m:t>
                              </m:r>
                            </m:oMath>
                          </a14:m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endParaRPr lang="vi-VN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56" name="Text Box 44">
                          <a:extLst>
                            <a:ext uri="{FF2B5EF4-FFF2-40B4-BE49-F238E27FC236}">
                              <a16:creationId xmlns:a16="http://schemas.microsoft.com/office/drawing/2014/main" id="{A33C61B5-599E-4C27-8340-87640C8625B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9992810" y="6469286"/>
                          <a:ext cx="961308" cy="696233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vi-V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106" name="Group 105">
                      <a:extLst>
                        <a:ext uri="{FF2B5EF4-FFF2-40B4-BE49-F238E27FC236}">
                          <a16:creationId xmlns:a16="http://schemas.microsoft.com/office/drawing/2014/main" id="{7D35596B-E1E9-4472-9A53-78BAD210D1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804768" y="6469286"/>
                      <a:ext cx="11935289" cy="3075740"/>
                      <a:chOff x="-804768" y="6469286"/>
                      <a:chExt cx="11935289" cy="3075740"/>
                    </a:xfrm>
                  </p:grpSpPr>
                  <p:grpSp>
                    <p:nvGrpSpPr>
                      <p:cNvPr id="107" name="Group 106">
                        <a:extLst>
                          <a:ext uri="{FF2B5EF4-FFF2-40B4-BE49-F238E27FC236}">
                            <a16:creationId xmlns:a16="http://schemas.microsoft.com/office/drawing/2014/main" id="{42986176-A878-4C30-9E69-C044C494199F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-804700" y="6469345"/>
                        <a:ext cx="11935221" cy="3075681"/>
                        <a:chOff x="-9918" y="-1972"/>
                        <a:chExt cx="32293" cy="23537"/>
                      </a:xfrm>
                    </p:grpSpPr>
                    <p:cxnSp>
                      <p:nvCxnSpPr>
                        <p:cNvPr id="109" name="Line 28">
                          <a:extLst>
                            <a:ext uri="{FF2B5EF4-FFF2-40B4-BE49-F238E27FC236}">
                              <a16:creationId xmlns:a16="http://schemas.microsoft.com/office/drawing/2014/main" id="{C77A0C9A-6C55-4B61-B952-A2F0F4C8A94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-9918" y="5845"/>
                          <a:ext cx="32293" cy="0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10" name="Line 29">
                          <a:extLst>
                            <a:ext uri="{FF2B5EF4-FFF2-40B4-BE49-F238E27FC236}">
                              <a16:creationId xmlns:a16="http://schemas.microsoft.com/office/drawing/2014/main" id="{B11CC679-0463-4B8E-803F-02AFAFAB12F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2716" y="-1972"/>
                          <a:ext cx="0" cy="23537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11" name="Text Box 42">
                              <a:extLst>
                                <a:ext uri="{FF2B5EF4-FFF2-40B4-BE49-F238E27FC236}">
                                  <a16:creationId xmlns:a16="http://schemas.microsoft.com/office/drawing/2014/main" id="{8CFD5FBA-98FB-402D-8021-3B565FFB6C11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836" y="-1861"/>
                              <a:ext cx="2734" cy="57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0" tIns="0" rIns="0" bIns="0" anchor="t" anchorCtr="0" upright="1"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</a:pPr>
                              <a14:m>
                                <m:oMath xmlns:m="http://schemas.openxmlformats.org/officeDocument/2006/math"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−∞</m:t>
                                  </m:r>
                                </m:oMath>
                              </a14:m>
                              <a:r>
                                <a:rPr lang="en-US" sz="4400" dirty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a:t> </a:t>
                              </a:r>
                              <a:endParaRPr lang="vi-VN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89" name="Text Box 42">
                              <a:extLst>
                                <a:ext uri="{FF2B5EF4-FFF2-40B4-BE49-F238E27FC236}">
                                  <a16:creationId xmlns:a16="http://schemas.microsoft.com/office/drawing/2014/main" id="{64174FF9-E48C-49DB-B0F7-DB2ADAB30307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2836" y="-1861"/>
                              <a:ext cx="2734" cy="5726"/>
                            </a:xfrm>
                            <a:prstGeom prst="rect">
                              <a:avLst/>
                            </a:prstGeom>
                            <a:blipFill>
                              <a:blip r:embed="rId8"/>
                              <a:stretch>
                                <a:fillRect/>
                              </a:stretch>
                            </a:blipFill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vi-VN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112" name="Text Box 43">
                          <a:extLst>
                            <a:ext uri="{FF2B5EF4-FFF2-40B4-BE49-F238E27FC236}">
                              <a16:creationId xmlns:a16="http://schemas.microsoft.com/office/drawing/2014/main" id="{6CF36829-2F78-49C0-A783-6D80EFD50EDF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865" y="2580"/>
                          <a:ext cx="1728" cy="5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0" tIns="0" rIns="0" bIns="0" anchor="t" anchorCtr="0" upright="1"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vi-VN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08" name="Rectangle 107">
                        <a:extLst>
                          <a:ext uri="{FF2B5EF4-FFF2-40B4-BE49-F238E27FC236}">
                            <a16:creationId xmlns:a16="http://schemas.microsoft.com/office/drawing/2014/main" id="{CDE79180-2B81-4006-B2C4-00654ECB79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804768" y="6469286"/>
                        <a:ext cx="11928266" cy="3075740"/>
                      </a:xfrm>
                      <a:prstGeom prst="rect">
                        <a:avLst/>
                      </a:prstGeom>
                      <a:noFill/>
                      <a:ln w="9525" cap="flat" cmpd="sng" algn="ctr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vi-VN" dirty="0"/>
                      </a:p>
                    </p:txBody>
                  </p:sp>
                </p:grp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4" name="TextBox 103">
                        <a:extLst>
                          <a:ext uri="{FF2B5EF4-FFF2-40B4-BE49-F238E27FC236}">
                            <a16:creationId xmlns:a16="http://schemas.microsoft.com/office/drawing/2014/main" id="{97D59FC4-6D25-4C84-8F02-A31A44B7572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260740" y="6402353"/>
                        <a:ext cx="638649" cy="10703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f>
                              <m:fPr>
                                <m:ctrlPr>
                                  <a:rPr lang="vi-VN" sz="4400" b="1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oMath>
                        </a14:m>
                        <a:r>
                          <a:rPr lang="en-US" sz="4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a:t> </a:t>
                        </a:r>
                        <a:endParaRPr lang="vi-VN" b="1" dirty="0"/>
                      </a:p>
                    </p:txBody>
                  </p:sp>
                </mc:Choice>
                <mc:Fallback xmlns="">
                  <p:sp>
                    <p:nvSpPr>
                      <p:cNvPr id="104" name="TextBox 103">
                        <a:extLst>
                          <a:ext uri="{FF2B5EF4-FFF2-40B4-BE49-F238E27FC236}">
                            <a16:creationId xmlns:a16="http://schemas.microsoft.com/office/drawing/2014/main" id="{97D59FC4-6D25-4C84-8F02-A31A44B7572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60740" y="6402353"/>
                        <a:ext cx="638649" cy="1070358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D06EABB5-2FDD-4289-BD15-E6EDA8797961}"/>
                      </a:ext>
                    </a:extLst>
                  </p:cNvPr>
                  <p:cNvSpPr txBox="1"/>
                  <p:nvPr/>
                </p:nvSpPr>
                <p:spPr>
                  <a:xfrm>
                    <a:off x="3838464" y="11559393"/>
                    <a:ext cx="4343398" cy="75405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𝒚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vi-VN" sz="4000" b="1" dirty="0"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D06EABB5-2FDD-4289-BD15-E6EDA87979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8464" y="11559393"/>
                    <a:ext cx="4343398" cy="75405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 Box 44">
                  <a:extLst>
                    <a:ext uri="{FF2B5EF4-FFF2-40B4-BE49-F238E27FC236}">
                      <a16:creationId xmlns:a16="http://schemas.microsoft.com/office/drawing/2014/main" id="{49839CAB-22EA-4785-B31C-55D6710CBA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31853" y="12215220"/>
                  <a:ext cx="961308" cy="696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a14:m>
                  <a:r>
                    <a:rPr lang="en-US" sz="44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vi-VN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2" name="Text Box 44">
                  <a:extLst>
                    <a:ext uri="{FF2B5EF4-FFF2-40B4-BE49-F238E27FC236}">
                      <a16:creationId xmlns:a16="http://schemas.microsoft.com/office/drawing/2014/main" id="{49839CAB-22EA-4785-B31C-55D6710CBA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131853" y="12215220"/>
                  <a:ext cx="961308" cy="69623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D981491A-2676-4CB9-9DB1-D13168FD2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2145" y="11411976"/>
              <a:ext cx="268324" cy="198233"/>
            </a:xfrm>
            <a:custGeom>
              <a:avLst/>
              <a:gdLst>
                <a:gd name="T0" fmla="*/ 21600 w 21600"/>
                <a:gd name="T1" fmla="*/ 0 h 21600"/>
                <a:gd name="T2" fmla="*/ 6902 w 21600"/>
                <a:gd name="T3" fmla="*/ 21600 h 21600"/>
                <a:gd name="T4" fmla="*/ 6902 w 21600"/>
                <a:gd name="T5" fmla="*/ 21600 h 21600"/>
                <a:gd name="T6" fmla="*/ 9458 w 21600"/>
                <a:gd name="T7" fmla="*/ 7568 h 21600"/>
                <a:gd name="T8" fmla="*/ 9458 w 21600"/>
                <a:gd name="T9" fmla="*/ 7568 h 21600"/>
                <a:gd name="T10" fmla="*/ 0 w 21600"/>
                <a:gd name="T11" fmla="*/ 1104 h 21600"/>
                <a:gd name="T12" fmla="*/ 0 w 21600"/>
                <a:gd name="T13" fmla="*/ 1104 h 21600"/>
                <a:gd name="T14" fmla="*/ 21600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02" y="21600"/>
                  </a:lnTo>
                  <a:lnTo>
                    <a:pt x="9458" y="7568"/>
                  </a:lnTo>
                  <a:lnTo>
                    <a:pt x="0" y="11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vi-VN"/>
            </a:p>
          </p:txBody>
        </p:sp>
        <p:cxnSp>
          <p:nvCxnSpPr>
            <p:cNvPr id="94" name="Line 30">
              <a:extLst>
                <a:ext uri="{FF2B5EF4-FFF2-40B4-BE49-F238E27FC236}">
                  <a16:creationId xmlns:a16="http://schemas.microsoft.com/office/drawing/2014/main" id="{EB98FAC5-86A9-4B0D-83A4-316A3D6AC5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865424" y="11411976"/>
              <a:ext cx="2619545" cy="935235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Line 31">
              <a:extLst>
                <a:ext uri="{FF2B5EF4-FFF2-40B4-BE49-F238E27FC236}">
                  <a16:creationId xmlns:a16="http://schemas.microsoft.com/office/drawing/2014/main" id="{03C95264-83D9-4443-8227-174E3A68339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521239" y="11456797"/>
              <a:ext cx="2186134" cy="929356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 Box 44">
                  <a:extLst>
                    <a:ext uri="{FF2B5EF4-FFF2-40B4-BE49-F238E27FC236}">
                      <a16:creationId xmlns:a16="http://schemas.microsoft.com/office/drawing/2014/main" id="{E32BD15A-4D45-4488-8056-08AD0CD913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22500" y="12152507"/>
                  <a:ext cx="961308" cy="696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a14:m>
                  <a:r>
                    <a:rPr lang="en-US" sz="44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vi-VN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6" name="Text Box 44">
                  <a:extLst>
                    <a:ext uri="{FF2B5EF4-FFF2-40B4-BE49-F238E27FC236}">
                      <a16:creationId xmlns:a16="http://schemas.microsoft.com/office/drawing/2014/main" id="{E32BD15A-4D45-4488-8056-08AD0CD91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922500" y="12152507"/>
                  <a:ext cx="961308" cy="69623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 Box 47">
                  <a:extLst>
                    <a:ext uri="{FF2B5EF4-FFF2-40B4-BE49-F238E27FC236}">
                      <a16:creationId xmlns:a16="http://schemas.microsoft.com/office/drawing/2014/main" id="{15F31D8D-50F1-437B-9080-BE927318B8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813067" y="10702981"/>
                  <a:ext cx="636175" cy="1146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7" name="Text Box 47">
                  <a:extLst>
                    <a:ext uri="{FF2B5EF4-FFF2-40B4-BE49-F238E27FC236}">
                      <a16:creationId xmlns:a16="http://schemas.microsoft.com/office/drawing/2014/main" id="{15F31D8D-50F1-437B-9080-BE927318B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13067" y="10702981"/>
                  <a:ext cx="636175" cy="1146275"/>
                </a:xfrm>
                <a:prstGeom prst="rect">
                  <a:avLst/>
                </a:prstGeom>
                <a:blipFill>
                  <a:blip r:embed="rId13"/>
                  <a:stretch>
                    <a:fillRect r="-1904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345EE3C3-7C4C-4EA4-A536-512BBC42F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4759" y="12190038"/>
              <a:ext cx="269802" cy="198233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0496 h 21600"/>
                <a:gd name="T4" fmla="*/ 0 w 21600"/>
                <a:gd name="T5" fmla="*/ 20496 h 21600"/>
                <a:gd name="T6" fmla="*/ 9529 w 21600"/>
                <a:gd name="T7" fmla="*/ 14032 h 21600"/>
                <a:gd name="T8" fmla="*/ 9529 w 21600"/>
                <a:gd name="T9" fmla="*/ 14032 h 21600"/>
                <a:gd name="T10" fmla="*/ 6861 w 21600"/>
                <a:gd name="T11" fmla="*/ 0 h 21600"/>
                <a:gd name="T12" fmla="*/ 6861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0496"/>
                  </a:lnTo>
                  <a:lnTo>
                    <a:pt x="9529" y="14032"/>
                  </a:lnTo>
                  <a:lnTo>
                    <a:pt x="6861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vi-VN"/>
            </a:p>
          </p:txBody>
        </p:sp>
      </p:grpSp>
      <p:pic>
        <p:nvPicPr>
          <p:cNvPr id="32" name="Picture 31" descr="Diagram&#10;&#10;Description automatically generated">
            <a:extLst>
              <a:ext uri="{FF2B5EF4-FFF2-40B4-BE49-F238E27FC236}">
                <a16:creationId xmlns:a16="http://schemas.microsoft.com/office/drawing/2014/main" id="{4763B6F2-B685-4EE0-9AA0-E81B960BBD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657" y="7250619"/>
            <a:ext cx="4584361" cy="55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9" grpId="0"/>
      <p:bldP spid="5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2933086"/>
            <a:chOff x="1175570" y="3048677"/>
            <a:chExt cx="22124988" cy="2933425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244867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5618185"/>
            <a:ext cx="22059472" cy="7869214"/>
            <a:chOff x="1270511" y="5867400"/>
            <a:chExt cx="22062025" cy="8091729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0"/>
              <a:ext cx="22060326" cy="78201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389372" y="3103847"/>
            <a:ext cx="18038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Lập bảng biến thiên và vẽ đồ thị các hàm số sau: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37444" y="3961361"/>
                <a:ext cx="21802213" cy="816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44" y="3961361"/>
                <a:ext cx="21802213" cy="816762"/>
              </a:xfrm>
              <a:prstGeom prst="rect">
                <a:avLst/>
              </a:prstGeom>
              <a:blipFill>
                <a:blip r:embed="rId3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7192573" y="4735211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2 – trang 49 SGK)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/>
              <p:nvPr/>
            </p:nvSpPr>
            <p:spPr>
              <a:xfrm>
                <a:off x="2131301" y="6555069"/>
                <a:ext cx="22030725" cy="654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–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endParaRPr lang="nl-NL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ℝ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𝜟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 độ đỉnh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nl-NL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den>
                    </m:f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hướng bề lõm lên 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số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nl-NL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nl-NL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−∞;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01" y="6555069"/>
                <a:ext cx="22030725" cy="6541984"/>
              </a:xfrm>
              <a:prstGeom prst="rect">
                <a:avLst/>
              </a:prstGeom>
              <a:blipFill>
                <a:blip r:embed="rId4"/>
                <a:stretch>
                  <a:fillRect l="-1134" b="-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5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2933086"/>
            <a:chOff x="1175570" y="3048677"/>
            <a:chExt cx="22124988" cy="2933425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244867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221263" y="5672216"/>
            <a:ext cx="22121378" cy="7857909"/>
            <a:chOff x="1270511" y="5867400"/>
            <a:chExt cx="22123938" cy="8080104"/>
          </a:xfrm>
        </p:grpSpPr>
        <p:sp>
          <p:nvSpPr>
            <p:cNvPr id="19" name="Rounded Rectangle 18"/>
            <p:cNvSpPr/>
            <p:nvPr/>
          </p:nvSpPr>
          <p:spPr>
            <a:xfrm>
              <a:off x="1334123" y="6127385"/>
              <a:ext cx="22060326" cy="78201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389372" y="3103847"/>
            <a:ext cx="18038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Lập bảng biến thiên và vẽ đồ thị các hàm số sau: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37444" y="3961361"/>
                <a:ext cx="21802213" cy="816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44" y="3961361"/>
                <a:ext cx="21802213" cy="816762"/>
              </a:xfrm>
              <a:prstGeom prst="rect">
                <a:avLst/>
              </a:prstGeom>
              <a:blipFill>
                <a:blip r:embed="rId3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7192573" y="4735211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2 – trang 49 SGK)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/>
              <p:nvPr/>
            </p:nvSpPr>
            <p:spPr>
              <a:xfrm>
                <a:off x="2124675" y="6588996"/>
                <a:ext cx="6169043" cy="2008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–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endParaRPr lang="nl-NL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 biến thiên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B3B879-381A-4790-88AF-2D598ED82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675" y="6588996"/>
                <a:ext cx="6169043" cy="2008627"/>
              </a:xfrm>
              <a:prstGeom prst="rect">
                <a:avLst/>
              </a:prstGeom>
              <a:blipFill>
                <a:blip r:embed="rId4"/>
                <a:stretch>
                  <a:fillRect l="-4051" b="-1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D1599E-A47A-4CA3-9B40-AAC1075CA72A}"/>
                  </a:ext>
                </a:extLst>
              </p:cNvPr>
              <p:cNvSpPr txBox="1"/>
              <p:nvPr/>
            </p:nvSpPr>
            <p:spPr>
              <a:xfrm>
                <a:off x="2216231" y="12266581"/>
                <a:ext cx="11184821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 thị hàm số đi qua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D1599E-A47A-4CA3-9B40-AAC1075CA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231" y="12266581"/>
                <a:ext cx="11184821" cy="1105687"/>
              </a:xfrm>
              <a:prstGeom prst="rect">
                <a:avLst/>
              </a:prstGeom>
              <a:blipFill>
                <a:blip r:embed="rId5"/>
                <a:stretch>
                  <a:fillRect l="-2236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2F8D7A7-06F9-4C90-BF29-C71D38DC70F2}"/>
              </a:ext>
            </a:extLst>
          </p:cNvPr>
          <p:cNvGrpSpPr/>
          <p:nvPr/>
        </p:nvGrpSpPr>
        <p:grpSpPr>
          <a:xfrm>
            <a:off x="17602200" y="6341632"/>
            <a:ext cx="4464319" cy="6864536"/>
            <a:chOff x="17602200" y="6341632"/>
            <a:chExt cx="4464319" cy="686453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588537A-FC8A-43C5-B1F6-E1292BE1310B}"/>
                </a:ext>
              </a:extLst>
            </p:cNvPr>
            <p:cNvSpPr txBox="1"/>
            <p:nvPr/>
          </p:nvSpPr>
          <p:spPr>
            <a:xfrm>
              <a:off x="18637519" y="6341632"/>
              <a:ext cx="342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Vẽ đồ thị</a:t>
              </a:r>
              <a:endParaRPr lang="vi-VN" sz="4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5F35CE7-AF70-44AA-8F68-66E8CB8961DC}"/>
                </a:ext>
              </a:extLst>
            </p:cNvPr>
            <p:cNvCxnSpPr>
              <a:cxnSpLocks/>
            </p:cNvCxnSpPr>
            <p:nvPr/>
          </p:nvCxnSpPr>
          <p:spPr>
            <a:xfrm>
              <a:off x="17602200" y="6365659"/>
              <a:ext cx="0" cy="68405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0FC8804-2BAF-4D30-940A-D1C9DA8C8EE5}"/>
              </a:ext>
            </a:extLst>
          </p:cNvPr>
          <p:cNvGrpSpPr/>
          <p:nvPr/>
        </p:nvGrpSpPr>
        <p:grpSpPr>
          <a:xfrm>
            <a:off x="4264073" y="8688220"/>
            <a:ext cx="11198730" cy="3512653"/>
            <a:chOff x="1892921" y="8067318"/>
            <a:chExt cx="11198730" cy="351265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53E9E11-A42C-4DAC-BC5E-ABC840561522}"/>
                </a:ext>
              </a:extLst>
            </p:cNvPr>
            <p:cNvGrpSpPr/>
            <p:nvPr/>
          </p:nvGrpSpPr>
          <p:grpSpPr>
            <a:xfrm>
              <a:off x="1892921" y="8067318"/>
              <a:ext cx="11198730" cy="3512653"/>
              <a:chOff x="1892921" y="8067318"/>
              <a:chExt cx="11198730" cy="3512653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D48B987-FC6F-4CF2-A1BE-9FBA74CF46D3}"/>
                  </a:ext>
                </a:extLst>
              </p:cNvPr>
              <p:cNvGrpSpPr/>
              <p:nvPr/>
            </p:nvGrpSpPr>
            <p:grpSpPr>
              <a:xfrm>
                <a:off x="1892921" y="8067318"/>
                <a:ext cx="11198730" cy="3512653"/>
                <a:chOff x="4369079" y="9515249"/>
                <a:chExt cx="11198730" cy="3512653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55DBE26F-ADE0-49FB-8FAC-2618E3ECECEA}"/>
                    </a:ext>
                  </a:extLst>
                </p:cNvPr>
                <p:cNvGrpSpPr/>
                <p:nvPr/>
              </p:nvGrpSpPr>
              <p:grpSpPr>
                <a:xfrm>
                  <a:off x="4376034" y="9515249"/>
                  <a:ext cx="11191775" cy="3400817"/>
                  <a:chOff x="-61254" y="6042675"/>
                  <a:chExt cx="11191775" cy="340081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2" name="TextBox 71">
                        <a:extLst>
                          <a:ext uri="{FF2B5EF4-FFF2-40B4-BE49-F238E27FC236}">
                            <a16:creationId xmlns:a16="http://schemas.microsoft.com/office/drawing/2014/main" id="{A2912F6A-E7E6-45E0-B3DF-E137967C949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3146" y="6564152"/>
                        <a:ext cx="847677" cy="7540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m:oMathPara>
                        </a14:m>
                        <a:endParaRPr lang="vi-VN" b="1" dirty="0"/>
                      </a:p>
                    </p:txBody>
                  </p:sp>
                </mc:Choice>
                <mc:Fallback xmlns="">
                  <p:sp>
                    <p:nvSpPr>
                      <p:cNvPr id="72" name="TextBox 71">
                        <a:extLst>
                          <a:ext uri="{FF2B5EF4-FFF2-40B4-BE49-F238E27FC236}">
                            <a16:creationId xmlns:a16="http://schemas.microsoft.com/office/drawing/2014/main" id="{A2912F6A-E7E6-45E0-B3DF-E137967C949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83146" y="6564152"/>
                        <a:ext cx="847677" cy="754053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C3BD9B51-EFCA-4C1A-9BF3-CC7037EFD33E}"/>
                      </a:ext>
                    </a:extLst>
                  </p:cNvPr>
                  <p:cNvGrpSpPr/>
                  <p:nvPr/>
                </p:nvGrpSpPr>
                <p:grpSpPr>
                  <a:xfrm>
                    <a:off x="-61254" y="6042675"/>
                    <a:ext cx="11191775" cy="3400817"/>
                    <a:chOff x="-61254" y="6042675"/>
                    <a:chExt cx="11191775" cy="3400817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4" name="Text Box 44">
                          <a:extLst>
                            <a:ext uri="{FF2B5EF4-FFF2-40B4-BE49-F238E27FC236}">
                              <a16:creationId xmlns:a16="http://schemas.microsoft.com/office/drawing/2014/main" id="{85640BA7-C64C-439B-9FB6-BDCC79631C32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92810" y="6469286"/>
                          <a:ext cx="961308" cy="696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0" tIns="0" rIns="0" bIns="0" anchor="t" anchorCtr="0" upright="1"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+∞</m:t>
                              </m:r>
                            </m:oMath>
                          </a14:m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endParaRPr lang="vi-VN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4" name="Text Box 44">
                          <a:extLst>
                            <a:ext uri="{FF2B5EF4-FFF2-40B4-BE49-F238E27FC236}">
                              <a16:creationId xmlns:a16="http://schemas.microsoft.com/office/drawing/2014/main" id="{ACFC0378-904E-44E6-A1D6-7B78DD06C4C8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9992810" y="6469286"/>
                          <a:ext cx="961308" cy="696233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vi-V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75" name="Group 74">
                      <a:extLst>
                        <a:ext uri="{FF2B5EF4-FFF2-40B4-BE49-F238E27FC236}">
                          <a16:creationId xmlns:a16="http://schemas.microsoft.com/office/drawing/2014/main" id="{72129B61-C863-4006-BD50-38EB140506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61254" y="6042675"/>
                      <a:ext cx="11191775" cy="3400817"/>
                      <a:chOff x="-61254" y="6042675"/>
                      <a:chExt cx="11191775" cy="3400817"/>
                    </a:xfrm>
                  </p:grpSpPr>
                  <p:grpSp>
                    <p:nvGrpSpPr>
                      <p:cNvPr id="76" name="Group 75">
                        <a:extLst>
                          <a:ext uri="{FF2B5EF4-FFF2-40B4-BE49-F238E27FC236}">
                            <a16:creationId xmlns:a16="http://schemas.microsoft.com/office/drawing/2014/main" id="{0F4C1098-F361-4F74-919D-87E245616764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-42602" y="6042693"/>
                        <a:ext cx="11173123" cy="3400799"/>
                        <a:chOff x="-7856" y="-5237"/>
                        <a:chExt cx="30231" cy="26025"/>
                      </a:xfrm>
                    </p:grpSpPr>
                    <p:sp>
                      <p:nvSpPr>
                        <p:cNvPr id="78" name="Freeform 26">
                          <a:extLst>
                            <a:ext uri="{FF2B5EF4-FFF2-40B4-BE49-F238E27FC236}">
                              <a16:creationId xmlns:a16="http://schemas.microsoft.com/office/drawing/2014/main" id="{5E9BC1CB-39D0-4D4A-A801-7E383467A06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932" y="9819"/>
                          <a:ext cx="726" cy="1517"/>
                        </a:xfrm>
                        <a:custGeom>
                          <a:avLst/>
                          <a:gdLst>
                            <a:gd name="T0" fmla="*/ 21600 w 21600"/>
                            <a:gd name="T1" fmla="*/ 0 h 21600"/>
                            <a:gd name="T2" fmla="*/ 6902 w 21600"/>
                            <a:gd name="T3" fmla="*/ 21600 h 21600"/>
                            <a:gd name="T4" fmla="*/ 6902 w 21600"/>
                            <a:gd name="T5" fmla="*/ 21600 h 21600"/>
                            <a:gd name="T6" fmla="*/ 9458 w 21600"/>
                            <a:gd name="T7" fmla="*/ 7568 h 21600"/>
                            <a:gd name="T8" fmla="*/ 9458 w 21600"/>
                            <a:gd name="T9" fmla="*/ 7568 h 21600"/>
                            <a:gd name="T10" fmla="*/ 0 w 21600"/>
                            <a:gd name="T11" fmla="*/ 1104 h 21600"/>
                            <a:gd name="T12" fmla="*/ 0 w 21600"/>
                            <a:gd name="T13" fmla="*/ 1104 h 21600"/>
                            <a:gd name="T14" fmla="*/ 21600 w 21600"/>
                            <a:gd name="T1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21600" h="21600">
                              <a:moveTo>
                                <a:pt x="21600" y="0"/>
                              </a:moveTo>
                              <a:lnTo>
                                <a:pt x="6902" y="21600"/>
                              </a:lnTo>
                              <a:lnTo>
                                <a:pt x="9458" y="7568"/>
                              </a:lnTo>
                              <a:lnTo>
                                <a:pt x="0" y="1104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79" name="Freeform 27">
                          <a:extLst>
                            <a:ext uri="{FF2B5EF4-FFF2-40B4-BE49-F238E27FC236}">
                              <a16:creationId xmlns:a16="http://schemas.microsoft.com/office/drawing/2014/main" id="{D6B443B7-AE5C-4E54-8ADE-479AEFA96DA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61" y="16502"/>
                          <a:ext cx="730" cy="1517"/>
                        </a:xfrm>
                        <a:custGeom>
                          <a:avLst/>
                          <a:gdLst>
                            <a:gd name="T0" fmla="*/ 21600 w 21600"/>
                            <a:gd name="T1" fmla="*/ 21600 h 21600"/>
                            <a:gd name="T2" fmla="*/ 0 w 21600"/>
                            <a:gd name="T3" fmla="*/ 20496 h 21600"/>
                            <a:gd name="T4" fmla="*/ 0 w 21600"/>
                            <a:gd name="T5" fmla="*/ 20496 h 21600"/>
                            <a:gd name="T6" fmla="*/ 9529 w 21600"/>
                            <a:gd name="T7" fmla="*/ 14032 h 21600"/>
                            <a:gd name="T8" fmla="*/ 9529 w 21600"/>
                            <a:gd name="T9" fmla="*/ 14032 h 21600"/>
                            <a:gd name="T10" fmla="*/ 6861 w 21600"/>
                            <a:gd name="T11" fmla="*/ 0 h 21600"/>
                            <a:gd name="T12" fmla="*/ 6861 w 21600"/>
                            <a:gd name="T13" fmla="*/ 0 h 21600"/>
                            <a:gd name="T14" fmla="*/ 21600 w 21600"/>
                            <a:gd name="T1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21600" h="21600">
                              <a:moveTo>
                                <a:pt x="21600" y="21600"/>
                              </a:moveTo>
                              <a:lnTo>
                                <a:pt x="0" y="20496"/>
                              </a:lnTo>
                              <a:lnTo>
                                <a:pt x="9529" y="14032"/>
                              </a:lnTo>
                              <a:lnTo>
                                <a:pt x="6861" y="0"/>
                              </a:lnTo>
                              <a:lnTo>
                                <a:pt x="21600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vi-VN"/>
                        </a:p>
                      </p:txBody>
                    </p:sp>
                    <p:cxnSp>
                      <p:nvCxnSpPr>
                        <p:cNvPr id="80" name="Line 28">
                          <a:extLst>
                            <a:ext uri="{FF2B5EF4-FFF2-40B4-BE49-F238E27FC236}">
                              <a16:creationId xmlns:a16="http://schemas.microsoft.com/office/drawing/2014/main" id="{1C28AFD3-02C1-4B8E-88FA-CF0FDBB08D3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-7856" y="5845"/>
                          <a:ext cx="30231" cy="0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81" name="Line 29">
                          <a:extLst>
                            <a:ext uri="{FF2B5EF4-FFF2-40B4-BE49-F238E27FC236}">
                              <a16:creationId xmlns:a16="http://schemas.microsoft.com/office/drawing/2014/main" id="{C4061FA0-4625-4BC4-8AEC-B455C265363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2714" y="-5237"/>
                          <a:ext cx="0" cy="26025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82" name="Line 30">
                          <a:extLst>
                            <a:ext uri="{FF2B5EF4-FFF2-40B4-BE49-F238E27FC236}">
                              <a16:creationId xmlns:a16="http://schemas.microsoft.com/office/drawing/2014/main" id="{A69BEE4C-272B-489D-A9FC-962DDF533304}"/>
                            </a:ext>
                          </a:extLst>
                        </p:cNvPr>
                        <p:cNvCxnSpPr>
                          <a:cxnSpLocks/>
                          <a:endCxn id="79" idx="3"/>
                        </p:cNvCxnSpPr>
                        <p:nvPr/>
                      </p:nvCxnSpPr>
                      <p:spPr bwMode="auto">
                        <a:xfrm>
                          <a:off x="4766" y="10117"/>
                          <a:ext cx="5717" cy="7370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83" name="Line 31">
                          <a:extLst>
                            <a:ext uri="{FF2B5EF4-FFF2-40B4-BE49-F238E27FC236}">
                              <a16:creationId xmlns:a16="http://schemas.microsoft.com/office/drawing/2014/main" id="{C15AE5C8-C21B-44E0-92AC-E114336255D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 flipV="1">
                          <a:off x="12891" y="10306"/>
                          <a:ext cx="7404" cy="7672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84" name="Line 36">
                          <a:extLst>
                            <a:ext uri="{FF2B5EF4-FFF2-40B4-BE49-F238E27FC236}">
                              <a16:creationId xmlns:a16="http://schemas.microsoft.com/office/drawing/2014/main" id="{04DE290B-BA91-4417-88B6-7E52D43DA72B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>
                          <a:off x="20164" y="9797"/>
                          <a:ext cx="494" cy="1517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88" name="Line 37">
                          <a:extLst>
                            <a:ext uri="{FF2B5EF4-FFF2-40B4-BE49-F238E27FC236}">
                              <a16:creationId xmlns:a16="http://schemas.microsoft.com/office/drawing/2014/main" id="{6E336E90-578A-4BF5-A3F8-37F41258B9C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 flipV="1">
                          <a:off x="20164" y="10328"/>
                          <a:ext cx="85" cy="985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14" name="Line 38">
                          <a:extLst>
                            <a:ext uri="{FF2B5EF4-FFF2-40B4-BE49-F238E27FC236}">
                              <a16:creationId xmlns:a16="http://schemas.microsoft.com/office/drawing/2014/main" id="{5549BA36-7355-4C3D-BBED-5FA8518D853B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19932" y="9874"/>
                          <a:ext cx="318" cy="454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15" name="Line 39">
                          <a:extLst>
                            <a:ext uri="{FF2B5EF4-FFF2-40B4-BE49-F238E27FC236}">
                              <a16:creationId xmlns:a16="http://schemas.microsoft.com/office/drawing/2014/main" id="{853655E6-AD47-4CD4-BE4A-D89ED713AFDD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V="1">
                          <a:off x="19932" y="9797"/>
                          <a:ext cx="726" cy="77"/>
                        </a:xfrm>
                        <a:prstGeom prst="line">
                          <a:avLst/>
                        </a:prstGeom>
                        <a:noFill/>
                        <a:ln w="762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16" name="Text Box 42">
                              <a:extLst>
                                <a:ext uri="{FF2B5EF4-FFF2-40B4-BE49-F238E27FC236}">
                                  <a16:creationId xmlns:a16="http://schemas.microsoft.com/office/drawing/2014/main" id="{29C70444-2653-4E7B-B490-2D53C69ED907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836" y="-1861"/>
                              <a:ext cx="2734" cy="57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0" tIns="0" rIns="0" bIns="0" anchor="t" anchorCtr="0" upright="1"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</a:pPr>
                              <a14:m>
                                <m:oMath xmlns:m="http://schemas.openxmlformats.org/officeDocument/2006/math"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−∞</m:t>
                                  </m:r>
                                </m:oMath>
                              </a14:m>
                              <a:r>
                                <a:rPr lang="en-US" sz="4400" dirty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a:t> </a:t>
                              </a:r>
                              <a:endParaRPr lang="vi-VN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59" name="Text Box 42">
                              <a:extLst>
                                <a:ext uri="{FF2B5EF4-FFF2-40B4-BE49-F238E27FC236}">
                                  <a16:creationId xmlns:a16="http://schemas.microsoft.com/office/drawing/2014/main" id="{2942DD68-8835-46B4-8F6B-A4B79546D680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2836" y="-1861"/>
                              <a:ext cx="2734" cy="5726"/>
                            </a:xfrm>
                            <a:prstGeom prst="rect">
                              <a:avLst/>
                            </a:prstGeom>
                            <a:blipFill>
                              <a:blip r:embed="rId8"/>
                              <a:stretch>
                                <a:fillRect/>
                              </a:stretch>
                            </a:blipFill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vi-VN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117" name="Text Box 43">
                          <a:extLst>
                            <a:ext uri="{FF2B5EF4-FFF2-40B4-BE49-F238E27FC236}">
                              <a16:creationId xmlns:a16="http://schemas.microsoft.com/office/drawing/2014/main" id="{CC223253-A688-4746-A71B-55F4B67126C3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865" y="2580"/>
                          <a:ext cx="1728" cy="5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0" tIns="0" rIns="0" bIns="0" anchor="t" anchorCtr="0" upright="1"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vi-VN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18" name="Text Box 44">
                              <a:extLst>
                                <a:ext uri="{FF2B5EF4-FFF2-40B4-BE49-F238E27FC236}">
                                  <a16:creationId xmlns:a16="http://schemas.microsoft.com/office/drawing/2014/main" id="{FEC9C582-4C18-4440-B82B-A65A8A0645F3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845" y="5127"/>
                              <a:ext cx="2601" cy="53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0" tIns="0" rIns="0" bIns="0" anchor="t" anchorCtr="0" upright="1"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</a:pPr>
                              <a14:m>
                                <m:oMath xmlns:m="http://schemas.openxmlformats.org/officeDocument/2006/math"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+∞</m:t>
                                  </m:r>
                                </m:oMath>
                              </a14:m>
                              <a:r>
                                <a:rPr lang="en-US" sz="4400" dirty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a:t> </a:t>
                              </a:r>
                              <a:endParaRPr lang="vi-VN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61" name="Text Box 44">
                              <a:extLst>
                                <a:ext uri="{FF2B5EF4-FFF2-40B4-BE49-F238E27FC236}">
                                  <a16:creationId xmlns:a16="http://schemas.microsoft.com/office/drawing/2014/main" id="{59549089-9CC6-4E81-A1E5-772AE591CDF7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2845" y="5127"/>
                              <a:ext cx="2601" cy="5328"/>
                            </a:xfrm>
                            <a:prstGeom prst="rect">
                              <a:avLst/>
                            </a:prstGeom>
                            <a:blipFill>
                              <a:blip r:embed="rId9"/>
                              <a:stretch>
                                <a:fillRect/>
                              </a:stretch>
                            </a:blipFill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vi-VN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19" name="Text Box 45">
                              <a:extLst>
                                <a:ext uri="{FF2B5EF4-FFF2-40B4-BE49-F238E27FC236}">
                                  <a16:creationId xmlns:a16="http://schemas.microsoft.com/office/drawing/2014/main" id="{9E24AC2D-3A40-46FD-8175-913EDFAC5AF6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8824" y="4524"/>
                              <a:ext cx="3551" cy="53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0" tIns="0" rIns="0" bIns="0" anchor="t" anchorCtr="0" upright="1"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</a:pPr>
                              <a:r>
                                <a:rPr lang="en-US" sz="4400" dirty="0">
                                  <a:effectLst/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a:t> </a:t>
                              </a:r>
                              <a14:m>
                                <m:oMath xmlns:m="http://schemas.openxmlformats.org/officeDocument/2006/math">
                                  <m:r>
                                    <a:rPr lang="en-US" sz="44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∞</m:t>
                                  </m:r>
                                </m:oMath>
                              </a14:m>
                              <a:endParaRPr lang="vi-VN" sz="4400" dirty="0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62" name="Text Box 45">
                              <a:extLst>
                                <a:ext uri="{FF2B5EF4-FFF2-40B4-BE49-F238E27FC236}">
                                  <a16:creationId xmlns:a16="http://schemas.microsoft.com/office/drawing/2014/main" id="{DD373873-C549-43AC-B021-85037FF55998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 bwMode="auto">
                            <a:xfrm>
                              <a:off x="18824" y="4524"/>
                              <a:ext cx="3551" cy="5328"/>
                            </a:xfrm>
                            <a:prstGeom prst="rect">
                              <a:avLst/>
                            </a:prstGeom>
                            <a:blipFill>
                              <a:blip r:embed="rId10"/>
                              <a:stretch>
                                <a:fillRect/>
                              </a:stretch>
                            </a:blipFill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r>
                                <a:rPr lang="vi-VN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sp>
                    <p:nvSpPr>
                      <p:cNvPr id="77" name="Rectangle 76">
                        <a:extLst>
                          <a:ext uri="{FF2B5EF4-FFF2-40B4-BE49-F238E27FC236}">
                            <a16:creationId xmlns:a16="http://schemas.microsoft.com/office/drawing/2014/main" id="{1E146388-7325-4CB3-9F00-6D6B1F6EC7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61254" y="6042675"/>
                        <a:ext cx="11184820" cy="3400755"/>
                      </a:xfrm>
                      <a:prstGeom prst="rect">
                        <a:avLst/>
                      </a:prstGeom>
                      <a:noFill/>
                      <a:ln w="9525" cap="flat" cmpd="sng" algn="ctr">
                        <a:solidFill>
                          <a:schemeClr val="dk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vi-VN" dirty="0"/>
                      </a:p>
                    </p:txBody>
                  </p:sp>
                </p:grp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4F7542F4-4691-4AE8-8F60-4F2EAF862D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69079" y="11329617"/>
                      <a:ext cx="4029645" cy="169828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  <m:r>
                              <a:rPr lang="en-US" sz="4000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vi-VN" sz="40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000" b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–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  <m:r>
                              <a:rPr lang="en-US" sz="4000" b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oMath>
                        </m:oMathPara>
                      </a14:m>
                      <a:endParaRPr lang="nl-NL" sz="4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vi-VN" dirty="0"/>
                    </a:p>
                  </p:txBody>
                </p:sp>
              </mc:Choice>
              <mc:Fallback xmlns="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4F7542F4-4691-4AE8-8F60-4F2EAF862D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69079" y="11329617"/>
                      <a:ext cx="4029645" cy="169828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47B51795-AAFE-47C3-8AF7-344CEFD0DCC4}"/>
                      </a:ext>
                    </a:extLst>
                  </p:cNvPr>
                  <p:cNvSpPr txBox="1"/>
                  <p:nvPr/>
                </p:nvSpPr>
                <p:spPr>
                  <a:xfrm>
                    <a:off x="8577459" y="10649895"/>
                    <a:ext cx="1257300" cy="75405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47B51795-AAFE-47C3-8AF7-344CEFD0DC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7459" y="10649895"/>
                    <a:ext cx="1257300" cy="75405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B086C39-0179-4D0E-87E0-5B167277A2E9}"/>
                    </a:ext>
                  </a:extLst>
                </p:cNvPr>
                <p:cNvSpPr txBox="1"/>
                <p:nvPr/>
              </p:nvSpPr>
              <p:spPr>
                <a:xfrm>
                  <a:off x="8669040" y="8150312"/>
                  <a:ext cx="1052802" cy="13354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B086C39-0179-4D0E-87E0-5B167277A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9040" y="8150312"/>
                  <a:ext cx="1052802" cy="133549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Picture 30" descr="A picture containing person, outdoor, dark, laser&#10;&#10;Description automatically generated">
            <a:extLst>
              <a:ext uri="{FF2B5EF4-FFF2-40B4-BE49-F238E27FC236}">
                <a16:creationId xmlns:a16="http://schemas.microsoft.com/office/drawing/2014/main" id="{CADD26C3-1FAA-43D2-BBAB-8A579BA816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314" y="7139919"/>
            <a:ext cx="4805162" cy="56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9" grpId="0"/>
      <p:bldP spid="5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1263" y="2923095"/>
            <a:ext cx="22122428" cy="4793798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>
            <a:off x="1221263" y="2438400"/>
            <a:ext cx="3903210" cy="969395"/>
            <a:chOff x="1175570" y="1834705"/>
            <a:chExt cx="3903662" cy="969507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2939696" y="662657"/>
              <a:ext cx="826615" cy="3452456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35430" y="1958752"/>
              <a:ext cx="2810710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3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89372" y="3103847"/>
                <a:ext cx="1587042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372" y="3103847"/>
                <a:ext cx="15870428" cy="784767"/>
              </a:xfrm>
              <a:prstGeom prst="rect">
                <a:avLst/>
              </a:prstGeom>
              <a:blipFill>
                <a:blip r:embed="rId3"/>
                <a:stretch>
                  <a:fillRect l="-153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91270" y="3989219"/>
                <a:ext cx="21802213" cy="3396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70" y="3989219"/>
                <a:ext cx="21802213" cy="3396186"/>
              </a:xfrm>
              <a:prstGeom prst="rect">
                <a:avLst/>
              </a:prstGeom>
              <a:blipFill>
                <a:blip r:embed="rId4"/>
                <a:stretch>
                  <a:fillRect l="-1118" t="-3763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6625972" y="6935428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3 – trang 49 SGK)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598B9B-E304-274A-9356-D8F4E5F746DD}"/>
              </a:ext>
            </a:extLst>
          </p:cNvPr>
          <p:cNvGrpSpPr/>
          <p:nvPr/>
        </p:nvGrpSpPr>
        <p:grpSpPr>
          <a:xfrm>
            <a:off x="1185870" y="7816530"/>
            <a:ext cx="22121378" cy="5747070"/>
            <a:chOff x="1221263" y="5672213"/>
            <a:chExt cx="22121378" cy="5747070"/>
          </a:xfrm>
        </p:grpSpPr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E851AE8B-C0F6-7E48-9B0A-3F8AC37F91BB}"/>
                </a:ext>
              </a:extLst>
            </p:cNvPr>
            <p:cNvSpPr/>
            <p:nvPr/>
          </p:nvSpPr>
          <p:spPr>
            <a:xfrm>
              <a:off x="1284868" y="5925052"/>
              <a:ext cx="22057773" cy="549423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2" name="Group 60">
              <a:extLst>
                <a:ext uri="{FF2B5EF4-FFF2-40B4-BE49-F238E27FC236}">
                  <a16:creationId xmlns:a16="http://schemas.microsoft.com/office/drawing/2014/main" id="{F3B8D5A2-FAB3-1842-98F9-13A1E859B74F}"/>
                </a:ext>
              </a:extLst>
            </p:cNvPr>
            <p:cNvGrpSpPr/>
            <p:nvPr/>
          </p:nvGrpSpPr>
          <p:grpSpPr>
            <a:xfrm>
              <a:off x="1221263" y="5672213"/>
              <a:ext cx="3567706" cy="826379"/>
              <a:chOff x="1224541" y="6305964"/>
              <a:chExt cx="3568119" cy="849746"/>
            </a:xfrm>
          </p:grpSpPr>
          <p:sp>
            <p:nvSpPr>
              <p:cNvPr id="93" name="Freeform 20">
                <a:extLst>
                  <a:ext uri="{FF2B5EF4-FFF2-40B4-BE49-F238E27FC236}">
                    <a16:creationId xmlns:a16="http://schemas.microsoft.com/office/drawing/2014/main" id="{9B820DEC-355E-A24A-83F1-2644699B7B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1609E5B-B44B-0640-B20C-91CF6832E0A3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Round Diagonal Corner Rectangle 94">
                <a:extLst>
                  <a:ext uri="{FF2B5EF4-FFF2-40B4-BE49-F238E27FC236}">
                    <a16:creationId xmlns:a16="http://schemas.microsoft.com/office/drawing/2014/main" id="{D1516C95-C33D-3740-A711-D7D6CD745D9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15">
                <a:extLst>
                  <a:ext uri="{FF2B5EF4-FFF2-40B4-BE49-F238E27FC236}">
                    <a16:creationId xmlns:a16="http://schemas.microsoft.com/office/drawing/2014/main" id="{E0066CF4-1DF7-794E-A47E-DE6492C0BA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0BE41F-62CC-064D-B442-2E61B787896C}"/>
                  </a:ext>
                </a:extLst>
              </p:cNvPr>
              <p:cNvSpPr txBox="1"/>
              <p:nvPr/>
            </p:nvSpPr>
            <p:spPr>
              <a:xfrm>
                <a:off x="1906871" y="8664597"/>
                <a:ext cx="17326083" cy="4277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0BE41F-62CC-064D-B442-2E61B7878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71" y="8664597"/>
                <a:ext cx="17326083" cy="4277966"/>
              </a:xfrm>
              <a:prstGeom prst="rect">
                <a:avLst/>
              </a:prstGeom>
              <a:blipFill>
                <a:blip r:embed="rId5"/>
                <a:stretch>
                  <a:fillRect l="-1443" b="-5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8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1263" y="2923095"/>
            <a:ext cx="22122428" cy="4793798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>
            <a:off x="1221263" y="2438400"/>
            <a:ext cx="3903210" cy="969395"/>
            <a:chOff x="1175570" y="1834705"/>
            <a:chExt cx="3903662" cy="969507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2939696" y="662657"/>
              <a:ext cx="826615" cy="3452456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35430" y="1958752"/>
              <a:ext cx="2810710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3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89372" y="3103847"/>
                <a:ext cx="180381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372" y="3103847"/>
                <a:ext cx="18038138" cy="784767"/>
              </a:xfrm>
              <a:prstGeom prst="rect">
                <a:avLst/>
              </a:prstGeom>
              <a:blipFill>
                <a:blip r:embed="rId3"/>
                <a:stretch>
                  <a:fillRect l="-1407" t="-15873" b="-3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91270" y="3989219"/>
                <a:ext cx="21802213" cy="3396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70" y="3989219"/>
                <a:ext cx="21802213" cy="3396186"/>
              </a:xfrm>
              <a:prstGeom prst="rect">
                <a:avLst/>
              </a:prstGeom>
              <a:blipFill>
                <a:blip r:embed="rId4"/>
                <a:stretch>
                  <a:fillRect l="-1106" t="-3717" b="-297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6625972" y="6935428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3 – trang 49 SGK)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E851AE8B-C0F6-7E48-9B0A-3F8AC37F91BB}"/>
              </a:ext>
            </a:extLst>
          </p:cNvPr>
          <p:cNvSpPr/>
          <p:nvPr/>
        </p:nvSpPr>
        <p:spPr>
          <a:xfrm>
            <a:off x="1164285" y="8084002"/>
            <a:ext cx="22057773" cy="5090984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60">
            <a:extLst>
              <a:ext uri="{FF2B5EF4-FFF2-40B4-BE49-F238E27FC236}">
                <a16:creationId xmlns:a16="http://schemas.microsoft.com/office/drawing/2014/main" id="{F3B8D5A2-FAB3-1842-98F9-13A1E859B74F}"/>
              </a:ext>
            </a:extLst>
          </p:cNvPr>
          <p:cNvGrpSpPr/>
          <p:nvPr/>
        </p:nvGrpSpPr>
        <p:grpSpPr>
          <a:xfrm>
            <a:off x="1100680" y="7831162"/>
            <a:ext cx="3567706" cy="826379"/>
            <a:chOff x="1224541" y="6305964"/>
            <a:chExt cx="3568119" cy="849746"/>
          </a:xfrm>
        </p:grpSpPr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9B820DEC-355E-A24A-83F1-2644699B7B4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1609E5B-B44B-0640-B20C-91CF6832E0A3}"/>
                </a:ext>
              </a:extLst>
            </p:cNvPr>
            <p:cNvSpPr txBox="1"/>
            <p:nvPr/>
          </p:nvSpPr>
          <p:spPr>
            <a:xfrm>
              <a:off x="2296330" y="6305967"/>
              <a:ext cx="2372919" cy="849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 Diagonal Corner Rectangle 94">
              <a:extLst>
                <a:ext uri="{FF2B5EF4-FFF2-40B4-BE49-F238E27FC236}">
                  <a16:creationId xmlns:a16="http://schemas.microsoft.com/office/drawing/2014/main" id="{D1516C95-C33D-3740-A711-D7D6CD745D94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E0066CF4-1DF7-794E-A47E-DE6492C0B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0BE41F-62CC-064D-B442-2E61B787896C}"/>
                  </a:ext>
                </a:extLst>
              </p:cNvPr>
              <p:cNvSpPr txBox="1"/>
              <p:nvPr/>
            </p:nvSpPr>
            <p:spPr>
              <a:xfrm>
                <a:off x="1493111" y="8692689"/>
                <a:ext cx="21792552" cy="406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sSup>
                              <m:sSupPr>
                                <m:ctrlPr>
                                  <a:rPr lang="en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𝒂𝒄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sSup>
                              <m:sSupPr>
                                <m:ctrlPr>
                                  <a:rPr lang="en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0BE41F-62CC-064D-B442-2E61B7878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111" y="8692689"/>
                <a:ext cx="21792552" cy="4063420"/>
              </a:xfrm>
              <a:prstGeom prst="rect">
                <a:avLst/>
              </a:prstGeom>
              <a:blipFill>
                <a:blip r:embed="rId5"/>
                <a:stretch>
                  <a:fillRect l="-1147" t="-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8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1263" y="2923095"/>
            <a:ext cx="22122428" cy="4793798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>
            <a:off x="1221263" y="2438400"/>
            <a:ext cx="3903210" cy="969395"/>
            <a:chOff x="1175570" y="1834705"/>
            <a:chExt cx="3903662" cy="969507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2939696" y="662657"/>
              <a:ext cx="826615" cy="3452456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35430" y="1958752"/>
              <a:ext cx="2810710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3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89372" y="3103847"/>
                <a:ext cx="180381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372" y="3103847"/>
                <a:ext cx="18038138" cy="784767"/>
              </a:xfrm>
              <a:prstGeom prst="rect">
                <a:avLst/>
              </a:prstGeom>
              <a:blipFill>
                <a:blip r:embed="rId3"/>
                <a:stretch>
                  <a:fillRect l="-1352" t="-14729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91270" y="3989219"/>
                <a:ext cx="21802213" cy="3396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70" y="3989219"/>
                <a:ext cx="21802213" cy="3396186"/>
              </a:xfrm>
              <a:prstGeom prst="rect">
                <a:avLst/>
              </a:prstGeom>
              <a:blipFill>
                <a:blip r:embed="rId4"/>
                <a:stretch>
                  <a:fillRect l="-1118" t="-3763" b="-26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6625972" y="6935428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3 – trang 49 SGK)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E851AE8B-C0F6-7E48-9B0A-3F8AC37F91BB}"/>
              </a:ext>
            </a:extLst>
          </p:cNvPr>
          <p:cNvSpPr/>
          <p:nvPr/>
        </p:nvSpPr>
        <p:spPr>
          <a:xfrm>
            <a:off x="1164285" y="8084002"/>
            <a:ext cx="22057773" cy="5090984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60">
            <a:extLst>
              <a:ext uri="{FF2B5EF4-FFF2-40B4-BE49-F238E27FC236}">
                <a16:creationId xmlns:a16="http://schemas.microsoft.com/office/drawing/2014/main" id="{F3B8D5A2-FAB3-1842-98F9-13A1E859B74F}"/>
              </a:ext>
            </a:extLst>
          </p:cNvPr>
          <p:cNvGrpSpPr/>
          <p:nvPr/>
        </p:nvGrpSpPr>
        <p:grpSpPr>
          <a:xfrm>
            <a:off x="1100680" y="7831162"/>
            <a:ext cx="3567706" cy="826379"/>
            <a:chOff x="1224541" y="6305964"/>
            <a:chExt cx="3568119" cy="849746"/>
          </a:xfrm>
        </p:grpSpPr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9B820DEC-355E-A24A-83F1-2644699B7B4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1609E5B-B44B-0640-B20C-91CF6832E0A3}"/>
                </a:ext>
              </a:extLst>
            </p:cNvPr>
            <p:cNvSpPr txBox="1"/>
            <p:nvPr/>
          </p:nvSpPr>
          <p:spPr>
            <a:xfrm>
              <a:off x="2296330" y="6305967"/>
              <a:ext cx="2372919" cy="849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 Diagonal Corner Rectangle 94">
              <a:extLst>
                <a:ext uri="{FF2B5EF4-FFF2-40B4-BE49-F238E27FC236}">
                  <a16:creationId xmlns:a16="http://schemas.microsoft.com/office/drawing/2014/main" id="{D1516C95-C33D-3740-A711-D7D6CD745D94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E0066CF4-1DF7-794E-A47E-DE6492C0B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0BE41F-62CC-064D-B442-2E61B787896C}"/>
                  </a:ext>
                </a:extLst>
              </p:cNvPr>
              <p:cNvSpPr txBox="1"/>
              <p:nvPr/>
            </p:nvSpPr>
            <p:spPr>
              <a:xfrm>
                <a:off x="1493111" y="8692689"/>
                <a:ext cx="21792552" cy="364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0BE41F-62CC-064D-B442-2E61B7878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111" y="8692689"/>
                <a:ext cx="21792552" cy="3649332"/>
              </a:xfrm>
              <a:prstGeom prst="rect">
                <a:avLst/>
              </a:prstGeom>
              <a:blipFill>
                <a:blip r:embed="rId5"/>
                <a:stretch>
                  <a:fillRect l="-1147" t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1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1263" y="2923095"/>
            <a:ext cx="22122428" cy="4793798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>
            <a:off x="1221263" y="2438400"/>
            <a:ext cx="3903210" cy="969395"/>
            <a:chOff x="1175570" y="1834705"/>
            <a:chExt cx="3903662" cy="969507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2939696" y="662657"/>
              <a:ext cx="826615" cy="3452456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35430" y="1958752"/>
              <a:ext cx="2810710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3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89372" y="3103847"/>
                <a:ext cx="180381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372" y="3103847"/>
                <a:ext cx="18038138" cy="784767"/>
              </a:xfrm>
              <a:prstGeom prst="rect">
                <a:avLst/>
              </a:prstGeom>
              <a:blipFill>
                <a:blip r:embed="rId3"/>
                <a:stretch>
                  <a:fillRect l="-1407" t="-15873" b="-3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91270" y="3989219"/>
                <a:ext cx="21802213" cy="3396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70" y="3989219"/>
                <a:ext cx="21802213" cy="3396186"/>
              </a:xfrm>
              <a:prstGeom prst="rect">
                <a:avLst/>
              </a:prstGeom>
              <a:blipFill>
                <a:blip r:embed="rId4"/>
                <a:stretch>
                  <a:fillRect l="-1106" t="-3717" b="-297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6625972" y="6935428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3 – trang 49 SGK)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E851AE8B-C0F6-7E48-9B0A-3F8AC37F91BB}"/>
              </a:ext>
            </a:extLst>
          </p:cNvPr>
          <p:cNvSpPr/>
          <p:nvPr/>
        </p:nvSpPr>
        <p:spPr>
          <a:xfrm>
            <a:off x="1164285" y="8084001"/>
            <a:ext cx="22057773" cy="540339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60">
            <a:extLst>
              <a:ext uri="{FF2B5EF4-FFF2-40B4-BE49-F238E27FC236}">
                <a16:creationId xmlns:a16="http://schemas.microsoft.com/office/drawing/2014/main" id="{F3B8D5A2-FAB3-1842-98F9-13A1E859B74F}"/>
              </a:ext>
            </a:extLst>
          </p:cNvPr>
          <p:cNvGrpSpPr/>
          <p:nvPr/>
        </p:nvGrpSpPr>
        <p:grpSpPr>
          <a:xfrm>
            <a:off x="1100680" y="7831162"/>
            <a:ext cx="3567706" cy="826379"/>
            <a:chOff x="1224541" y="6305964"/>
            <a:chExt cx="3568119" cy="849746"/>
          </a:xfrm>
        </p:grpSpPr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9B820DEC-355E-A24A-83F1-2644699B7B4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1609E5B-B44B-0640-B20C-91CF6832E0A3}"/>
                </a:ext>
              </a:extLst>
            </p:cNvPr>
            <p:cNvSpPr txBox="1"/>
            <p:nvPr/>
          </p:nvSpPr>
          <p:spPr>
            <a:xfrm>
              <a:off x="2296330" y="6305967"/>
              <a:ext cx="2372919" cy="849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 Diagonal Corner Rectangle 94">
              <a:extLst>
                <a:ext uri="{FF2B5EF4-FFF2-40B4-BE49-F238E27FC236}">
                  <a16:creationId xmlns:a16="http://schemas.microsoft.com/office/drawing/2014/main" id="{D1516C95-C33D-3740-A711-D7D6CD745D94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E0066CF4-1DF7-794E-A47E-DE6492C0B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0BE41F-62CC-064D-B442-2E61B787896C}"/>
                  </a:ext>
                </a:extLst>
              </p:cNvPr>
              <p:cNvSpPr txBox="1"/>
              <p:nvPr/>
            </p:nvSpPr>
            <p:spPr>
              <a:xfrm>
                <a:off x="1550184" y="8749887"/>
                <a:ext cx="21792552" cy="4552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0BE41F-62CC-064D-B442-2E61B7878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84" y="8749887"/>
                <a:ext cx="21792552" cy="4552400"/>
              </a:xfrm>
              <a:prstGeom prst="rect">
                <a:avLst/>
              </a:prstGeom>
              <a:blipFill>
                <a:blip r:embed="rId5"/>
                <a:stretch>
                  <a:fillRect l="-1119" b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1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1263" y="2923095"/>
            <a:ext cx="22122428" cy="4793798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>
            <a:off x="1221263" y="2438400"/>
            <a:ext cx="3903210" cy="969395"/>
            <a:chOff x="1175570" y="1834705"/>
            <a:chExt cx="3903662" cy="969507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2939696" y="662657"/>
              <a:ext cx="826615" cy="3452456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35430" y="1958752"/>
              <a:ext cx="2810710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3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89372" y="3103847"/>
                <a:ext cx="180381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372" y="3103847"/>
                <a:ext cx="18038138" cy="784767"/>
              </a:xfrm>
              <a:prstGeom prst="rect">
                <a:avLst/>
              </a:prstGeom>
              <a:blipFill>
                <a:blip r:embed="rId3"/>
                <a:stretch>
                  <a:fillRect l="-1407" t="-15873" b="-3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91270" y="3989219"/>
                <a:ext cx="21802213" cy="3396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70" y="3989219"/>
                <a:ext cx="21802213" cy="3396186"/>
              </a:xfrm>
              <a:prstGeom prst="rect">
                <a:avLst/>
              </a:prstGeom>
              <a:blipFill>
                <a:blip r:embed="rId4"/>
                <a:stretch>
                  <a:fillRect l="-1106" t="-3717" b="-297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6625972" y="6935428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1 – trang 49 SGK)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E851AE8B-C0F6-7E48-9B0A-3F8AC37F91BB}"/>
              </a:ext>
            </a:extLst>
          </p:cNvPr>
          <p:cNvSpPr/>
          <p:nvPr/>
        </p:nvSpPr>
        <p:spPr>
          <a:xfrm>
            <a:off x="1164285" y="8084002"/>
            <a:ext cx="22057773" cy="5245848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60">
            <a:extLst>
              <a:ext uri="{FF2B5EF4-FFF2-40B4-BE49-F238E27FC236}">
                <a16:creationId xmlns:a16="http://schemas.microsoft.com/office/drawing/2014/main" id="{F3B8D5A2-FAB3-1842-98F9-13A1E859B74F}"/>
              </a:ext>
            </a:extLst>
          </p:cNvPr>
          <p:cNvGrpSpPr/>
          <p:nvPr/>
        </p:nvGrpSpPr>
        <p:grpSpPr>
          <a:xfrm>
            <a:off x="1100680" y="7831162"/>
            <a:ext cx="3567706" cy="826379"/>
            <a:chOff x="1224541" y="6305964"/>
            <a:chExt cx="3568119" cy="849746"/>
          </a:xfrm>
        </p:grpSpPr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9B820DEC-355E-A24A-83F1-2644699B7B4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1609E5B-B44B-0640-B20C-91CF6832E0A3}"/>
                </a:ext>
              </a:extLst>
            </p:cNvPr>
            <p:cNvSpPr txBox="1"/>
            <p:nvPr/>
          </p:nvSpPr>
          <p:spPr>
            <a:xfrm>
              <a:off x="2296330" y="6305967"/>
              <a:ext cx="2372919" cy="849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 Diagonal Corner Rectangle 94">
              <a:extLst>
                <a:ext uri="{FF2B5EF4-FFF2-40B4-BE49-F238E27FC236}">
                  <a16:creationId xmlns:a16="http://schemas.microsoft.com/office/drawing/2014/main" id="{D1516C95-C33D-3740-A711-D7D6CD745D94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E0066CF4-1DF7-794E-A47E-DE6492C0B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0BE41F-62CC-064D-B442-2E61B787896C}"/>
                  </a:ext>
                </a:extLst>
              </p:cNvPr>
              <p:cNvSpPr txBox="1"/>
              <p:nvPr/>
            </p:nvSpPr>
            <p:spPr>
              <a:xfrm>
                <a:off x="1550184" y="8624843"/>
                <a:ext cx="21792552" cy="473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VN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VN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VN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d>
                                <m:dPr>
                                  <m:ctrlPr>
                                    <a:rPr lang="en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0BE41F-62CC-064D-B442-2E61B7878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84" y="8624843"/>
                <a:ext cx="21792552" cy="4739182"/>
              </a:xfrm>
              <a:prstGeom prst="rect">
                <a:avLst/>
              </a:prstGeom>
              <a:blipFill>
                <a:blip r:embed="rId5"/>
                <a:stretch>
                  <a:fillRect l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CỦA HÀM SỐ BẬC HAI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 xét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78EEBAF-924E-4671-BF63-CB081076F774}"/>
              </a:ext>
            </a:extLst>
          </p:cNvPr>
          <p:cNvGrpSpPr/>
          <p:nvPr/>
        </p:nvGrpSpPr>
        <p:grpSpPr>
          <a:xfrm>
            <a:off x="1215303" y="3392935"/>
            <a:ext cx="12613645" cy="9909713"/>
            <a:chOff x="1120323" y="10988402"/>
            <a:chExt cx="12625136" cy="9910861"/>
          </a:xfrm>
        </p:grpSpPr>
        <p:sp>
          <p:nvSpPr>
            <p:cNvPr id="41" name="Rounded Rectangle 6">
              <a:extLst>
                <a:ext uri="{FF2B5EF4-FFF2-40B4-BE49-F238E27FC236}">
                  <a16:creationId xmlns:a16="http://schemas.microsoft.com/office/drawing/2014/main" id="{958002D0-6CD5-4330-9E62-6D569DF186AA}"/>
                </a:ext>
              </a:extLst>
            </p:cNvPr>
            <p:cNvSpPr/>
            <p:nvPr/>
          </p:nvSpPr>
          <p:spPr>
            <a:xfrm>
              <a:off x="1323893" y="11370895"/>
              <a:ext cx="12421566" cy="9528368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52413" defTabSz="914400" fontAlgn="base">
                <a:lnSpc>
                  <a:spcPct val="150000"/>
                </a:lnSpc>
                <a:spcAft>
                  <a:spcPct val="0"/>
                </a:spcAft>
              </a:pPr>
              <a:endPara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id="{B7AAE31C-38A4-40BA-980C-EFA2FBAF7BBE}"/>
                </a:ext>
              </a:extLst>
            </p:cNvPr>
            <p:cNvGrpSpPr/>
            <p:nvPr/>
          </p:nvGrpSpPr>
          <p:grpSpPr>
            <a:xfrm>
              <a:off x="1120323" y="10988402"/>
              <a:ext cx="6848064" cy="956588"/>
              <a:chOff x="1120323" y="10988402"/>
              <a:chExt cx="6848064" cy="956588"/>
            </a:xfrm>
          </p:grpSpPr>
          <p:sp>
            <p:nvSpPr>
              <p:cNvPr id="44" name="Right Triangle 43">
                <a:extLst>
                  <a:ext uri="{FF2B5EF4-FFF2-40B4-BE49-F238E27FC236}">
                    <a16:creationId xmlns:a16="http://schemas.microsoft.com/office/drawing/2014/main" id="{684C928B-346B-4A72-A5CC-8678CD7AAA7B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583545A0-E8AB-4523-B90C-940C71DDE98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118450" y="8037377"/>
                <a:ext cx="780389" cy="6722102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7BC0434-FA15-4C38-8D74-7023B06175A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4449" y="10988402"/>
                    <a:ext cx="6653938" cy="8163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Hàm số </a:t>
                    </a:r>
                    <a14:m>
                      <m:oMath xmlns:m="http://schemas.openxmlformats.org/officeDocument/2006/math">
                        <m:r>
                          <a:rPr lang="en-US" sz="4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𝒚</m:t>
                        </m:r>
                        <m:r>
                          <a:rPr lang="en-US" sz="4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sSup>
                          <m:sSupPr>
                            <m:ctrlPr>
                              <a:rPr lang="vi-VN" sz="4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a:rPr lang="en-US" sz="4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>
                          <a:rPr lang="en-US" sz="4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≠</m:t>
                        </m:r>
                        <m:r>
                          <a:rPr lang="en-US" sz="4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  <m:r>
                          <a:rPr lang="en-US" sz="4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a14:m>
                    <a:endPara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7BC0434-FA15-4C38-8D74-7023B06175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449" y="10988402"/>
                    <a:ext cx="6653938" cy="81634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941" t="-15672" b="-3507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ACBE59-9F9F-42E2-A1F7-B8ACBC165518}"/>
                  </a:ext>
                </a:extLst>
              </p:cNvPr>
              <p:cNvSpPr txBox="1"/>
              <p:nvPr/>
            </p:nvSpPr>
            <p:spPr>
              <a:xfrm>
                <a:off x="1607931" y="4056349"/>
                <a:ext cx="12410259" cy="910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52413" defTabSz="914400" fontAlgn="base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 thị là một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parabol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252413" defTabSz="914400" fontAlgn="base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 của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parabol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gốc toạ độ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indent="252413" defTabSz="914400" fontAlgn="base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Oy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52413" defTabSz="914400" fontAlgn="base">
                  <a:lnSpc>
                    <a:spcPct val="150000"/>
                  </a:lnSpc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indent="252413" defTabSz="914400" fontAlgn="base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bề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lõm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52413" defTabSz="914400" fontAlgn="base">
                  <a:lnSpc>
                    <a:spcPct val="150000"/>
                  </a:lnSpc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thấp nhất của đồ thị.</a:t>
                </a:r>
              </a:p>
              <a:p>
                <a:pPr indent="252413" defTabSz="914400" fontAlgn="base">
                  <a:lnSpc>
                    <a:spcPct val="150000"/>
                  </a:lnSpc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indent="252413" defTabSz="914400" fontAlgn="base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bề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lõm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xuống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endParaRPr lang="en-US" sz="44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indent="252413" defTabSz="914400" fontAlgn="base">
                  <a:lnSpc>
                    <a:spcPct val="150000"/>
                  </a:lnSpc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cao nhất của đồ thị.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ACBE59-9F9F-42E2-A1F7-B8ACBC165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931" y="4056349"/>
                <a:ext cx="12410259" cy="9103005"/>
              </a:xfrm>
              <a:prstGeom prst="rect">
                <a:avLst/>
              </a:prstGeom>
              <a:blipFill>
                <a:blip r:embed="rId4"/>
                <a:stretch>
                  <a:fillRect b="-2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30">
            <a:extLst>
              <a:ext uri="{FF2B5EF4-FFF2-40B4-BE49-F238E27FC236}">
                <a16:creationId xmlns:a16="http://schemas.microsoft.com/office/drawing/2014/main" id="{7BB81FD2-FF6A-48BD-B441-03C4F0C7E41F}"/>
              </a:ext>
            </a:extLst>
          </p:cNvPr>
          <p:cNvGrpSpPr>
            <a:grpSpLocks/>
          </p:cNvGrpSpPr>
          <p:nvPr/>
        </p:nvGrpSpPr>
        <p:grpSpPr bwMode="auto">
          <a:xfrm>
            <a:off x="15866228" y="3012356"/>
            <a:ext cx="5209309" cy="4883313"/>
            <a:chOff x="240" y="864"/>
            <a:chExt cx="2160" cy="3474"/>
          </a:xfrm>
        </p:grpSpPr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9F5077F0-90A1-4398-B44C-7D93D96502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64"/>
              <a:ext cx="2160" cy="2727"/>
              <a:chOff x="1728" y="864"/>
              <a:chExt cx="2160" cy="2727"/>
            </a:xfrm>
          </p:grpSpPr>
          <p:grpSp>
            <p:nvGrpSpPr>
              <p:cNvPr id="21" name="Group 15">
                <a:extLst>
                  <a:ext uri="{FF2B5EF4-FFF2-40B4-BE49-F238E27FC236}">
                    <a16:creationId xmlns:a16="http://schemas.microsoft.com/office/drawing/2014/main" id="{07D6261D-42AA-404A-B7A1-6D97AF9ABA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999"/>
                <a:ext cx="2030" cy="2592"/>
                <a:chOff x="1728" y="1047"/>
                <a:chExt cx="2030" cy="2592"/>
              </a:xfrm>
            </p:grpSpPr>
            <p:pic>
              <p:nvPicPr>
                <p:cNvPr id="25" name="Picture 12">
                  <a:extLst>
                    <a:ext uri="{FF2B5EF4-FFF2-40B4-BE49-F238E27FC236}">
                      <a16:creationId xmlns:a16="http://schemas.microsoft.com/office/drawing/2014/main" id="{647ACBB7-E52E-4DB8-AAE9-D0AB4768FB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250" t="6250" r="35938" b="37500"/>
                <a:stretch>
                  <a:fillRect/>
                </a:stretch>
              </p:blipFill>
              <p:spPr bwMode="auto">
                <a:xfrm>
                  <a:off x="1742" y="1047"/>
                  <a:ext cx="2016" cy="25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6" name="Line 13">
                  <a:extLst>
                    <a:ext uri="{FF2B5EF4-FFF2-40B4-BE49-F238E27FC236}">
                      <a16:creationId xmlns:a16="http://schemas.microsoft.com/office/drawing/2014/main" id="{128924F8-FEC0-4273-8209-4BF2943506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3003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7" name="Line 14">
                  <a:extLst>
                    <a:ext uri="{FF2B5EF4-FFF2-40B4-BE49-F238E27FC236}">
                      <a16:creationId xmlns:a16="http://schemas.microsoft.com/office/drawing/2014/main" id="{54D8F690-5585-4BDB-B775-9AA51A89CA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84" y="1056"/>
                  <a:ext cx="0" cy="25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22" name="Text Box 16">
                <a:extLst>
                  <a:ext uri="{FF2B5EF4-FFF2-40B4-BE49-F238E27FC236}">
                    <a16:creationId xmlns:a16="http://schemas.microsoft.com/office/drawing/2014/main" id="{E966C9FD-8C80-49AD-8D46-CF4975F13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2835"/>
                <a:ext cx="288" cy="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23" name="Text Box 17">
                <a:extLst>
                  <a:ext uri="{FF2B5EF4-FFF2-40B4-BE49-F238E27FC236}">
                    <a16:creationId xmlns:a16="http://schemas.microsoft.com/office/drawing/2014/main" id="{F2249FC3-9DCA-44D6-B294-1C92A115C0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" y="292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24" name="Text Box 18">
                <a:extLst>
                  <a:ext uri="{FF2B5EF4-FFF2-40B4-BE49-F238E27FC236}">
                    <a16:creationId xmlns:a16="http://schemas.microsoft.com/office/drawing/2014/main" id="{C9FE17D4-A1D7-471C-BA15-408AE4596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864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y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20">
                  <a:extLst>
                    <a:ext uri="{FF2B5EF4-FFF2-40B4-BE49-F238E27FC236}">
                      <a16:creationId xmlns:a16="http://schemas.microsoft.com/office/drawing/2014/main" id="{E263F7B8-5B2F-4A4D-BDC1-744D51F60C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6" y="3824"/>
                  <a:ext cx="1014" cy="5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&gt; 0</m:t>
                        </m:r>
                      </m:oMath>
                    </m:oMathPara>
                  </a14:m>
                  <a:endPara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593" name="Text Box 20">
                  <a:extLst>
                    <a:ext uri="{FF2B5EF4-FFF2-40B4-BE49-F238E27FC236}">
                      <a16:creationId xmlns:a16="http://schemas.microsoft.com/office/drawing/2014/main" id="{25C28245-2D6E-40C2-AF67-8C9208495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6" y="3824"/>
                  <a:ext cx="1014" cy="5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31">
            <a:extLst>
              <a:ext uri="{FF2B5EF4-FFF2-40B4-BE49-F238E27FC236}">
                <a16:creationId xmlns:a16="http://schemas.microsoft.com/office/drawing/2014/main" id="{5848F9E9-C467-4FAF-96DC-4AB881C7996C}"/>
              </a:ext>
            </a:extLst>
          </p:cNvPr>
          <p:cNvGrpSpPr>
            <a:grpSpLocks/>
          </p:cNvGrpSpPr>
          <p:nvPr/>
        </p:nvGrpSpPr>
        <p:grpSpPr bwMode="auto">
          <a:xfrm>
            <a:off x="16329634" y="8030744"/>
            <a:ext cx="5638800" cy="5225369"/>
            <a:chOff x="3072" y="816"/>
            <a:chExt cx="2112" cy="343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A501656-81BD-4978-A496-D8D274A159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816"/>
              <a:ext cx="2112" cy="2736"/>
              <a:chOff x="3072" y="816"/>
              <a:chExt cx="2112" cy="2736"/>
            </a:xfrm>
          </p:grpSpPr>
          <p:grpSp>
            <p:nvGrpSpPr>
              <p:cNvPr id="31" name="Group 24">
                <a:extLst>
                  <a:ext uri="{FF2B5EF4-FFF2-40B4-BE49-F238E27FC236}">
                    <a16:creationId xmlns:a16="http://schemas.microsoft.com/office/drawing/2014/main" id="{9813D865-7E53-403A-B3F4-9CC4DA782B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1008"/>
                <a:ext cx="1584" cy="2544"/>
                <a:chOff x="3072" y="1008"/>
                <a:chExt cx="1584" cy="2544"/>
              </a:xfrm>
            </p:grpSpPr>
            <p:pic>
              <p:nvPicPr>
                <p:cNvPr id="35" name="Picture 21">
                  <a:extLst>
                    <a:ext uri="{FF2B5EF4-FFF2-40B4-BE49-F238E27FC236}">
                      <a16:creationId xmlns:a16="http://schemas.microsoft.com/office/drawing/2014/main" id="{F877CBEF-E1A6-4A86-B45C-72F04F44E1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19" t="29167" r="37500" b="28125"/>
                <a:stretch>
                  <a:fillRect/>
                </a:stretch>
              </p:blipFill>
              <p:spPr bwMode="auto">
                <a:xfrm>
                  <a:off x="3072" y="1008"/>
                  <a:ext cx="1584" cy="25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6" name="Line 22">
                  <a:extLst>
                    <a:ext uri="{FF2B5EF4-FFF2-40B4-BE49-F238E27FC236}">
                      <a16:creationId xmlns:a16="http://schemas.microsoft.com/office/drawing/2014/main" id="{0618C7E9-8664-49CD-9843-BBD47F77BE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72" y="1544"/>
                  <a:ext cx="15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7" name="Line 23">
                  <a:extLst>
                    <a:ext uri="{FF2B5EF4-FFF2-40B4-BE49-F238E27FC236}">
                      <a16:creationId xmlns:a16="http://schemas.microsoft.com/office/drawing/2014/main" id="{A066A083-FF9D-4467-B67F-74665685FD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88" y="1008"/>
                  <a:ext cx="0" cy="25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32" name="Text Box 25">
                <a:extLst>
                  <a:ext uri="{FF2B5EF4-FFF2-40B4-BE49-F238E27FC236}">
                    <a16:creationId xmlns:a16="http://schemas.microsoft.com/office/drawing/2014/main" id="{99C07B00-4FEA-44FE-A724-C13871080A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4" y="1138"/>
                <a:ext cx="5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3" name="Text Box 26">
                <a:extLst>
                  <a:ext uri="{FF2B5EF4-FFF2-40B4-BE49-F238E27FC236}">
                    <a16:creationId xmlns:a16="http://schemas.microsoft.com/office/drawing/2014/main" id="{936DDB4A-8C06-485A-B912-9005281F00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1449"/>
                <a:ext cx="5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34" name="Text Box 27">
                <a:extLst>
                  <a:ext uri="{FF2B5EF4-FFF2-40B4-BE49-F238E27FC236}">
                    <a16:creationId xmlns:a16="http://schemas.microsoft.com/office/drawing/2014/main" id="{6DAAC9DF-E533-4B7F-9A5D-310CE6F1FB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816"/>
                <a:ext cx="5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y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29">
                  <a:extLst>
                    <a:ext uri="{FF2B5EF4-FFF2-40B4-BE49-F238E27FC236}">
                      <a16:creationId xmlns:a16="http://schemas.microsoft.com/office/drawing/2014/main" id="{11D3DE6C-04B5-4650-9EDA-FAFB37E5BE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6" y="3758"/>
                  <a:ext cx="991" cy="4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.VnTime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&lt; 0</m:t>
                        </m:r>
                      </m:oMath>
                    </m:oMathPara>
                  </a14:m>
                  <a:endPara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584" name="Text Box 29">
                  <a:extLst>
                    <a:ext uri="{FF2B5EF4-FFF2-40B4-BE49-F238E27FC236}">
                      <a16:creationId xmlns:a16="http://schemas.microsoft.com/office/drawing/2014/main" id="{C8B732E3-CE09-458D-ACE9-4135C6D35A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16" y="3758"/>
                  <a:ext cx="991" cy="4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799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1263" y="2923095"/>
            <a:ext cx="22122428" cy="4793798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>
            <a:off x="1221263" y="2438400"/>
            <a:ext cx="3903210" cy="969395"/>
            <a:chOff x="1175570" y="1834705"/>
            <a:chExt cx="3903662" cy="969507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2939696" y="662657"/>
              <a:ext cx="826615" cy="3452456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35430" y="1958752"/>
              <a:ext cx="2810710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3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89372" y="3103847"/>
                <a:ext cx="1803813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372" y="3103847"/>
                <a:ext cx="18038138" cy="784767"/>
              </a:xfrm>
              <a:prstGeom prst="rect">
                <a:avLst/>
              </a:prstGeom>
              <a:blipFill>
                <a:blip r:embed="rId3"/>
                <a:stretch>
                  <a:fillRect l="-1407" t="-15873" b="-3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91270" y="3989219"/>
                <a:ext cx="21802213" cy="3396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70" y="3989219"/>
                <a:ext cx="21802213" cy="3396186"/>
              </a:xfrm>
              <a:prstGeom prst="rect">
                <a:avLst/>
              </a:prstGeom>
              <a:blipFill>
                <a:blip r:embed="rId4"/>
                <a:stretch>
                  <a:fillRect l="-1106" t="-3717" b="-297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6625972" y="6935428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1 – trang 49 SGK)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E851AE8B-C0F6-7E48-9B0A-3F8AC37F91BB}"/>
              </a:ext>
            </a:extLst>
          </p:cNvPr>
          <p:cNvSpPr/>
          <p:nvPr/>
        </p:nvSpPr>
        <p:spPr>
          <a:xfrm>
            <a:off x="1164285" y="8084001"/>
            <a:ext cx="22057773" cy="563199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60">
            <a:extLst>
              <a:ext uri="{FF2B5EF4-FFF2-40B4-BE49-F238E27FC236}">
                <a16:creationId xmlns:a16="http://schemas.microsoft.com/office/drawing/2014/main" id="{F3B8D5A2-FAB3-1842-98F9-13A1E859B74F}"/>
              </a:ext>
            </a:extLst>
          </p:cNvPr>
          <p:cNvGrpSpPr/>
          <p:nvPr/>
        </p:nvGrpSpPr>
        <p:grpSpPr>
          <a:xfrm>
            <a:off x="1100680" y="7831162"/>
            <a:ext cx="3567706" cy="826379"/>
            <a:chOff x="1224541" y="6305964"/>
            <a:chExt cx="3568119" cy="849746"/>
          </a:xfrm>
        </p:grpSpPr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9B820DEC-355E-A24A-83F1-2644699B7B4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1609E5B-B44B-0640-B20C-91CF6832E0A3}"/>
                </a:ext>
              </a:extLst>
            </p:cNvPr>
            <p:cNvSpPr txBox="1"/>
            <p:nvPr/>
          </p:nvSpPr>
          <p:spPr>
            <a:xfrm>
              <a:off x="2296330" y="6305967"/>
              <a:ext cx="2372919" cy="849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 Diagonal Corner Rectangle 94">
              <a:extLst>
                <a:ext uri="{FF2B5EF4-FFF2-40B4-BE49-F238E27FC236}">
                  <a16:creationId xmlns:a16="http://schemas.microsoft.com/office/drawing/2014/main" id="{D1516C95-C33D-3740-A711-D7D6CD745D94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E0066CF4-1DF7-794E-A47E-DE6492C0B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0BE41F-62CC-064D-B442-2E61B787896C}"/>
                  </a:ext>
                </a:extLst>
              </p:cNvPr>
              <p:cNvSpPr txBox="1"/>
              <p:nvPr/>
            </p:nvSpPr>
            <p:spPr>
              <a:xfrm>
                <a:off x="4836640" y="7831165"/>
                <a:ext cx="15594816" cy="53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itchFamily="2" charset="2"/>
                  </a:rPr>
                  <a:t>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𝟏𝟔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itchFamily="2" charset="2"/>
                  </a:rPr>
                  <a:t>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𝟏𝟔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0BE41F-62CC-064D-B442-2E61B7878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640" y="7831165"/>
                <a:ext cx="15594816" cy="5316648"/>
              </a:xfrm>
              <a:prstGeom prst="rect">
                <a:avLst/>
              </a:prstGeom>
              <a:blipFill>
                <a:blip r:embed="rId5"/>
                <a:stretch>
                  <a:fillRect l="-1563" b="-4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3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1263" y="2923095"/>
            <a:ext cx="22122428" cy="2809263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>
            <a:off x="1221263" y="2438400"/>
            <a:ext cx="3903210" cy="969395"/>
            <a:chOff x="1175570" y="1834705"/>
            <a:chExt cx="3903662" cy="969507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2939696" y="662657"/>
              <a:ext cx="826615" cy="3452456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35430" y="1958752"/>
              <a:ext cx="2810710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4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69726" y="2744990"/>
                <a:ext cx="18038138" cy="201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26" y="2744990"/>
                <a:ext cx="18038138" cy="2016386"/>
              </a:xfrm>
              <a:prstGeom prst="rect">
                <a:avLst/>
              </a:prstGeom>
              <a:blipFill>
                <a:blip r:embed="rId3"/>
                <a:stretch>
                  <a:fillRect l="-1386" b="-129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A6458A7-F233-49FE-8BC7-E55A0D76ACED}"/>
              </a:ext>
            </a:extLst>
          </p:cNvPr>
          <p:cNvSpPr/>
          <p:nvPr/>
        </p:nvSpPr>
        <p:spPr>
          <a:xfrm>
            <a:off x="16459200" y="4760549"/>
            <a:ext cx="619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(Bài 4 – trang 49 SGK)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E851AE8B-C0F6-7E48-9B0A-3F8AC37F91BB}"/>
              </a:ext>
            </a:extLst>
          </p:cNvPr>
          <p:cNvSpPr/>
          <p:nvPr/>
        </p:nvSpPr>
        <p:spPr>
          <a:xfrm>
            <a:off x="1194916" y="6230860"/>
            <a:ext cx="22057773" cy="7104632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60">
            <a:extLst>
              <a:ext uri="{FF2B5EF4-FFF2-40B4-BE49-F238E27FC236}">
                <a16:creationId xmlns:a16="http://schemas.microsoft.com/office/drawing/2014/main" id="{F3B8D5A2-FAB3-1842-98F9-13A1E859B74F}"/>
              </a:ext>
            </a:extLst>
          </p:cNvPr>
          <p:cNvGrpSpPr/>
          <p:nvPr/>
        </p:nvGrpSpPr>
        <p:grpSpPr>
          <a:xfrm>
            <a:off x="1131311" y="5978021"/>
            <a:ext cx="3567706" cy="826379"/>
            <a:chOff x="1224541" y="6305964"/>
            <a:chExt cx="3568119" cy="849746"/>
          </a:xfrm>
        </p:grpSpPr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9B820DEC-355E-A24A-83F1-2644699B7B4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1609E5B-B44B-0640-B20C-91CF6832E0A3}"/>
                </a:ext>
              </a:extLst>
            </p:cNvPr>
            <p:cNvSpPr txBox="1"/>
            <p:nvPr/>
          </p:nvSpPr>
          <p:spPr>
            <a:xfrm>
              <a:off x="2296330" y="6305967"/>
              <a:ext cx="2372919" cy="849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 Diagonal Corner Rectangle 94">
              <a:extLst>
                <a:ext uri="{FF2B5EF4-FFF2-40B4-BE49-F238E27FC236}">
                  <a16:creationId xmlns:a16="http://schemas.microsoft.com/office/drawing/2014/main" id="{D1516C95-C33D-3740-A711-D7D6CD745D94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E0066CF4-1DF7-794E-A47E-DE6492C0B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0BE41F-62CC-064D-B442-2E61B787896C}"/>
                  </a:ext>
                </a:extLst>
              </p:cNvPr>
              <p:cNvSpPr txBox="1"/>
              <p:nvPr/>
            </p:nvSpPr>
            <p:spPr>
              <a:xfrm>
                <a:off x="1580815" y="7077379"/>
                <a:ext cx="18002585" cy="5288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</a:t>
                </a: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(3)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(1), (2)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(3) 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𝟔𝟒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𝟑𝟔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eqAr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e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𝟗𝟔</m:t>
                            </m:r>
                          </m:e>
                        </m:eqArr>
                      </m:e>
                    </m:d>
                  </m:oMath>
                </a14:m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𝟗𝟔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0BE41F-62CC-064D-B442-2E61B7878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815" y="7077379"/>
                <a:ext cx="18002585" cy="5288948"/>
              </a:xfrm>
              <a:prstGeom prst="rect">
                <a:avLst/>
              </a:prstGeom>
              <a:blipFill>
                <a:blip r:embed="rId4"/>
                <a:stretch>
                  <a:fillRect l="-1354" t="-2535" b="-4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92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50025" y="2517321"/>
            <a:ext cx="22350181" cy="2617095"/>
            <a:chOff x="992187" y="2564544"/>
            <a:chExt cx="22353091" cy="261743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51498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8592800" y="3703697"/>
            <a:ext cx="1072553" cy="102755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1453051" y="2484182"/>
                <a:ext cx="21348206" cy="2144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  <a:buClr>
                    <a:srgbClr val="0000FF"/>
                  </a:buClr>
                  <a:tabLst>
                    <a:tab pos="2743200" algn="l"/>
                  </a:tabLst>
                </a:pPr>
                <a:r>
                  <a:rPr lang="vi-VN" b="1" dirty="0"/>
                  <a:t>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 độ đỉnh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  <a:buClr>
                    <a:srgbClr val="0000FF"/>
                  </a:buClr>
                  <a:tabLst>
                    <a:tab pos="2743200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</a:t>
                </a:r>
                <a:r>
                  <a:rPr lang="en-US" sz="4400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C.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51" y="2484182"/>
                <a:ext cx="21348206" cy="2144626"/>
              </a:xfrm>
              <a:prstGeom prst="rect">
                <a:avLst/>
              </a:prstGeom>
              <a:blipFill>
                <a:blip r:embed="rId3"/>
                <a:stretch>
                  <a:fillRect b="-1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114257" y="5561813"/>
            <a:ext cx="22260773" cy="6337058"/>
            <a:chOff x="1270511" y="5867400"/>
            <a:chExt cx="22263349" cy="6516249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5"/>
              <a:ext cx="22199736" cy="62562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1787418" y="7787813"/>
                <a:ext cx="14256819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tung độ đỉnh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fr-FR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fr-FR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fr-FR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fr-FR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sub>
                    </m:sSub>
                    <m:r>
                      <a:rPr lang="fr-FR" sz="4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num>
                      <m:den>
                        <m:r>
                          <a:rPr lang="fr-FR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fr-FR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fr-FR" sz="4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fr-FR" sz="4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fr-FR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418" y="7787813"/>
                <a:ext cx="14256819" cy="1068947"/>
              </a:xfrm>
              <a:prstGeom prst="rect">
                <a:avLst/>
              </a:prstGeom>
              <a:blipFill>
                <a:blip r:embed="rId4"/>
                <a:stretch>
                  <a:fillRect l="-1710" b="-10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0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50025" y="2517321"/>
            <a:ext cx="22350181" cy="3792599"/>
            <a:chOff x="992187" y="2564544"/>
            <a:chExt cx="22353091" cy="379309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369063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2</a:t>
                </a:r>
              </a:p>
            </p:txBody>
          </p:sp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44FAC8D2-9A56-4DCF-863A-268C582AFCBA}"/>
              </a:ext>
            </a:extLst>
          </p:cNvPr>
          <p:cNvSpPr/>
          <p:nvPr/>
        </p:nvSpPr>
        <p:spPr>
          <a:xfrm>
            <a:off x="1811370" y="3822305"/>
            <a:ext cx="966958" cy="926389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1924558" y="2441459"/>
                <a:ext cx="19344579" cy="4168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  <a:buClr>
                    <a:srgbClr val="0000FF"/>
                  </a:buClr>
                  <a:tabLst>
                    <a:tab pos="2743200" algn="l"/>
                  </a:tabLst>
                </a:pPr>
                <a:r>
                  <a:rPr lang="vi-VN" sz="4400" b="1" dirty="0"/>
                  <a:t>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en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−∞;+∞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  <a:buClr>
                    <a:srgbClr val="0000FF"/>
                  </a:buClr>
                  <a:tabLst>
                    <a:tab pos="2743200" algn="l"/>
                  </a:tabLst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558" y="2441459"/>
                <a:ext cx="19344579" cy="4168192"/>
              </a:xfrm>
              <a:prstGeom prst="rect">
                <a:avLst/>
              </a:prstGeom>
              <a:blipFill>
                <a:blip r:embed="rId3"/>
                <a:stretch>
                  <a:fillRect l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114257" y="6722699"/>
            <a:ext cx="22260773" cy="6337058"/>
            <a:chOff x="1270511" y="5867400"/>
            <a:chExt cx="22263349" cy="6516249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5"/>
              <a:ext cx="22199736" cy="62562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1792813" y="8686800"/>
                <a:ext cx="18323987" cy="2796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813" y="8686800"/>
                <a:ext cx="18323987" cy="2796150"/>
              </a:xfrm>
              <a:prstGeom prst="rect">
                <a:avLst/>
              </a:prstGeom>
              <a:blipFill>
                <a:blip r:embed="rId4"/>
                <a:stretch>
                  <a:fillRect l="-1331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7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50025" y="2517321"/>
            <a:ext cx="22350181" cy="3585219"/>
            <a:chOff x="992187" y="2564544"/>
            <a:chExt cx="22353091" cy="358568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34832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4529016" y="3628555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095602" y="6743463"/>
            <a:ext cx="22260773" cy="6743936"/>
            <a:chOff x="1270511" y="5867400"/>
            <a:chExt cx="22263349" cy="6934632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4"/>
              <a:ext cx="22199736" cy="66746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1647873" y="7808741"/>
                <a:ext cx="21880959" cy="5435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73" y="7808741"/>
                <a:ext cx="21880959" cy="5435591"/>
              </a:xfrm>
              <a:prstGeom prst="rect">
                <a:avLst/>
              </a:prstGeom>
              <a:blipFill>
                <a:blip r:embed="rId3"/>
                <a:stretch>
                  <a:fillRect l="-1114" r="-362" b="-4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16F8EB-AC8D-824D-A864-E53F9B79D87D}"/>
                  </a:ext>
                </a:extLst>
              </p:cNvPr>
              <p:cNvSpPr/>
              <p:nvPr/>
            </p:nvSpPr>
            <p:spPr>
              <a:xfrm>
                <a:off x="4126387" y="2521690"/>
                <a:ext cx="15976010" cy="3286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−∞;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sSup>
                      <m:sSupPr>
                        <m:ctrlPr>
                          <a:rPr lang="en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sSup>
                      <m:sSupPr>
                        <m:ctrlPr>
                          <a:rPr lang="en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sSup>
                      <m:sSupPr>
                        <m:ctrlPr>
                          <a:rPr lang="en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sSup>
                      <m:sSupPr>
                        <m:ctrlPr>
                          <a:rPr lang="en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16F8EB-AC8D-824D-A864-E53F9B79D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387" y="2521690"/>
                <a:ext cx="15976010" cy="3286284"/>
              </a:xfrm>
              <a:prstGeom prst="rect">
                <a:avLst/>
              </a:prstGeom>
              <a:blipFill>
                <a:blip r:embed="rId4"/>
                <a:stretch>
                  <a:fillRect l="-534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1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50025" y="2517321"/>
            <a:ext cx="22350181" cy="2617095"/>
            <a:chOff x="992187" y="2564544"/>
            <a:chExt cx="22353091" cy="261743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51498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114257" y="5561813"/>
            <a:ext cx="22260773" cy="6337058"/>
            <a:chOff x="1270511" y="5867400"/>
            <a:chExt cx="22263349" cy="6516249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5"/>
              <a:ext cx="22199736" cy="62562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1821381" y="7010400"/>
                <a:ext cx="21384756" cy="199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nl-NL" sz="4400" b="1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nl-NL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381" y="7010400"/>
                <a:ext cx="21384756" cy="1993366"/>
              </a:xfrm>
              <a:prstGeom prst="rect">
                <a:avLst/>
              </a:prstGeom>
              <a:blipFill>
                <a:blip r:embed="rId3"/>
                <a:stretch>
                  <a:fillRect l="-1169" b="-14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>
            <a:extLst>
              <a:ext uri="{FF2B5EF4-FFF2-40B4-BE49-F238E27FC236}">
                <a16:creationId xmlns:a16="http://schemas.microsoft.com/office/drawing/2014/main" id="{A1B9A6DB-B675-1B44-B08B-D9FA1CA7033C}"/>
              </a:ext>
            </a:extLst>
          </p:cNvPr>
          <p:cNvSpPr/>
          <p:nvPr/>
        </p:nvSpPr>
        <p:spPr>
          <a:xfrm>
            <a:off x="18558790" y="3880890"/>
            <a:ext cx="1024610" cy="9628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5">
                <a:extLst>
                  <a:ext uri="{FF2B5EF4-FFF2-40B4-BE49-F238E27FC236}">
                    <a16:creationId xmlns:a16="http://schemas.microsoft.com/office/drawing/2014/main" id="{8F29EF81-1A75-1746-B283-DC1E98D4D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1319" y="2681773"/>
                <a:ext cx="17640855" cy="21389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defTabSz="914400"/>
                <a:r>
                  <a:rPr lang="nl-NL" altLang="en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nl-NL" altLang="en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nl-NL" altLang="en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altLang="en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nl-NL" altLang="en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0" lang="nl-NL" altLang="en-VN" sz="44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điểm nào thuộc đồ thị hàm số?</a:t>
                </a:r>
              </a:p>
              <a:p>
                <a:pPr algn="just" defTabSz="914400"/>
                <a:endParaRPr kumimoji="0" lang="nl-NL" altLang="en-VN" sz="44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400"/>
                <a:r>
                  <a:rPr kumimoji="0" lang="nl-NL" altLang="en-VN" sz="4400" b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nl-NL" altLang="en-VN" sz="44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kumimoji="0" lang="nl-NL" altLang="en-VN" sz="4400" b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nl-NL" altLang="en-VN" sz="44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nl-NL" altLang="en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nl-NL" altLang="en-VN" sz="4400" b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nl-NL" altLang="en-VN" sz="44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altLang="en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kumimoji="0" lang="nl-NL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nl-NL" altLang="en-VN" sz="44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5">
                <a:extLst>
                  <a:ext uri="{FF2B5EF4-FFF2-40B4-BE49-F238E27FC236}">
                    <a16:creationId xmlns:a16="http://schemas.microsoft.com/office/drawing/2014/main" id="{8F29EF81-1A75-1746-B283-DC1E98D4D3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1319" y="2681773"/>
                <a:ext cx="17640855" cy="2138983"/>
              </a:xfrm>
              <a:prstGeom prst="rect">
                <a:avLst/>
              </a:prstGeom>
              <a:blipFill>
                <a:blip r:embed="rId4"/>
                <a:stretch>
                  <a:fillRect l="-1417" t="-5128" r="-449" b="-128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16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50025" y="2517321"/>
            <a:ext cx="22350181" cy="3654879"/>
            <a:chOff x="992187" y="2564544"/>
            <a:chExt cx="22353091" cy="365535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55289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4050234" y="4738658"/>
            <a:ext cx="930620" cy="90294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4184555" y="2513575"/>
                <a:ext cx="18893443" cy="303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đối xứng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55" y="2513575"/>
                <a:ext cx="18893443" cy="3032048"/>
              </a:xfrm>
              <a:prstGeom prst="rect">
                <a:avLst/>
              </a:prstGeom>
              <a:blipFill>
                <a:blip r:embed="rId3"/>
                <a:stretch>
                  <a:fillRect l="-1290" b="-82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071235" y="6622890"/>
            <a:ext cx="22260773" cy="6337058"/>
            <a:chOff x="1270511" y="5867400"/>
            <a:chExt cx="22263349" cy="6516249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5"/>
              <a:ext cx="22199736" cy="62562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1710006" y="9027533"/>
                <a:ext cx="14256819" cy="1080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006" y="9027533"/>
                <a:ext cx="14256819" cy="1080617"/>
              </a:xfrm>
              <a:prstGeom prst="rect">
                <a:avLst/>
              </a:prstGeom>
              <a:blipFill>
                <a:blip r:embed="rId4"/>
                <a:stretch>
                  <a:fillRect b="-107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4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2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50025" y="2517321"/>
            <a:ext cx="22350181" cy="3830387"/>
            <a:chOff x="992187" y="2564544"/>
            <a:chExt cx="22353091" cy="38308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372843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6992600" y="4900606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4105612" y="2553688"/>
                <a:ext cx="18982349" cy="3540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num>
                          <m:den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12" y="2553688"/>
                <a:ext cx="18982349" cy="3540072"/>
              </a:xfrm>
              <a:prstGeom prst="rect">
                <a:avLst/>
              </a:prstGeom>
              <a:blipFill>
                <a:blip r:embed="rId3"/>
                <a:stretch>
                  <a:fillRect l="-1285"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071235" y="6775106"/>
            <a:ext cx="22260773" cy="6337058"/>
            <a:chOff x="1270511" y="5867400"/>
            <a:chExt cx="22263349" cy="6516249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5"/>
              <a:ext cx="22199736" cy="62562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1771661" y="8722239"/>
                <a:ext cx="14256819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num>
                          <m:den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61" y="8722239"/>
                <a:ext cx="14256819" cy="1105687"/>
              </a:xfrm>
              <a:prstGeom prst="rect">
                <a:avLst/>
              </a:prstGeom>
              <a:blipFill>
                <a:blip r:embed="rId4"/>
                <a:stretch>
                  <a:fillRect l="-1754" r="-813" b="-8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9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50025" y="2517321"/>
            <a:ext cx="22350181" cy="4407599"/>
            <a:chOff x="992187" y="2564544"/>
            <a:chExt cx="22353091" cy="39203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381791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2256568" y="5468723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130733" y="7087222"/>
            <a:ext cx="22260773" cy="6400178"/>
            <a:chOff x="1270511" y="5867400"/>
            <a:chExt cx="22263349" cy="6581153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5"/>
              <a:ext cx="22199736" cy="632116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1575801" y="8401383"/>
                <a:ext cx="21384756" cy="4024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nhận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801" y="8401383"/>
                <a:ext cx="21384756" cy="4024692"/>
              </a:xfrm>
              <a:prstGeom prst="rect">
                <a:avLst/>
              </a:prstGeom>
              <a:blipFill>
                <a:blip r:embed="rId3"/>
                <a:stretch>
                  <a:fillRect l="-1140" b="-6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CFE38939-02BD-264A-9ACF-69A50E94A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205" y="2400478"/>
                <a:ext cx="21023756" cy="40169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>
                    <a:tab pos="3260725" algn="l"/>
                  </a:tabLst>
                </a:pPr>
                <a:r>
                  <a:rPr kumimoji="0" lang="en-US" altLang="en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Một </a:t>
                </a:r>
                <a:r>
                  <a:rPr kumimoji="0" lang="en-US" altLang="en-VN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kumimoji="0" lang="en-US" altLang="en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en-US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kumimoji="0" lang="en-US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en-US" altLang="en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một đường thẳng </a:t>
                </a:r>
                <a14:m>
                  <m:oMath xmlns:m="http://schemas.openxmlformats.org/officeDocument/2006/math">
                    <m:r>
                      <a:rPr kumimoji="0" lang="en-US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kumimoji="0" lang="en-US" altLang="en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trục hoành. Một trong hai giao điểm của </a:t>
                </a:r>
                <a:r>
                  <a:rPr kumimoji="0" lang="en-US" altLang="en-VN" sz="4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kumimoji="0" lang="en-US" altLang="en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:r>
                  <a:rPr kumimoji="0" lang="en-US" altLang="en-VN" sz="4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(P)</a:t>
                </a:r>
                <a:r>
                  <a:rPr kumimoji="0" lang="en-US" altLang="en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kumimoji="0" lang="en-US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kumimoji="0" lang="en-US" altLang="en-VN" sz="4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kumimoji="0" lang="en-US" altLang="en-VN" sz="4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en-US" altLang="en-VN" sz="4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kumimoji="0" lang="en-US" altLang="en-VN" sz="4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en-US" altLang="en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giao điểm thứ hai của </a:t>
                </a:r>
                <a:r>
                  <a:rPr kumimoji="0" lang="en-US" altLang="en-VN" sz="4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kumimoji="0" lang="en-US" altLang="en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kumimoji="0" lang="en-US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en-US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kumimoji="0" lang="en-US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kumimoji="0" lang="en-US" altLang="en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đỉnh của </a:t>
                </a:r>
                <a14:m>
                  <m:oMath xmlns:m="http://schemas.openxmlformats.org/officeDocument/2006/math">
                    <m:r>
                      <a:rPr kumimoji="0" lang="en-US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en-US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kumimoji="0" lang="en-US" altLang="en-VN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kumimoji="0" lang="en-US" altLang="en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hoành độ </a:t>
                </a:r>
                <a:r>
                  <a:rPr kumimoji="0" lang="en-US" altLang="en-VN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kumimoji="0" lang="en-US" altLang="en-VN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  <a:p>
                <a:pPr algn="just" defTabSz="9144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en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fr-FR" altLang="en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</a:t>
                </a:r>
                <a:r>
                  <a:rPr lang="fr-FR" altLang="en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fr-FR" altLang="en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</a:t>
                </a:r>
                <a:r>
                  <a:rPr lang="fr-FR" altLang="en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fr-FR" altLang="en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:r>
                  <a:rPr lang="fr-FR" altLang="en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altLang="en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altLang="en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CFE38939-02BD-264A-9ACF-69A50E94A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8205" y="2400478"/>
                <a:ext cx="21023756" cy="4016933"/>
              </a:xfrm>
              <a:prstGeom prst="rect">
                <a:avLst/>
              </a:prstGeom>
              <a:blipFill>
                <a:blip r:embed="rId4"/>
                <a:stretch>
                  <a:fillRect l="-1160" r="-1189" b="-66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5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BA6927EF-0842-476C-9C95-35991D561370}"/>
              </a:ext>
            </a:extLst>
          </p:cNvPr>
          <p:cNvGrpSpPr/>
          <p:nvPr/>
        </p:nvGrpSpPr>
        <p:grpSpPr>
          <a:xfrm>
            <a:off x="950025" y="2517321"/>
            <a:ext cx="22350181" cy="3592129"/>
            <a:chOff x="992187" y="2564544"/>
            <a:chExt cx="22353091" cy="3195044"/>
          </a:xfrm>
        </p:grpSpPr>
        <p:sp>
          <p:nvSpPr>
            <p:cNvPr id="50" name="Rounded Rectangle 133">
              <a:extLst>
                <a:ext uri="{FF2B5EF4-FFF2-40B4-BE49-F238E27FC236}">
                  <a16:creationId xmlns:a16="http://schemas.microsoft.com/office/drawing/2014/main" id="{68A496BC-7D34-4B6F-81CB-5E641B8F2270}"/>
                </a:ext>
              </a:extLst>
            </p:cNvPr>
            <p:cNvSpPr/>
            <p:nvPr/>
          </p:nvSpPr>
          <p:spPr bwMode="auto">
            <a:xfrm>
              <a:off x="1145221" y="2666999"/>
              <a:ext cx="22200057" cy="309258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F41D0EC-AEAA-4101-A296-51207858F537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2" name="Isosceles Triangle 44">
                <a:extLst>
                  <a:ext uri="{FF2B5EF4-FFF2-40B4-BE49-F238E27FC236}">
                    <a16:creationId xmlns:a16="http://schemas.microsoft.com/office/drawing/2014/main" id="{EB181075-CB98-41D8-9B00-830D16543002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Pentagon 136">
                <a:extLst>
                  <a:ext uri="{FF2B5EF4-FFF2-40B4-BE49-F238E27FC236}">
                    <a16:creationId xmlns:a16="http://schemas.microsoft.com/office/drawing/2014/main" id="{2EB13A16-6625-4EA4-A957-804219C601E8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Group 11">
                <a:extLst>
                  <a:ext uri="{FF2B5EF4-FFF2-40B4-BE49-F238E27FC236}">
                    <a16:creationId xmlns:a16="http://schemas.microsoft.com/office/drawing/2014/main" id="{82534078-87DA-4FFA-AE40-77ED3498675D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7" name="Freeform 140">
                  <a:extLst>
                    <a:ext uri="{FF2B5EF4-FFF2-40B4-BE49-F238E27FC236}">
                      <a16:creationId xmlns:a16="http://schemas.microsoft.com/office/drawing/2014/main" id="{36C3C66F-8A0B-4AEB-921E-926F8A0DB6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8" name="Freeform 141">
                  <a:extLst>
                    <a:ext uri="{FF2B5EF4-FFF2-40B4-BE49-F238E27FC236}">
                      <a16:creationId xmlns:a16="http://schemas.microsoft.com/office/drawing/2014/main" id="{6F89784C-5D06-4F56-8EE0-A3FC5DCD07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9" name="Freeform 142">
                  <a:extLst>
                    <a:ext uri="{FF2B5EF4-FFF2-40B4-BE49-F238E27FC236}">
                      <a16:creationId xmlns:a16="http://schemas.microsoft.com/office/drawing/2014/main" id="{9F2796B1-77C6-4D6D-8336-A5508BFE7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857A7700-70A3-4DD5-AE90-E4F735555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05D83B8-7DE4-4C61-A9F2-FB55AC8CA4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5B19CEF-C763-4DD8-AB26-BE4E7843B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2B1410D-2983-4C04-83D3-6188630DCC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55" name="Chevron 138">
                <a:extLst>
                  <a:ext uri="{FF2B5EF4-FFF2-40B4-BE49-F238E27FC236}">
                    <a16:creationId xmlns:a16="http://schemas.microsoft.com/office/drawing/2014/main" id="{AC2E1250-CD52-44E4-9FEF-6C7907CF511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13">
                <a:extLst>
                  <a:ext uri="{FF2B5EF4-FFF2-40B4-BE49-F238E27FC236}">
                    <a16:creationId xmlns:a16="http://schemas.microsoft.com/office/drawing/2014/main" id="{364C6FED-DDA6-47FD-91BE-310B009D77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7" cy="723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8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2039945" y="3579217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4557766" y="2749769"/>
                <a:ext cx="1746482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766" y="2749769"/>
                <a:ext cx="17464823" cy="784767"/>
              </a:xfrm>
              <a:prstGeom prst="rect">
                <a:avLst/>
              </a:prstGeom>
              <a:blipFill>
                <a:blip r:embed="rId3"/>
                <a:stretch>
                  <a:fillRect l="-1431" t="-14729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053872" y="6329719"/>
            <a:ext cx="22197167" cy="6337058"/>
            <a:chOff x="1270511" y="5867400"/>
            <a:chExt cx="22263349" cy="6516249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5"/>
              <a:ext cx="22199736" cy="62562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1668225" y="8215751"/>
                <a:ext cx="20457587" cy="2796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 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225" y="8215751"/>
                <a:ext cx="20457587" cy="2796150"/>
              </a:xfrm>
              <a:prstGeom prst="rect">
                <a:avLst/>
              </a:prstGeom>
              <a:blipFill>
                <a:blip r:embed="rId4"/>
                <a:stretch>
                  <a:fillRect l="-1222" t="-4803"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12E70A-0C2B-9A45-9B73-6DABEBAC831D}"/>
                  </a:ext>
                </a:extLst>
              </p:cNvPr>
              <p:cNvSpPr txBox="1"/>
              <p:nvPr/>
            </p:nvSpPr>
            <p:spPr>
              <a:xfrm>
                <a:off x="1405558" y="3544274"/>
                <a:ext cx="21651530" cy="199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nl-NL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nl-NL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12E70A-0C2B-9A45-9B73-6DABEBAC8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8" y="3544274"/>
                <a:ext cx="21651530" cy="1993366"/>
              </a:xfrm>
              <a:prstGeom prst="rect">
                <a:avLst/>
              </a:prstGeom>
              <a:blipFill>
                <a:blip r:embed="rId5"/>
                <a:stretch>
                  <a:fillRect l="-1155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9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CỦA HÀM SỐ BẬC HAI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 xét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78EEBAF-924E-4671-BF63-CB081076F774}"/>
              </a:ext>
            </a:extLst>
          </p:cNvPr>
          <p:cNvGrpSpPr/>
          <p:nvPr/>
        </p:nvGrpSpPr>
        <p:grpSpPr>
          <a:xfrm>
            <a:off x="1139782" y="4114801"/>
            <a:ext cx="21727140" cy="6324600"/>
            <a:chOff x="1120323" y="10988402"/>
            <a:chExt cx="21729655" cy="6325333"/>
          </a:xfrm>
        </p:grpSpPr>
        <p:sp>
          <p:nvSpPr>
            <p:cNvPr id="41" name="Rounded Rectangle 6">
              <a:extLst>
                <a:ext uri="{FF2B5EF4-FFF2-40B4-BE49-F238E27FC236}">
                  <a16:creationId xmlns:a16="http://schemas.microsoft.com/office/drawing/2014/main" id="{958002D0-6CD5-4330-9E62-6D569DF186AA}"/>
                </a:ext>
              </a:extLst>
            </p:cNvPr>
            <p:cNvSpPr/>
            <p:nvPr/>
          </p:nvSpPr>
          <p:spPr>
            <a:xfrm>
              <a:off x="1323892" y="11370896"/>
              <a:ext cx="21526086" cy="5942839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52413" defTabSz="914400" fontAlgn="base">
                <a:lnSpc>
                  <a:spcPct val="150000"/>
                </a:lnSpc>
                <a:spcAft>
                  <a:spcPct val="0"/>
                </a:spcAft>
              </a:pPr>
              <a:endPara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id="{B7AAE31C-38A4-40BA-980C-EFA2FBAF7BBE}"/>
                </a:ext>
              </a:extLst>
            </p:cNvPr>
            <p:cNvGrpSpPr/>
            <p:nvPr/>
          </p:nvGrpSpPr>
          <p:grpSpPr>
            <a:xfrm>
              <a:off x="1120323" y="10988402"/>
              <a:ext cx="9186769" cy="956588"/>
              <a:chOff x="1120323" y="10988402"/>
              <a:chExt cx="9186769" cy="956588"/>
            </a:xfrm>
          </p:grpSpPr>
          <p:sp>
            <p:nvSpPr>
              <p:cNvPr id="44" name="Right Triangle 43">
                <a:extLst>
                  <a:ext uri="{FF2B5EF4-FFF2-40B4-BE49-F238E27FC236}">
                    <a16:creationId xmlns:a16="http://schemas.microsoft.com/office/drawing/2014/main" id="{684C928B-346B-4A72-A5CC-8678CD7AAA7B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583545A0-E8AB-4523-B90C-940C71DDE98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337148" y="6818680"/>
                <a:ext cx="780389" cy="9159499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7BC0434-FA15-4C38-8D74-7023B06175A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4449" y="10988402"/>
                    <a:ext cx="8992641" cy="8163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Hàm số </a:t>
                    </a:r>
                    <a14:m>
                      <m:oMath xmlns:m="http://schemas.openxmlformats.org/officeDocument/2006/math">
                        <m:r>
                          <a:rPr lang="en-US" sz="4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𝒚</m:t>
                        </m:r>
                        <m:r>
                          <a:rPr lang="en-US" sz="4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sSup>
                          <m:sSupPr>
                            <m:ctrlPr>
                              <a:rPr lang="vi-VN" sz="4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𝒃𝒙</m:t>
                        </m:r>
                        <m:r>
                          <a:rPr lang="en-US" sz="4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oMath>
                    </a14:m>
                    <a:endPara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7BC0434-FA15-4C38-8D74-7023B06175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449" y="10988402"/>
                    <a:ext cx="8992641" cy="8163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15" t="-15672" b="-3507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66CFA7-4B64-4339-A2B8-FC5BDBCF08A3}"/>
                  </a:ext>
                </a:extLst>
              </p:cNvPr>
              <p:cNvSpPr txBox="1"/>
              <p:nvPr/>
            </p:nvSpPr>
            <p:spPr>
              <a:xfrm>
                <a:off x="1534341" y="5071278"/>
                <a:ext cx="21020859" cy="4790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52413" defTabSz="914400" fontAlgn="base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sSup>
                      <m:sSup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𝒃𝒙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sSup>
                      <m:sSup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𝜟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den>
                    </m:f>
                    <m:r>
                      <a:rPr lang="en-US" sz="40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𝜟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𝒂𝒄</m:t>
                    </m:r>
                    <m:r>
                      <a:rPr lang="en-US" sz="40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fr-FR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914400" indent="-571500" defTabSz="914400" fontAlgn="base">
                  <a:lnSpc>
                    <a:spcPct val="150000"/>
                  </a:lnSpc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vi-V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𝜟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đồ thị.</a:t>
                </a:r>
              </a:p>
              <a:p>
                <a:pPr marL="914400" indent="-571500" defTabSz="914400" fontAlgn="base">
                  <a:lnSpc>
                    <a:spcPct val="150000"/>
                  </a:lnSpc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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𝐈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điểm thấp nhất của đồ thị.</a:t>
                </a:r>
              </a:p>
              <a:p>
                <a:pPr marL="914400" indent="-571500" defTabSz="914400" fontAlgn="base">
                  <a:lnSpc>
                    <a:spcPct val="150000"/>
                  </a:lnSpc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000" b="1" i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r>
                      <a:rPr lang="en-US" sz="40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𝐈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điểm cao nhất của đồ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66CFA7-4B64-4339-A2B8-FC5BDBCF0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41" y="5071278"/>
                <a:ext cx="21020859" cy="4790094"/>
              </a:xfrm>
              <a:prstGeom prst="rect">
                <a:avLst/>
              </a:prstGeom>
              <a:blipFill>
                <a:blip r:embed="rId5"/>
                <a:stretch>
                  <a:fillRect b="-4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6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50025" y="2517321"/>
            <a:ext cx="22350181" cy="3792600"/>
            <a:chOff x="992187" y="2564544"/>
            <a:chExt cx="22353091" cy="261743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51498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7010400" y="4910399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4073818" y="2567045"/>
                <a:ext cx="20036233" cy="201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818" y="2567045"/>
                <a:ext cx="20036233" cy="2016386"/>
              </a:xfrm>
              <a:prstGeom prst="rect">
                <a:avLst/>
              </a:prstGeom>
              <a:blipFill>
                <a:blip r:embed="rId3"/>
                <a:stretch>
                  <a:fillRect l="-1217" b="-129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093892" y="6858000"/>
            <a:ext cx="22260773" cy="6337058"/>
            <a:chOff x="1270511" y="5867400"/>
            <a:chExt cx="22263349" cy="6516249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5"/>
              <a:ext cx="22199736" cy="62562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1827699" y="8834951"/>
                <a:ext cx="14256819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gt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699" y="8834951"/>
                <a:ext cx="14256819" cy="1602683"/>
              </a:xfrm>
              <a:prstGeom prst="rect">
                <a:avLst/>
              </a:prstGeom>
              <a:blipFill>
                <a:blip r:embed="rId4"/>
                <a:stretch>
                  <a:fillRect l="-17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7C3064-102F-8447-8C08-A635610BD4E2}"/>
                  </a:ext>
                </a:extLst>
              </p:cNvPr>
              <p:cNvSpPr txBox="1"/>
              <p:nvPr/>
            </p:nvSpPr>
            <p:spPr>
              <a:xfrm>
                <a:off x="1300809" y="4934608"/>
                <a:ext cx="2205474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7C3064-102F-8447-8C08-A635610BD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09" y="4934608"/>
                <a:ext cx="22054745" cy="1080424"/>
              </a:xfrm>
              <a:prstGeom prst="rect">
                <a:avLst/>
              </a:prstGeom>
              <a:blipFill>
                <a:blip r:embed="rId5"/>
                <a:stretch>
                  <a:fillRect l="-1106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7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2" grpId="0"/>
      <p:bldP spid="5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50025" y="2517321"/>
            <a:ext cx="22350181" cy="3578679"/>
            <a:chOff x="992187" y="2564544"/>
            <a:chExt cx="22353091" cy="357914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47668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4165182" y="3595363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2017669" y="2694361"/>
                <a:ext cx="2126329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669" y="2694361"/>
                <a:ext cx="21263292" cy="769441"/>
              </a:xfrm>
              <a:prstGeom prst="rect">
                <a:avLst/>
              </a:prstGeom>
              <a:blipFill>
                <a:blip r:embed="rId3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114257" y="6133509"/>
            <a:ext cx="22260773" cy="7395655"/>
            <a:chOff x="1270511" y="5867400"/>
            <a:chExt cx="22263349" cy="7604780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4"/>
              <a:ext cx="22199736" cy="73447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AE9675-1037-D445-A331-40FC7B878FE1}"/>
                  </a:ext>
                </a:extLst>
              </p:cNvPr>
              <p:cNvSpPr txBox="1"/>
              <p:nvPr/>
            </p:nvSpPr>
            <p:spPr>
              <a:xfrm>
                <a:off x="4419715" y="3519746"/>
                <a:ext cx="16459199" cy="2846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/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fr-F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fr-F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AE9675-1037-D445-A331-40FC7B878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715" y="3519746"/>
                <a:ext cx="16459199" cy="2846805"/>
              </a:xfrm>
              <a:prstGeom prst="rect">
                <a:avLst/>
              </a:prstGeom>
              <a:blipFill>
                <a:blip r:embed="rId5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06A3AD6-750B-4660-BB81-D8D0CFB4B57A}"/>
                  </a:ext>
                </a:extLst>
              </p:cNvPr>
              <p:cNvSpPr txBox="1"/>
              <p:nvPr/>
            </p:nvSpPr>
            <p:spPr>
              <a:xfrm>
                <a:off x="4073818" y="7013715"/>
                <a:ext cx="18002585" cy="5966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parabol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nl-NL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</a:t>
                </a:r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(3)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(1), (2)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(3) 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eqArr>
                      </m:e>
                    </m:d>
                  </m:oMath>
                </a14:m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06A3AD6-750B-4660-BB81-D8D0CFB4B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818" y="7013715"/>
                <a:ext cx="18002585" cy="5966057"/>
              </a:xfrm>
              <a:prstGeom prst="rect">
                <a:avLst/>
              </a:prstGeom>
              <a:blipFill>
                <a:blip r:embed="rId6"/>
                <a:stretch>
                  <a:fillRect l="-1355" t="-2045" b="-4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88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50025" y="2517321"/>
            <a:ext cx="22350181" cy="3535076"/>
            <a:chOff x="992187" y="2564544"/>
            <a:chExt cx="22353091" cy="353553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343308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11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6916400" y="4639508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4119082" y="2513574"/>
                <a:ext cx="18730306" cy="303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082" y="2513574"/>
                <a:ext cx="18730306" cy="3032048"/>
              </a:xfrm>
              <a:prstGeom prst="rect">
                <a:avLst/>
              </a:prstGeom>
              <a:blipFill>
                <a:blip r:embed="rId3"/>
                <a:stretch>
                  <a:fillRect l="-1335" b="-82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033914" y="6694691"/>
            <a:ext cx="22260773" cy="6337058"/>
            <a:chOff x="1270511" y="5867400"/>
            <a:chExt cx="22263349" cy="6516249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5"/>
              <a:ext cx="22199736" cy="62562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1829129" y="7671036"/>
                <a:ext cx="21020896" cy="4338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VN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129" y="7671036"/>
                <a:ext cx="21020896" cy="4338239"/>
              </a:xfrm>
              <a:prstGeom prst="rect">
                <a:avLst/>
              </a:prstGeom>
              <a:blipFill>
                <a:blip r:embed="rId4"/>
                <a:stretch>
                  <a:fillRect l="-1160" t="-2809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9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50026" y="2517321"/>
            <a:ext cx="22350180" cy="5298955"/>
            <a:chOff x="992188" y="2564545"/>
            <a:chExt cx="22353090" cy="320569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10324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8" y="2564545"/>
              <a:ext cx="2999244" cy="772828"/>
              <a:chOff x="534988" y="1647867"/>
              <a:chExt cx="4029297" cy="888268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4" y="2287345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8" y="1647867"/>
                <a:ext cx="4029297" cy="66982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7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12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475736" y="5205160"/>
            <a:ext cx="1035566" cy="103556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1672256" y="2964060"/>
                <a:ext cx="18202294" cy="4082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này là</a:t>
                </a:r>
              </a:p>
              <a:p>
                <a:pPr lvl="0"/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56" y="2964060"/>
                <a:ext cx="18202294" cy="4082080"/>
              </a:xfrm>
              <a:prstGeom prst="rect">
                <a:avLst/>
              </a:prstGeom>
              <a:blipFill>
                <a:blip r:embed="rId3"/>
                <a:stretch>
                  <a:fillRect l="-1340" t="-2836" r="-603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098916" y="8227897"/>
            <a:ext cx="22260773" cy="5310995"/>
            <a:chOff x="1270511" y="5867400"/>
            <a:chExt cx="22263349" cy="5461172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4"/>
              <a:ext cx="22199736" cy="52011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5150394" y="8848462"/>
                <a:ext cx="8870406" cy="4024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c = -1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chọn A.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394" y="8848462"/>
                <a:ext cx="8870406" cy="4024692"/>
              </a:xfrm>
              <a:prstGeom prst="rect">
                <a:avLst/>
              </a:prstGeom>
              <a:blipFill>
                <a:blip r:embed="rId4"/>
                <a:stretch>
                  <a:fillRect l="-2818" b="-6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28CA209A-5B0E-D24A-9C5F-D9E6A335670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21" y="3735581"/>
            <a:ext cx="4982543" cy="424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7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50025" y="2517321"/>
            <a:ext cx="22350181" cy="3297328"/>
            <a:chOff x="992187" y="2564544"/>
            <a:chExt cx="22353091" cy="261743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51498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13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2643447" y="4551779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4184555" y="2613251"/>
                <a:ext cx="15771558" cy="3016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55" y="2613251"/>
                <a:ext cx="15771558" cy="3016788"/>
              </a:xfrm>
              <a:prstGeom prst="rect">
                <a:avLst/>
              </a:prstGeom>
              <a:blipFill>
                <a:blip r:embed="rId3"/>
                <a:stretch>
                  <a:fillRect l="-1546" b="-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130822" y="6549479"/>
            <a:ext cx="22260773" cy="6633119"/>
            <a:chOff x="1270511" y="5867400"/>
            <a:chExt cx="22263349" cy="6820682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4"/>
              <a:ext cx="22199736" cy="65606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1644212" y="8020171"/>
                <a:ext cx="21114819" cy="3921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VN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212" y="8020171"/>
                <a:ext cx="21114819" cy="3921266"/>
              </a:xfrm>
              <a:prstGeom prst="rect">
                <a:avLst/>
              </a:prstGeom>
              <a:blipFill>
                <a:blip r:embed="rId4"/>
                <a:stretch>
                  <a:fillRect l="-1184" t="-3110" b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1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 bwMode="auto">
          <a:xfrm>
            <a:off x="1103039" y="2625735"/>
            <a:ext cx="22197167" cy="5905330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950025" y="2517320"/>
            <a:ext cx="3123793" cy="1082985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390817" y="1722509"/>
              <a:ext cx="3173468" cy="81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2511921" y="6048479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994168" y="9021588"/>
            <a:ext cx="22260773" cy="4431142"/>
            <a:chOff x="1270511" y="5867400"/>
            <a:chExt cx="22263349" cy="4556440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4"/>
              <a:ext cx="22199736" cy="42964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1731465" y="10350689"/>
                <a:ext cx="19375935" cy="203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465" y="10350689"/>
                <a:ext cx="19375935" cy="2035429"/>
              </a:xfrm>
              <a:prstGeom prst="rect">
                <a:avLst/>
              </a:prstGeom>
              <a:blipFill>
                <a:blip r:embed="rId3"/>
                <a:stretch>
                  <a:fillRect l="-1258" b="-1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70CD092-FC7E-3242-8BD2-80962DF35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933" y="3301521"/>
            <a:ext cx="111492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en-US" altLang="en-V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vẽ dưới là đồ thị của hàm số nào?</a:t>
            </a:r>
          </a:p>
        </p:txBody>
      </p:sp>
      <p:pic>
        <p:nvPicPr>
          <p:cNvPr id="3076" name="Picture 83">
            <a:extLst>
              <a:ext uri="{FF2B5EF4-FFF2-40B4-BE49-F238E27FC236}">
                <a16:creationId xmlns:a16="http://schemas.microsoft.com/office/drawing/2014/main" id="{999075E9-CAEA-3F44-855A-A5E8052A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00" y="3635073"/>
            <a:ext cx="7993086" cy="43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DECEE40-B9F0-D947-AF28-12DF1CD93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7041" y="4299438"/>
                <a:ext cx="10982430" cy="2641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DECEE40-B9F0-D947-AF28-12DF1CD93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7041" y="4299438"/>
                <a:ext cx="10982430" cy="2641236"/>
              </a:xfrm>
              <a:prstGeom prst="rect">
                <a:avLst/>
              </a:prstGeom>
              <a:blipFill>
                <a:blip r:embed="rId5"/>
                <a:stretch>
                  <a:fillRect l="-2275" r="-1276" b="-101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7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54" grpId="0" animBg="1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 bwMode="auto">
          <a:xfrm>
            <a:off x="1103039" y="2619762"/>
            <a:ext cx="22197167" cy="4230889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950025" y="2517321"/>
            <a:ext cx="3123793" cy="1023326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390817" y="1722509"/>
              <a:ext cx="3173468" cy="81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15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3918697" y="5653124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4119082" y="2430328"/>
                <a:ext cx="19000755" cy="408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082" y="2430328"/>
                <a:ext cx="19000755" cy="4089774"/>
              </a:xfrm>
              <a:prstGeom prst="rect">
                <a:avLst/>
              </a:prstGeom>
              <a:blipFill>
                <a:blip r:embed="rId3"/>
                <a:stretch>
                  <a:fillRect l="-1315" b="-59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950025" y="6935965"/>
            <a:ext cx="22260773" cy="6170435"/>
            <a:chOff x="1270511" y="5867400"/>
            <a:chExt cx="22263349" cy="6344915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5"/>
              <a:ext cx="22199736" cy="608493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2537321" y="7684073"/>
                <a:ext cx="19895619" cy="996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321" y="7684073"/>
                <a:ext cx="19895619" cy="996748"/>
              </a:xfrm>
              <a:prstGeom prst="rect">
                <a:avLst/>
              </a:prstGeom>
              <a:blipFill>
                <a:blip r:embed="rId4"/>
                <a:stretch>
                  <a:fillRect l="-1225" b="-28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78889B-7581-42FE-8DCF-6367EBD09976}"/>
                  </a:ext>
                </a:extLst>
              </p:cNvPr>
              <p:cNvSpPr txBox="1"/>
              <p:nvPr/>
            </p:nvSpPr>
            <p:spPr>
              <a:xfrm>
                <a:off x="2358135" y="9683955"/>
                <a:ext cx="4193679" cy="146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VN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VN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78889B-7581-42FE-8DCF-6367EBD09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135" y="9683955"/>
                <a:ext cx="4193679" cy="1465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697C0E-C380-4AAA-9D7A-59800DBCE389}"/>
                  </a:ext>
                </a:extLst>
              </p:cNvPr>
              <p:cNvSpPr txBox="1"/>
              <p:nvPr/>
            </p:nvSpPr>
            <p:spPr>
              <a:xfrm>
                <a:off x="6363925" y="9725962"/>
                <a:ext cx="5406365" cy="1647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VN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697C0E-C380-4AAA-9D7A-59800DBCE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925" y="9725962"/>
                <a:ext cx="5406365" cy="16474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CA5EF9-9377-4648-82E2-F4EFC4F1D6B2}"/>
                  </a:ext>
                </a:extLst>
              </p:cNvPr>
              <p:cNvSpPr txBox="1"/>
              <p:nvPr/>
            </p:nvSpPr>
            <p:spPr>
              <a:xfrm>
                <a:off x="11493548" y="9907999"/>
                <a:ext cx="2590800" cy="146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VN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VN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CA5EF9-9377-4648-82E2-F4EFC4F1D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548" y="9907999"/>
                <a:ext cx="2590800" cy="14654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4084C4-2B4F-45A7-8CCA-C5657EA47F25}"/>
                  </a:ext>
                </a:extLst>
              </p:cNvPr>
              <p:cNvSpPr txBox="1"/>
              <p:nvPr/>
            </p:nvSpPr>
            <p:spPr>
              <a:xfrm>
                <a:off x="14706600" y="10248315"/>
                <a:ext cx="6172200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fr-FR" sz="4400" b="1" i="1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4084C4-2B4F-45A7-8CCA-C5657EA47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600" y="10248315"/>
                <a:ext cx="6172200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7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54" grpId="0" animBg="1"/>
      <p:bldP spid="2" grpId="0"/>
      <p:bldP spid="5" grpId="0"/>
      <p:bldP spid="3" grpId="0"/>
      <p:bldP spid="4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 bwMode="auto">
          <a:xfrm>
            <a:off x="1103039" y="2619763"/>
            <a:ext cx="22197167" cy="4016603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950025" y="2517321"/>
            <a:ext cx="3123793" cy="1023326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390817" y="1722509"/>
              <a:ext cx="3173468" cy="81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16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7774738" y="4863247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218FEA-791A-4B4E-8EA2-AC8B655BFCA7}"/>
              </a:ext>
            </a:extLst>
          </p:cNvPr>
          <p:cNvSpPr/>
          <p:nvPr/>
        </p:nvSpPr>
        <p:spPr>
          <a:xfrm>
            <a:off x="4338525" y="2553950"/>
            <a:ext cx="11739675" cy="79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Clr>
                <a:srgbClr val="0000FF"/>
              </a:buClr>
              <a:tabLst>
                <a:tab pos="274320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163702" y="6892554"/>
            <a:ext cx="22260773" cy="6518646"/>
            <a:chOff x="1270511" y="5867400"/>
            <a:chExt cx="22263349" cy="6702972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5"/>
              <a:ext cx="22199736" cy="644298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1864128" y="7804868"/>
                <a:ext cx="21088034" cy="5286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úp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xuống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128" y="7804868"/>
                <a:ext cx="21088034" cy="5286512"/>
              </a:xfrm>
              <a:prstGeom prst="rect">
                <a:avLst/>
              </a:prstGeom>
              <a:blipFill>
                <a:blip r:embed="rId3"/>
                <a:stretch>
                  <a:fillRect l="-1185" b="-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682BF0F-C422-DA45-8CFE-57A6F2A8BEEC}"/>
              </a:ext>
            </a:extLst>
          </p:cNvPr>
          <p:cNvGrpSpPr>
            <a:grpSpLocks/>
          </p:cNvGrpSpPr>
          <p:nvPr/>
        </p:nvGrpSpPr>
        <p:grpSpPr bwMode="auto">
          <a:xfrm>
            <a:off x="14132507" y="3771437"/>
            <a:ext cx="8335399" cy="2576346"/>
            <a:chOff x="2737" y="1459"/>
            <a:chExt cx="2731" cy="1056"/>
          </a:xfrm>
        </p:grpSpPr>
        <p:cxnSp>
          <p:nvCxnSpPr>
            <p:cNvPr id="60" name="Line 125">
              <a:extLst>
                <a:ext uri="{FF2B5EF4-FFF2-40B4-BE49-F238E27FC236}">
                  <a16:creationId xmlns:a16="http://schemas.microsoft.com/office/drawing/2014/main" id="{D302109D-3077-7049-8EDF-0358ABB95B15}"/>
                </a:ext>
              </a:extLst>
            </p:cNvPr>
            <p:cNvCxnSpPr/>
            <p:nvPr/>
          </p:nvCxnSpPr>
          <p:spPr bwMode="auto">
            <a:xfrm>
              <a:off x="3172" y="1500"/>
              <a:ext cx="0" cy="10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BD30AB2-9922-E643-B5BB-81170451B5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7" y="1459"/>
              <a:ext cx="2731" cy="1036"/>
              <a:chOff x="2737" y="1459"/>
              <a:chExt cx="2731" cy="1036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BB9CC0AE-F69A-9949-9767-C0DBF2A9B1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8" y="1518"/>
                <a:ext cx="400" cy="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3" name="Line 124">
                <a:extLst>
                  <a:ext uri="{FF2B5EF4-FFF2-40B4-BE49-F238E27FC236}">
                    <a16:creationId xmlns:a16="http://schemas.microsoft.com/office/drawing/2014/main" id="{4AEBED3B-20FB-6B45-A975-C1C3AEAC0F14}"/>
                  </a:ext>
                </a:extLst>
              </p:cNvPr>
              <p:cNvCxnSpPr/>
              <p:nvPr/>
            </p:nvCxnSpPr>
            <p:spPr bwMode="auto">
              <a:xfrm>
                <a:off x="2737" y="1755"/>
                <a:ext cx="26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Line 130">
                <a:extLst>
                  <a:ext uri="{FF2B5EF4-FFF2-40B4-BE49-F238E27FC236}">
                    <a16:creationId xmlns:a16="http://schemas.microsoft.com/office/drawing/2014/main" id="{2CE063BC-CC91-6E40-B48E-8453B152266F}"/>
                  </a:ext>
                </a:extLst>
              </p:cNvPr>
              <p:cNvCxnSpPr/>
              <p:nvPr/>
            </p:nvCxnSpPr>
            <p:spPr bwMode="auto">
              <a:xfrm flipV="1">
                <a:off x="3457" y="1935"/>
                <a:ext cx="72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Line 131">
                <a:extLst>
                  <a:ext uri="{FF2B5EF4-FFF2-40B4-BE49-F238E27FC236}">
                    <a16:creationId xmlns:a16="http://schemas.microsoft.com/office/drawing/2014/main" id="{E73C71CB-9E45-0E4B-8516-48410F920A7B}"/>
                  </a:ext>
                </a:extLst>
              </p:cNvPr>
              <p:cNvCxnSpPr/>
              <p:nvPr/>
            </p:nvCxnSpPr>
            <p:spPr bwMode="auto">
              <a:xfrm flipH="1" flipV="1">
                <a:off x="4387" y="1965"/>
                <a:ext cx="72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DDDFA327-FFCA-5D47-92B8-8435AA2485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8" y="2268"/>
                <a:ext cx="400" cy="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F34CE2CC-71AE-E843-85E1-3B19EE8278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1" y="2295"/>
                <a:ext cx="400" cy="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4C4BF355-84FF-274E-AA22-68F7DE4921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1" y="1525"/>
                <a:ext cx="400" cy="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4A3E3C14-4BE5-7646-ACBC-6572D79B74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0" y="1815"/>
                <a:ext cx="160" cy="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C11B0824-8F23-3E45-A2F0-2543FA1BFE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3" y="1459"/>
                <a:ext cx="200" cy="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EB3049CB-C519-5646-9DCA-66D1DD990D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4" y="1525"/>
                <a:ext cx="200" cy="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2D999D72-E72A-4D42-A2E7-05A9C78543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4" y="2030"/>
                <a:ext cx="220" cy="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536EE7-279E-D24C-8519-5D17CF7A3B83}"/>
                  </a:ext>
                </a:extLst>
              </p:cNvPr>
              <p:cNvSpPr txBox="1"/>
              <p:nvPr/>
            </p:nvSpPr>
            <p:spPr>
              <a:xfrm>
                <a:off x="1564627" y="3720424"/>
                <a:ext cx="12247405" cy="203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536EE7-279E-D24C-8519-5D17CF7A3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627" y="3720424"/>
                <a:ext cx="12247405" cy="2035429"/>
              </a:xfrm>
              <a:prstGeom prst="rect">
                <a:avLst/>
              </a:prstGeom>
              <a:blipFill>
                <a:blip r:embed="rId10"/>
                <a:stretch>
                  <a:fillRect l="-2041" b="-1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16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54" grpId="0" animBg="1"/>
      <p:bldP spid="2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50025" y="2517321"/>
            <a:ext cx="22350181" cy="4212588"/>
            <a:chOff x="992187" y="2564544"/>
            <a:chExt cx="22353091" cy="421313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411068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17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2572415" y="3810000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4165523" y="2488000"/>
                <a:ext cx="18958891" cy="3933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523" y="2488000"/>
                <a:ext cx="18958891" cy="3933706"/>
              </a:xfrm>
              <a:prstGeom prst="rect">
                <a:avLst/>
              </a:prstGeom>
              <a:blipFill>
                <a:blip r:embed="rId3"/>
                <a:stretch>
                  <a:fillRect l="-1286" b="-23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114257" y="7274523"/>
            <a:ext cx="22260773" cy="5984277"/>
            <a:chOff x="1270511" y="5867400"/>
            <a:chExt cx="22263349" cy="6153493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5"/>
              <a:ext cx="22199736" cy="58935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1769622" y="9737319"/>
                <a:ext cx="14256819" cy="1080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622" y="9737319"/>
                <a:ext cx="14256819" cy="1080617"/>
              </a:xfrm>
              <a:prstGeom prst="rect">
                <a:avLst/>
              </a:prstGeom>
              <a:blipFill>
                <a:blip r:embed="rId4"/>
                <a:stretch>
                  <a:fillRect l="-1710" b="-101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5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2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 bwMode="auto">
          <a:xfrm>
            <a:off x="1103039" y="2619763"/>
            <a:ext cx="22197167" cy="5874951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950025" y="2517321"/>
            <a:ext cx="3123793" cy="1023326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390817" y="1722509"/>
              <a:ext cx="3173468" cy="81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18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4325600" y="6517106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2103122" y="2377162"/>
                <a:ext cx="18502366" cy="201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2" y="2377162"/>
                <a:ext cx="18502366" cy="2012410"/>
              </a:xfrm>
              <a:prstGeom prst="rect">
                <a:avLst/>
              </a:prstGeom>
              <a:blipFill>
                <a:blip r:embed="rId3"/>
                <a:stretch>
                  <a:fillRect l="-1318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114257" y="8841515"/>
            <a:ext cx="22260773" cy="4493484"/>
            <a:chOff x="1270511" y="5867400"/>
            <a:chExt cx="22263349" cy="4620545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5"/>
              <a:ext cx="22199736" cy="43605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1911310" y="9925395"/>
                <a:ext cx="21294827" cy="303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 +∞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310" y="9925395"/>
                <a:ext cx="21294827" cy="3032048"/>
              </a:xfrm>
              <a:prstGeom prst="rect">
                <a:avLst/>
              </a:prstGeom>
              <a:blipFill>
                <a:blip r:embed="rId4"/>
                <a:stretch>
                  <a:fillRect l="-1174" b="-82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900DAC1-A4AF-304E-8525-E0FE742654C5}"/>
              </a:ext>
            </a:extLst>
          </p:cNvPr>
          <p:cNvGrpSpPr/>
          <p:nvPr/>
        </p:nvGrpSpPr>
        <p:grpSpPr>
          <a:xfrm>
            <a:off x="5983415" y="4148464"/>
            <a:ext cx="13846432" cy="4448692"/>
            <a:chOff x="5983415" y="4148464"/>
            <a:chExt cx="13846432" cy="4448692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5A8F701-6478-494A-BEBB-63F635710C32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032" y="4148464"/>
              <a:ext cx="4513647" cy="2129433"/>
            </a:xfrm>
            <a:prstGeom prst="rect">
              <a:avLst/>
            </a:prstGeom>
            <a:noFill/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DDA801-37CE-B549-88CC-21B7252FA646}"/>
                </a:ext>
              </a:extLst>
            </p:cNvPr>
            <p:cNvSpPr txBox="1"/>
            <p:nvPr/>
          </p:nvSpPr>
          <p:spPr>
            <a:xfrm>
              <a:off x="6064290" y="4403533"/>
              <a:ext cx="13324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4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170081-51AB-5643-9029-5BA934646A45}"/>
                </a:ext>
              </a:extLst>
            </p:cNvPr>
            <p:cNvSpPr txBox="1"/>
            <p:nvPr/>
          </p:nvSpPr>
          <p:spPr>
            <a:xfrm>
              <a:off x="14527437" y="4419482"/>
              <a:ext cx="14612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4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VN" dirty="0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2B6C6F9-EB75-A44A-BAA2-B9C03261DBAE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8600" y="4148464"/>
              <a:ext cx="4038600" cy="21294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221353-449A-A248-8AA3-8A35F3E11F1C}"/>
                </a:ext>
              </a:extLst>
            </p:cNvPr>
            <p:cNvSpPr txBox="1"/>
            <p:nvPr/>
          </p:nvSpPr>
          <p:spPr>
            <a:xfrm>
              <a:off x="5983415" y="6680854"/>
              <a:ext cx="13324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4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VN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B2BBF6B-D154-F945-A44E-B3A17166F441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953" y="6343010"/>
              <a:ext cx="4513647" cy="2254146"/>
            </a:xfrm>
            <a:prstGeom prst="rect">
              <a:avLst/>
            </a:prstGeom>
            <a:noFill/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E93E9D2-00F3-5D42-917D-555B6E9BAA2F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6200" y="6444336"/>
              <a:ext cx="4513647" cy="2087886"/>
            </a:xfrm>
            <a:prstGeom prst="rect">
              <a:avLst/>
            </a:prstGeom>
            <a:noFill/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3B45332-BB2B-F14E-BB3B-370895AEE679}"/>
                </a:ext>
              </a:extLst>
            </p:cNvPr>
            <p:cNvSpPr txBox="1"/>
            <p:nvPr/>
          </p:nvSpPr>
          <p:spPr>
            <a:xfrm>
              <a:off x="14527436" y="6668663"/>
              <a:ext cx="14612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4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r>
                <a: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VN" dirty="0"/>
            </a:p>
          </p:txBody>
        </p:sp>
      </p:grpSp>
    </p:spTree>
    <p:extLst>
      <p:ext uri="{BB962C8B-B14F-4D97-AF65-F5344CB8AC3E}">
        <p14:creationId xmlns:p14="http://schemas.microsoft.com/office/powerpoint/2010/main" val="26338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54" grpId="0" animBg="1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CỦA HÀM SỐ BẬC HAI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của hàm số bậc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41" name="Rounded Rectangle 6">
            <a:extLst>
              <a:ext uri="{FF2B5EF4-FFF2-40B4-BE49-F238E27FC236}">
                <a16:creationId xmlns:a16="http://schemas.microsoft.com/office/drawing/2014/main" id="{958002D0-6CD5-4330-9E62-6D569DF186AA}"/>
              </a:ext>
            </a:extLst>
          </p:cNvPr>
          <p:cNvSpPr/>
          <p:nvPr/>
        </p:nvSpPr>
        <p:spPr>
          <a:xfrm>
            <a:off x="1343327" y="3657600"/>
            <a:ext cx="21523595" cy="3886200"/>
          </a:xfrm>
          <a:prstGeom prst="roundRect">
            <a:avLst>
              <a:gd name="adj" fmla="val 8959"/>
            </a:avLst>
          </a:prstGeom>
          <a:solidFill>
            <a:srgbClr val="E2E2E2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2413" defTabSz="914400" fontAlgn="base">
              <a:spcAft>
                <a:spcPct val="0"/>
              </a:spcAft>
            </a:pPr>
            <a:endParaRPr lang="en-US" sz="4400" b="1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F381A95-2906-46DC-A808-7187AA70C6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807419"/>
            <a:ext cx="6781800" cy="491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FE7F1D-3E1E-4CD1-A30F-4F59EA0C9AE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798" y="7807420"/>
            <a:ext cx="5226202" cy="49168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502941D-E9F5-4611-A9BD-0B5CA2A5A550}"/>
              </a:ext>
            </a:extLst>
          </p:cNvPr>
          <p:cNvSpPr txBox="1"/>
          <p:nvPr/>
        </p:nvSpPr>
        <p:spPr>
          <a:xfrm>
            <a:off x="4684645" y="12724281"/>
            <a:ext cx="14875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&gt; 0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2C832F-8574-4430-B65B-A869C9AC3207}"/>
              </a:ext>
            </a:extLst>
          </p:cNvPr>
          <p:cNvSpPr txBox="1"/>
          <p:nvPr/>
        </p:nvSpPr>
        <p:spPr>
          <a:xfrm>
            <a:off x="15849602" y="12707716"/>
            <a:ext cx="14875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 0</a:t>
            </a:r>
            <a:endParaRPr lang="vi-VN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FE560B-7686-4FFC-AA17-AE8909506FBA}"/>
                  </a:ext>
                </a:extLst>
              </p:cNvPr>
              <p:cNvSpPr txBox="1"/>
              <p:nvPr/>
            </p:nvSpPr>
            <p:spPr>
              <a:xfrm>
                <a:off x="1534341" y="4038600"/>
                <a:ext cx="21020859" cy="3157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52413" defTabSz="914400" fontAlgn="base">
                  <a:spcAft>
                    <a:spcPct val="0"/>
                  </a:spcAft>
                </a:pPr>
                <a:r>
                  <a:rPr lang="fr-F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0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40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</a:t>
                </a:r>
                <a:r>
                  <a:rPr lang="fr-FR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fr-F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</a:t>
                </a:r>
                <a:endParaRPr lang="en-US" sz="40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511175" defTabSz="914400" fontAlgn="base"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fr-F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 là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endParaRPr lang="en-US" sz="40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511175" defTabSz="914400" fontAlgn="base"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trục đối xứng là đường thẳng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40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511175" defTabSz="914400" fontAlgn="base"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này quay </a:t>
                </a:r>
                <a:r>
                  <a:rPr lang="en-US" sz="40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bề lõm lên trên 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xuống dưới 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i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FE560B-7686-4FFC-AA17-AE8909506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41" y="4038600"/>
                <a:ext cx="21020859" cy="3157018"/>
              </a:xfrm>
              <a:prstGeom prst="rect">
                <a:avLst/>
              </a:prstGeom>
              <a:blipFill>
                <a:blip r:embed="rId5"/>
                <a:stretch>
                  <a:fillRect t="-3288" b="-7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9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1" grpId="0"/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50025" y="2517321"/>
            <a:ext cx="22350181" cy="3416299"/>
            <a:chOff x="992187" y="2564544"/>
            <a:chExt cx="22353091" cy="341674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31428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19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0591800" y="4567909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2160793" y="2476066"/>
                <a:ext cx="21348206" cy="303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793" y="2476066"/>
                <a:ext cx="21348206" cy="3032048"/>
              </a:xfrm>
              <a:prstGeom prst="rect">
                <a:avLst/>
              </a:prstGeom>
              <a:blipFill>
                <a:blip r:embed="rId3"/>
                <a:stretch>
                  <a:fillRect l="-1142" b="-82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046271" y="6113111"/>
            <a:ext cx="22260773" cy="7268843"/>
            <a:chOff x="1270511" y="5867400"/>
            <a:chExt cx="22263349" cy="7474382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4"/>
              <a:ext cx="22199736" cy="72143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5881035" y="6498294"/>
                <a:ext cx="9739966" cy="643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 −</m:t>
                        </m:r>
                        <m:sSup>
                          <m:sSup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nl-NL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⇒−</m:t>
                      </m:r>
                      <m:sSup>
                        <m:sSupPr>
                          <m:ctrlPr>
                            <a:rPr lang="en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035" y="6498294"/>
                <a:ext cx="9739966" cy="6438686"/>
              </a:xfrm>
              <a:prstGeom prst="rect">
                <a:avLst/>
              </a:prstGeom>
              <a:blipFill>
                <a:blip r:embed="rId4"/>
                <a:stretch>
                  <a:fillRect l="-2566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68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50025" y="2517321"/>
            <a:ext cx="22350181" cy="3663662"/>
            <a:chOff x="992187" y="2564544"/>
            <a:chExt cx="22353091" cy="366414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35616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20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0434707" y="4942756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2004792" y="2638698"/>
                <a:ext cx="20972369" cy="348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fr-F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&gt;−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VN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92" y="2638698"/>
                <a:ext cx="20972369" cy="3487108"/>
              </a:xfrm>
              <a:prstGeom prst="rect">
                <a:avLst/>
              </a:prstGeom>
              <a:blipFill>
                <a:blip r:embed="rId3"/>
                <a:stretch>
                  <a:fillRect l="-1192" b="-2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5E9B991-B72C-4A2A-8926-C43CBF4E6C75}"/>
              </a:ext>
            </a:extLst>
          </p:cNvPr>
          <p:cNvGrpSpPr/>
          <p:nvPr/>
        </p:nvGrpSpPr>
        <p:grpSpPr>
          <a:xfrm>
            <a:off x="1090178" y="6694691"/>
            <a:ext cx="22260773" cy="6337058"/>
            <a:chOff x="1270511" y="5867400"/>
            <a:chExt cx="22263349" cy="6516249"/>
          </a:xfrm>
        </p:grpSpPr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61093291-1104-489B-A77D-491B753CC570}"/>
                </a:ext>
              </a:extLst>
            </p:cNvPr>
            <p:cNvSpPr/>
            <p:nvPr/>
          </p:nvSpPr>
          <p:spPr>
            <a:xfrm>
              <a:off x="1334124" y="6127385"/>
              <a:ext cx="22199736" cy="62562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60">
              <a:extLst>
                <a:ext uri="{FF2B5EF4-FFF2-40B4-BE49-F238E27FC236}">
                  <a16:creationId xmlns:a16="http://schemas.microsoft.com/office/drawing/2014/main" id="{8D2E9BD3-DD2B-412F-BEB6-EECC4F8132A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0181107-91B6-43AA-90FF-13202C4D29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E9C690-2636-4EBE-A8A9-537F0603DC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22">
                <a:extLst>
                  <a:ext uri="{FF2B5EF4-FFF2-40B4-BE49-F238E27FC236}">
                    <a16:creationId xmlns:a16="http://schemas.microsoft.com/office/drawing/2014/main" id="{F5887554-7901-476D-A1C6-144CDEF4F2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3F76E979-A122-46CB-8F9C-579072AC2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/>
              <p:nvPr/>
            </p:nvSpPr>
            <p:spPr>
              <a:xfrm>
                <a:off x="1909066" y="7586166"/>
                <a:ext cx="21384756" cy="4071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fr-FR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CB2CCE-A5C9-4786-B739-064DCBC4D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066" y="7586166"/>
                <a:ext cx="21384756" cy="4071179"/>
              </a:xfrm>
              <a:prstGeom prst="rect">
                <a:avLst/>
              </a:prstGeom>
              <a:blipFill>
                <a:blip r:embed="rId4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6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768180" y="2942702"/>
            <a:ext cx="23082420" cy="10544698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2765EE-C31B-43A0-98E5-15257493C3FE}"/>
              </a:ext>
            </a:extLst>
          </p:cNvPr>
          <p:cNvGrpSpPr/>
          <p:nvPr/>
        </p:nvGrpSpPr>
        <p:grpSpPr>
          <a:xfrm>
            <a:off x="738973" y="1515864"/>
            <a:ext cx="14120026" cy="988768"/>
            <a:chOff x="739068" y="1515168"/>
            <a:chExt cx="14121864" cy="988897"/>
          </a:xfrm>
        </p:grpSpPr>
        <p:sp>
          <p:nvSpPr>
            <p:cNvPr id="33" name="Freeform 71">
              <a:extLst>
                <a:ext uri="{FF2B5EF4-FFF2-40B4-BE49-F238E27FC236}">
                  <a16:creationId xmlns:a16="http://schemas.microsoft.com/office/drawing/2014/main" id="{B4FAB52F-5D46-424E-81CF-2CBD1276BF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7" y="2066147"/>
              <a:ext cx="11610515" cy="437918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E619051-77E6-49CC-B9F6-E125690286DE}"/>
                </a:ext>
              </a:extLst>
            </p:cNvPr>
            <p:cNvGrpSpPr/>
            <p:nvPr/>
          </p:nvGrpSpPr>
          <p:grpSpPr>
            <a:xfrm>
              <a:off x="739068" y="1515168"/>
              <a:ext cx="12328467" cy="960327"/>
              <a:chOff x="739068" y="1515168"/>
              <a:chExt cx="12328467" cy="960327"/>
            </a:xfrm>
          </p:grpSpPr>
          <p:sp>
            <p:nvSpPr>
              <p:cNvPr id="36" name="Freeform 71">
                <a:extLst>
                  <a:ext uri="{FF2B5EF4-FFF2-40B4-BE49-F238E27FC236}">
                    <a16:creationId xmlns:a16="http://schemas.microsoft.com/office/drawing/2014/main" id="{A733675D-69AB-4643-AA56-1C5B2735A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72">
                <a:extLst>
                  <a:ext uri="{FF2B5EF4-FFF2-40B4-BE49-F238E27FC236}">
                    <a16:creationId xmlns:a16="http://schemas.microsoft.com/office/drawing/2014/main" id="{FE8576A9-9795-409F-93E4-0DAE4B694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3">
                <a:extLst>
                  <a:ext uri="{FF2B5EF4-FFF2-40B4-BE49-F238E27FC236}">
                    <a16:creationId xmlns:a16="http://schemas.microsoft.com/office/drawing/2014/main" id="{C3BD9245-A126-46DD-A133-176CA141A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4">
                <a:extLst>
                  <a:ext uri="{FF2B5EF4-FFF2-40B4-BE49-F238E27FC236}">
                    <a16:creationId xmlns:a16="http://schemas.microsoft.com/office/drawing/2014/main" id="{815F7088-FFB5-42E2-8606-0621FF57D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5">
                <a:extLst>
                  <a:ext uri="{FF2B5EF4-FFF2-40B4-BE49-F238E27FC236}">
                    <a16:creationId xmlns:a16="http://schemas.microsoft.com/office/drawing/2014/main" id="{D80C32C5-231C-4137-896E-3DCA2796A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6">
                <a:extLst>
                  <a:ext uri="{FF2B5EF4-FFF2-40B4-BE49-F238E27FC236}">
                    <a16:creationId xmlns:a16="http://schemas.microsoft.com/office/drawing/2014/main" id="{D8BCDFD8-264C-42A8-8160-FFC5EEE72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7">
                <a:extLst>
                  <a:ext uri="{FF2B5EF4-FFF2-40B4-BE49-F238E27FC236}">
                    <a16:creationId xmlns:a16="http://schemas.microsoft.com/office/drawing/2014/main" id="{E32B16EC-5AC4-4BFB-B3A7-8E44E0106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8">
                <a:extLst>
                  <a:ext uri="{FF2B5EF4-FFF2-40B4-BE49-F238E27FC236}">
                    <a16:creationId xmlns:a16="http://schemas.microsoft.com/office/drawing/2014/main" id="{9A4CDD82-E11D-4698-838E-013B5B239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9">
                <a:extLst>
                  <a:ext uri="{FF2B5EF4-FFF2-40B4-BE49-F238E27FC236}">
                    <a16:creationId xmlns:a16="http://schemas.microsoft.com/office/drawing/2014/main" id="{4966AAB5-DE6C-4FE6-BDFB-6307C4509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0">
                <a:extLst>
                  <a:ext uri="{FF2B5EF4-FFF2-40B4-BE49-F238E27FC236}">
                    <a16:creationId xmlns:a16="http://schemas.microsoft.com/office/drawing/2014/main" id="{132AD33F-741D-4A62-9B87-D3CE7F387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81">
                <a:extLst>
                  <a:ext uri="{FF2B5EF4-FFF2-40B4-BE49-F238E27FC236}">
                    <a16:creationId xmlns:a16="http://schemas.microsoft.com/office/drawing/2014/main" id="{9EAEAEEC-F331-46F5-8AA5-D5946AC4C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2">
                <a:extLst>
                  <a:ext uri="{FF2B5EF4-FFF2-40B4-BE49-F238E27FC236}">
                    <a16:creationId xmlns:a16="http://schemas.microsoft.com/office/drawing/2014/main" id="{1EE8D408-7B2F-4E24-8A42-C24F3EF19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2E4A743-999F-4754-B0DC-B9178F73767D}"/>
                  </a:ext>
                </a:extLst>
              </p:cNvPr>
              <p:cNvSpPr txBox="1"/>
              <p:nvPr/>
            </p:nvSpPr>
            <p:spPr>
              <a:xfrm>
                <a:off x="2118333" y="1681376"/>
                <a:ext cx="10949202" cy="7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HÌNH ẢNH PARABOL TRONG THỰC TẾ </a:t>
                </a:r>
              </a:p>
            </p:txBody>
          </p:sp>
        </p:grpSp>
      </p:grpSp>
      <p:pic>
        <p:nvPicPr>
          <p:cNvPr id="50" name="Picture 3">
            <a:extLst>
              <a:ext uri="{FF2B5EF4-FFF2-40B4-BE49-F238E27FC236}">
                <a16:creationId xmlns:a16="http://schemas.microsoft.com/office/drawing/2014/main" id="{180E5B3D-A0F4-4F10-951E-B0A77DB4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79" y="3084347"/>
            <a:ext cx="7406680" cy="535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2007-01-24_162904_Arched_bridge_Krka-Croatia2[1]">
            <a:extLst>
              <a:ext uri="{FF2B5EF4-FFF2-40B4-BE49-F238E27FC236}">
                <a16:creationId xmlns:a16="http://schemas.microsoft.com/office/drawing/2014/main" id="{EF7D0D57-15AC-487C-903C-9C9D869BA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3070" y="3022669"/>
            <a:ext cx="7705073" cy="5430560"/>
          </a:xfrm>
          <a:prstGeom prst="rect">
            <a:avLst/>
          </a:prstGeom>
        </p:spPr>
      </p:pic>
      <p:pic>
        <p:nvPicPr>
          <p:cNvPr id="52" name="Picture 3" descr="DSC00075[1]">
            <a:extLst>
              <a:ext uri="{FF2B5EF4-FFF2-40B4-BE49-F238E27FC236}">
                <a16:creationId xmlns:a16="http://schemas.microsoft.com/office/drawing/2014/main" id="{9A26884E-5EA7-417C-A9E5-03B9F2FCB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893" y="8519440"/>
            <a:ext cx="7406680" cy="4995522"/>
          </a:xfrm>
          <a:prstGeom prst="rect">
            <a:avLst/>
          </a:prstGeom>
        </p:spPr>
      </p:pic>
      <p:pic>
        <p:nvPicPr>
          <p:cNvPr id="53" name="Picture 4" descr="golden arch (3)">
            <a:extLst>
              <a:ext uri="{FF2B5EF4-FFF2-40B4-BE49-F238E27FC236}">
                <a16:creationId xmlns:a16="http://schemas.microsoft.com/office/drawing/2014/main" id="{F8F4AD31-685E-4F75-8A62-54424C37A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1218" y="8571845"/>
            <a:ext cx="7722211" cy="4995522"/>
          </a:xfrm>
          <a:prstGeom prst="rect">
            <a:avLst/>
          </a:prstGeom>
        </p:spPr>
      </p:pic>
      <p:pic>
        <p:nvPicPr>
          <p:cNvPr id="54" name="Picture 53" descr="Description: cau-vuot-3-tang-da-nang-11">
            <a:extLst>
              <a:ext uri="{FF2B5EF4-FFF2-40B4-BE49-F238E27FC236}">
                <a16:creationId xmlns:a16="http://schemas.microsoft.com/office/drawing/2014/main" id="{6A00503C-9128-44D8-B75C-651780B734A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354" y="3084347"/>
            <a:ext cx="7290466" cy="535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 descr="Description: Káº¿t quáº£ hÃ¬nh áº£nh cho ÄÃ i phun nÆ°á»c">
            <a:extLst>
              <a:ext uri="{FF2B5EF4-FFF2-40B4-BE49-F238E27FC236}">
                <a16:creationId xmlns:a16="http://schemas.microsoft.com/office/drawing/2014/main" id="{4AF9066C-B41A-4C7C-AEC5-12DFBFA4D53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354" y="8658232"/>
            <a:ext cx="7290466" cy="4829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5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C026FA82-F83F-4C4D-A942-62843565B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90" y="2460626"/>
            <a:ext cx="21832310" cy="11164304"/>
          </a:xfrm>
          <a:prstGeom prst="rect">
            <a:avLst/>
          </a:prstGeom>
        </p:spPr>
      </p:pic>
      <p:grpSp>
        <p:nvGrpSpPr>
          <p:cNvPr id="2049" name="Group 453"/>
          <p:cNvGrpSpPr>
            <a:grpSpLocks/>
          </p:cNvGrpSpPr>
          <p:nvPr/>
        </p:nvGrpSpPr>
        <p:grpSpPr bwMode="auto">
          <a:xfrm>
            <a:off x="71438" y="238125"/>
            <a:ext cx="812800" cy="133350"/>
            <a:chOff x="0" y="-296"/>
            <a:chExt cx="8128" cy="2128"/>
          </a:xfrm>
        </p:grpSpPr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CỦA HÀM SỐ BẬC HAI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vẽ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Parabol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6">
                <a:extLst>
                  <a:ext uri="{FF2B5EF4-FFF2-40B4-BE49-F238E27FC236}">
                    <a16:creationId xmlns:a16="http://schemas.microsoft.com/office/drawing/2014/main" id="{958002D0-6CD5-4330-9E62-6D569DF186AA}"/>
                  </a:ext>
                </a:extLst>
              </p:cNvPr>
              <p:cNvSpPr/>
              <p:nvPr/>
            </p:nvSpPr>
            <p:spPr>
              <a:xfrm>
                <a:off x="1343327" y="3657600"/>
                <a:ext cx="21523595" cy="9144000"/>
              </a:xfrm>
              <a:prstGeom prst="roundRect">
                <a:avLst>
                  <a:gd name="adj" fmla="val 8959"/>
                </a:avLst>
              </a:prstGeom>
              <a:solidFill>
                <a:srgbClr val="E2E2E2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7813" indent="-25400" defTabSz="914400" fontAlgn="base">
                  <a:spcAft>
                    <a:spcPct val="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1: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7813" indent="-25400" defTabSz="914400" fontAlgn="base">
                  <a:spcAft>
                    <a:spcPct val="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2: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độ đỉnh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đó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7813" indent="-25400" defTabSz="914400" fontAlgn="base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3: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Vẽ trục đối xứng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7813" indent="-25400" defTabSz="914400" fontAlgn="base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4: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các điểm đặc biệt (thường là giao điểm của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các trục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độ và các điểm đối xứng với chúng qua trục đối xứng)</a:t>
                </a:r>
              </a:p>
              <a:p>
                <a:pPr marL="277813" indent="-25400" defTabSz="914400" fontAlgn="base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5: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đồ thị (căn cứ vào tính đối xứng, bề lõm và hình dáng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nối các điểm đó lại).</a:t>
                </a:r>
              </a:p>
            </p:txBody>
          </p:sp>
        </mc:Choice>
        <mc:Fallback xmlns="">
          <p:sp>
            <p:nvSpPr>
              <p:cNvPr id="41" name="Rounded Rectangle 6">
                <a:extLst>
                  <a:ext uri="{FF2B5EF4-FFF2-40B4-BE49-F238E27FC236}">
                    <a16:creationId xmlns:a16="http://schemas.microsoft.com/office/drawing/2014/main" id="{958002D0-6CD5-4330-9E62-6D569DF18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27" y="3657600"/>
                <a:ext cx="21523595" cy="9144000"/>
              </a:xfrm>
              <a:prstGeom prst="roundRect">
                <a:avLst>
                  <a:gd name="adj" fmla="val 8959"/>
                </a:avLst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AB7C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CỦA HÀM SỐ BẬC HAI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vẽ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Parabol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9CEAE9-3580-4991-BF35-0B02916538EC}"/>
              </a:ext>
            </a:extLst>
          </p:cNvPr>
          <p:cNvGrpSpPr/>
          <p:nvPr/>
        </p:nvGrpSpPr>
        <p:grpSpPr>
          <a:xfrm>
            <a:off x="1352557" y="5572676"/>
            <a:ext cx="21819676" cy="7817068"/>
            <a:chOff x="1270511" y="5867400"/>
            <a:chExt cx="21819676" cy="8648266"/>
          </a:xfrm>
        </p:grpSpPr>
        <p:sp>
          <p:nvSpPr>
            <p:cNvPr id="12" name="Rounded Rectangle 52">
              <a:extLst>
                <a:ext uri="{FF2B5EF4-FFF2-40B4-BE49-F238E27FC236}">
                  <a16:creationId xmlns:a16="http://schemas.microsoft.com/office/drawing/2014/main" id="{5F59EDE3-704D-4ADC-8FB6-E03AB7CCD05B}"/>
                </a:ext>
              </a:extLst>
            </p:cNvPr>
            <p:cNvSpPr/>
            <p:nvPr/>
          </p:nvSpPr>
          <p:spPr>
            <a:xfrm>
              <a:off x="1272210" y="6139009"/>
              <a:ext cx="21817977" cy="83766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96875" marR="0" indent="7938" algn="just">
                <a:lnSpc>
                  <a:spcPct val="150000"/>
                </a:lnSpc>
                <a:spcBef>
                  <a:spcPts val="300"/>
                </a:spcBef>
                <a:spcAft>
                  <a:spcPts val="800"/>
                </a:spcAft>
              </a:pPr>
              <a:endParaRPr lang="vi-VN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" name="Group 60">
              <a:extLst>
                <a:ext uri="{FF2B5EF4-FFF2-40B4-BE49-F238E27FC236}">
                  <a16:creationId xmlns:a16="http://schemas.microsoft.com/office/drawing/2014/main" id="{B333E94C-1F44-4BA6-BEF4-AED7D896F517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186FDD9A-7C77-4D69-B9CF-583ADEF5FFD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EB89C4-F75E-4578-BBE6-C204F0D211C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Round Diagonal Corner Rectangle 58">
                <a:extLst>
                  <a:ext uri="{FF2B5EF4-FFF2-40B4-BE49-F238E27FC236}">
                    <a16:creationId xmlns:a16="http://schemas.microsoft.com/office/drawing/2014/main" id="{CB6AF04F-94C0-47A6-8144-F04531692C2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9D0E8794-6D54-459D-822D-400B1DD5D2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" name="Group 54">
            <a:extLst>
              <a:ext uri="{FF2B5EF4-FFF2-40B4-BE49-F238E27FC236}">
                <a16:creationId xmlns:a16="http://schemas.microsoft.com/office/drawing/2014/main" id="{5D2499D2-3EA0-4099-98FF-B6857431C561}"/>
              </a:ext>
            </a:extLst>
          </p:cNvPr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61">
                  <a:extLst>
                    <a:ext uri="{FF2B5EF4-FFF2-40B4-BE49-F238E27FC236}">
                      <a16:creationId xmlns:a16="http://schemas.microsoft.com/office/drawing/2014/main" id="{475375F5-FDBD-4608-B6B5-7E84758D1CFA}"/>
                    </a:ext>
                  </a:extLst>
                </p:cNvPr>
                <p:cNvSpPr/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379788"/>
                  <a:r>
                    <a:rPr lang="nl-NL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Vẽ đồ thị hàm số: </a:t>
                  </a:r>
                  <a14:m>
                    <m:oMath xmlns:m="http://schemas.openxmlformats.org/officeDocument/2006/math"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𝒚</m:t>
                      </m:r>
                      <m:r>
                        <a:rPr lang="nl-NL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nl-NL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nl-NL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9" name="Rounded Rectangle 61">
                  <a:extLst>
                    <a:ext uri="{FF2B5EF4-FFF2-40B4-BE49-F238E27FC236}">
                      <a16:creationId xmlns:a16="http://schemas.microsoft.com/office/drawing/2014/main" id="{475375F5-FDBD-4608-B6B5-7E84758D1C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67">
              <a:extLst>
                <a:ext uri="{FF2B5EF4-FFF2-40B4-BE49-F238E27FC236}">
                  <a16:creationId xmlns:a16="http://schemas.microsoft.com/office/drawing/2014/main" id="{BD50BFED-3C96-4115-B3EC-5B8E4CC2382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B9D3150-7284-40C4-A1B2-78BFBB8465D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D80585-B716-4913-81CB-BD1B4E3DE642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1</a:t>
                </a:r>
              </a:p>
            </p:txBody>
          </p:sp>
          <p:grpSp>
            <p:nvGrpSpPr>
              <p:cNvPr id="23" name="Group 70">
                <a:extLst>
                  <a:ext uri="{FF2B5EF4-FFF2-40B4-BE49-F238E27FC236}">
                    <a16:creationId xmlns:a16="http://schemas.microsoft.com/office/drawing/2014/main" id="{14CE36D4-6928-4A97-9FF3-2C68F069D44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4BF7315-D458-495E-9644-B9C35C305D6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B3384E50-610F-4E1F-A317-870BF3098D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07D6FEB5-ACCE-4EF6-A45D-9388F8A138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5">
                  <a:extLst>
                    <a:ext uri="{FF2B5EF4-FFF2-40B4-BE49-F238E27FC236}">
                      <a16:creationId xmlns:a16="http://schemas.microsoft.com/office/drawing/2014/main" id="{EFA340F5-CF2C-46C9-90F0-35C7AD30D1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>
                  <a:extLst>
                    <a:ext uri="{FF2B5EF4-FFF2-40B4-BE49-F238E27FC236}">
                      <a16:creationId xmlns:a16="http://schemas.microsoft.com/office/drawing/2014/main" id="{23A57C2D-B968-46C7-91CC-22EC5F58CB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>
                  <a:extLst>
                    <a:ext uri="{FF2B5EF4-FFF2-40B4-BE49-F238E27FC236}">
                      <a16:creationId xmlns:a16="http://schemas.microsoft.com/office/drawing/2014/main" id="{BC0F1EDE-DAD8-438C-ABAA-BA50CB8B2C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8">
                  <a:extLst>
                    <a:ext uri="{FF2B5EF4-FFF2-40B4-BE49-F238E27FC236}">
                      <a16:creationId xmlns:a16="http://schemas.microsoft.com/office/drawing/2014/main" id="{90C02200-198D-4461-A017-9968F1E22E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6F61E5ED-F318-4468-AEA0-5BC3342DC4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id="{1591143A-D7D1-49B0-AF48-49A51E213C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1">
                  <a:extLst>
                    <a:ext uri="{FF2B5EF4-FFF2-40B4-BE49-F238E27FC236}">
                      <a16:creationId xmlns:a16="http://schemas.microsoft.com/office/drawing/2014/main" id="{12A475D9-CE48-4630-8277-74C3BEB743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2">
                  <a:extLst>
                    <a:ext uri="{FF2B5EF4-FFF2-40B4-BE49-F238E27FC236}">
                      <a16:creationId xmlns:a16="http://schemas.microsoft.com/office/drawing/2014/main" id="{84A4FF9C-87F2-4881-A1A2-460D8F6524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3">
                  <a:extLst>
                    <a:ext uri="{FF2B5EF4-FFF2-40B4-BE49-F238E27FC236}">
                      <a16:creationId xmlns:a16="http://schemas.microsoft.com/office/drawing/2014/main" id="{33F6FC4B-9B64-408D-BB65-61FADD24F3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id="{6D2085F9-7D87-4BAC-9B55-44CC6CCD86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25">
                  <a:extLst>
                    <a:ext uri="{FF2B5EF4-FFF2-40B4-BE49-F238E27FC236}">
                      <a16:creationId xmlns:a16="http://schemas.microsoft.com/office/drawing/2014/main" id="{B2A2BBF6-750A-4D07-9EF2-BA0B836F3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id="{4BA93F5B-5A1C-4DC0-8BE6-297D73F16B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27">
                  <a:extLst>
                    <a:ext uri="{FF2B5EF4-FFF2-40B4-BE49-F238E27FC236}">
                      <a16:creationId xmlns:a16="http://schemas.microsoft.com/office/drawing/2014/main" id="{70EF6AA9-E011-4097-B702-B82B182046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28">
                  <a:extLst>
                    <a:ext uri="{FF2B5EF4-FFF2-40B4-BE49-F238E27FC236}">
                      <a16:creationId xmlns:a16="http://schemas.microsoft.com/office/drawing/2014/main" id="{EE562B99-56F8-4575-818C-E3E6F2F4B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29">
                  <a:extLst>
                    <a:ext uri="{FF2B5EF4-FFF2-40B4-BE49-F238E27FC236}">
                      <a16:creationId xmlns:a16="http://schemas.microsoft.com/office/drawing/2014/main" id="{737F84CE-C9DA-4033-801F-0004DD6E6D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30">
                  <a:extLst>
                    <a:ext uri="{FF2B5EF4-FFF2-40B4-BE49-F238E27FC236}">
                      <a16:creationId xmlns:a16="http://schemas.microsoft.com/office/drawing/2014/main" id="{79596C6D-3F1D-4043-9E8F-DB21D6DA7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31">
                  <a:extLst>
                    <a:ext uri="{FF2B5EF4-FFF2-40B4-BE49-F238E27FC236}">
                      <a16:creationId xmlns:a16="http://schemas.microsoft.com/office/drawing/2014/main" id="{2A3861D4-4FFA-48EF-92B8-350BC0CDD1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32">
                  <a:extLst>
                    <a:ext uri="{FF2B5EF4-FFF2-40B4-BE49-F238E27FC236}">
                      <a16:creationId xmlns:a16="http://schemas.microsoft.com/office/drawing/2014/main" id="{8138E433-B9B9-4DF5-B79F-037D7F20A3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33">
                  <a:extLst>
                    <a:ext uri="{FF2B5EF4-FFF2-40B4-BE49-F238E27FC236}">
                      <a16:creationId xmlns:a16="http://schemas.microsoft.com/office/drawing/2014/main" id="{AF42CD18-415D-4D49-844B-A9AF519D3C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34">
                  <a:extLst>
                    <a:ext uri="{FF2B5EF4-FFF2-40B4-BE49-F238E27FC236}">
                      <a16:creationId xmlns:a16="http://schemas.microsoft.com/office/drawing/2014/main" id="{E326F91E-6190-479E-BE60-64F3C1552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35">
                  <a:extLst>
                    <a:ext uri="{FF2B5EF4-FFF2-40B4-BE49-F238E27FC236}">
                      <a16:creationId xmlns:a16="http://schemas.microsoft.com/office/drawing/2014/main" id="{D5F394D4-23BC-42F2-B52A-BAC375A11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36">
                  <a:extLst>
                    <a:ext uri="{FF2B5EF4-FFF2-40B4-BE49-F238E27FC236}">
                      <a16:creationId xmlns:a16="http://schemas.microsoft.com/office/drawing/2014/main" id="{A2920DE6-F1B6-4DC8-89BD-079C848BF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4CEEB2A2-82BE-4E2E-A80E-8CE09B720C2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b="21315"/>
          <a:stretch>
            <a:fillRect/>
          </a:stretch>
        </p:blipFill>
        <p:spPr bwMode="auto">
          <a:xfrm>
            <a:off x="17830800" y="7280564"/>
            <a:ext cx="5001549" cy="536863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B6AB2F0-8F25-44BB-9C93-9383EAA04FED}"/>
              </a:ext>
            </a:extLst>
          </p:cNvPr>
          <p:cNvSpPr txBox="1"/>
          <p:nvPr/>
        </p:nvSpPr>
        <p:spPr>
          <a:xfrm>
            <a:off x="18637519" y="6341632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Vẽ đồ thị</a:t>
            </a:r>
            <a:endParaRPr lang="vi-VN" sz="4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484B410-402C-43D3-9D19-2175D964D038}"/>
              </a:ext>
            </a:extLst>
          </p:cNvPr>
          <p:cNvCxnSpPr>
            <a:cxnSpLocks/>
          </p:cNvCxnSpPr>
          <p:nvPr/>
        </p:nvCxnSpPr>
        <p:spPr>
          <a:xfrm>
            <a:off x="17602200" y="6365659"/>
            <a:ext cx="0" cy="68405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0222C-352B-4C52-9423-1684CF80FD2D}"/>
                  </a:ext>
                </a:extLst>
              </p:cNvPr>
              <p:cNvSpPr txBox="1"/>
              <p:nvPr/>
            </p:nvSpPr>
            <p:spPr>
              <a:xfrm>
                <a:off x="1559390" y="6538099"/>
                <a:ext cx="15219978" cy="617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96875" marR="0" indent="7938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ℝ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96875" marR="0" indent="7938" algn="just"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nl-NL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nl-NL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nl-NL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vi-V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96875" marR="0" indent="7938" algn="just"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 đối xứng là đường thẳng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nl-NL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f>
                      <m:f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num>
                      <m:den>
                        <m:r>
                          <a:rPr lang="nl-NL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  <a:p>
                <a:pPr marL="396875" marR="0" indent="7938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 với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𝑶𝒚</m:t>
                    </m:r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  <m:r>
                          <a:rPr lang="vi-V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;−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giao với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nl-NL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nl-NL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nl-NL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nl-NL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nl-NL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4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  <m:r>
                          <a:rPr lang="nl-NL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396875" marR="0" indent="7938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 đối xứng với </a:t>
                </a:r>
                <a14:m>
                  <m:oMath xmlns:m="http://schemas.openxmlformats.org/officeDocument/2006/math">
                    <m:r>
                      <a:rPr lang="vi-VN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  <m:r>
                          <a:rPr lang="vi-V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;−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trục đối xứng </a:t>
                </a:r>
                <a14:m>
                  <m:oMath xmlns:m="http://schemas.openxmlformats.org/officeDocument/2006/math">
                    <m:r>
                      <a:rPr lang="vi-VN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lang="vi-VN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′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;−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nl-NL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96875" marR="0" indent="7938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vi-VN" sz="4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vi-VN" sz="4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vi-VN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vi-VN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</a:t>
                </a: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ồ</a:t>
                </a:r>
                <a:r>
                  <a:rPr lang="vi-VN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thị hàm số </a:t>
                </a:r>
                <a:r>
                  <a:rPr lang="vi-VN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bề lõm hướng lên.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0222C-352B-4C52-9423-1684CF80F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90" y="6538099"/>
                <a:ext cx="15219978" cy="6179897"/>
              </a:xfrm>
              <a:prstGeom prst="rect">
                <a:avLst/>
              </a:prstGeom>
              <a:blipFill>
                <a:blip r:embed="rId6"/>
                <a:stretch>
                  <a:fillRect b="-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37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CỦA HÀM SỐ BẬC HAI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vẽ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Parabol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9CEAE9-3580-4991-BF35-0B02916538EC}"/>
              </a:ext>
            </a:extLst>
          </p:cNvPr>
          <p:cNvGrpSpPr/>
          <p:nvPr/>
        </p:nvGrpSpPr>
        <p:grpSpPr>
          <a:xfrm>
            <a:off x="1282162" y="5670332"/>
            <a:ext cx="21819676" cy="7817068"/>
            <a:chOff x="1270511" y="5867400"/>
            <a:chExt cx="21819676" cy="8648266"/>
          </a:xfrm>
        </p:grpSpPr>
        <p:sp>
          <p:nvSpPr>
            <p:cNvPr id="12" name="Rounded Rectangle 52">
              <a:extLst>
                <a:ext uri="{FF2B5EF4-FFF2-40B4-BE49-F238E27FC236}">
                  <a16:creationId xmlns:a16="http://schemas.microsoft.com/office/drawing/2014/main" id="{5F59EDE3-704D-4ADC-8FB6-E03AB7CCD05B}"/>
                </a:ext>
              </a:extLst>
            </p:cNvPr>
            <p:cNvSpPr/>
            <p:nvPr/>
          </p:nvSpPr>
          <p:spPr>
            <a:xfrm>
              <a:off x="1272210" y="6139009"/>
              <a:ext cx="21817977" cy="83766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96875" marR="0" indent="7938" algn="just">
                <a:lnSpc>
                  <a:spcPct val="150000"/>
                </a:lnSpc>
                <a:spcBef>
                  <a:spcPts val="300"/>
                </a:spcBef>
                <a:spcAft>
                  <a:spcPts val="800"/>
                </a:spcAft>
              </a:pPr>
              <a:endParaRPr lang="vi-VN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" name="Group 60">
              <a:extLst>
                <a:ext uri="{FF2B5EF4-FFF2-40B4-BE49-F238E27FC236}">
                  <a16:creationId xmlns:a16="http://schemas.microsoft.com/office/drawing/2014/main" id="{B333E94C-1F44-4BA6-BEF4-AED7D896F517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186FDD9A-7C77-4D69-B9CF-583ADEF5FFD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EB89C4-F75E-4578-BBE6-C204F0D211C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Round Diagonal Corner Rectangle 58">
                <a:extLst>
                  <a:ext uri="{FF2B5EF4-FFF2-40B4-BE49-F238E27FC236}">
                    <a16:creationId xmlns:a16="http://schemas.microsoft.com/office/drawing/2014/main" id="{CB6AF04F-94C0-47A6-8144-F04531692C2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9D0E8794-6D54-459D-822D-400B1DD5D2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" name="Group 54">
            <a:extLst>
              <a:ext uri="{FF2B5EF4-FFF2-40B4-BE49-F238E27FC236}">
                <a16:creationId xmlns:a16="http://schemas.microsoft.com/office/drawing/2014/main" id="{5D2499D2-3EA0-4099-98FF-B6857431C561}"/>
              </a:ext>
            </a:extLst>
          </p:cNvPr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61">
                  <a:extLst>
                    <a:ext uri="{FF2B5EF4-FFF2-40B4-BE49-F238E27FC236}">
                      <a16:creationId xmlns:a16="http://schemas.microsoft.com/office/drawing/2014/main" id="{475375F5-FDBD-4608-B6B5-7E84758D1CFA}"/>
                    </a:ext>
                  </a:extLst>
                </p:cNvPr>
                <p:cNvSpPr/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379788"/>
                  <a:r>
                    <a:rPr lang="nl-NL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Vẽ đồ thị hàm số: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𝒚</m:t>
                      </m:r>
                      <m:r>
                        <a:rPr lang="nl-NL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nl-NL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9" name="Rounded Rectangle 61">
                  <a:extLst>
                    <a:ext uri="{FF2B5EF4-FFF2-40B4-BE49-F238E27FC236}">
                      <a16:creationId xmlns:a16="http://schemas.microsoft.com/office/drawing/2014/main" id="{475375F5-FDBD-4608-B6B5-7E84758D1C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67">
              <a:extLst>
                <a:ext uri="{FF2B5EF4-FFF2-40B4-BE49-F238E27FC236}">
                  <a16:creationId xmlns:a16="http://schemas.microsoft.com/office/drawing/2014/main" id="{BD50BFED-3C96-4115-B3EC-5B8E4CC2382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B9D3150-7284-40C4-A1B2-78BFBB8465D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D80585-B716-4913-81CB-BD1B4E3DE642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</a:t>
                </a:r>
              </a:p>
            </p:txBody>
          </p:sp>
          <p:grpSp>
            <p:nvGrpSpPr>
              <p:cNvPr id="23" name="Group 70">
                <a:extLst>
                  <a:ext uri="{FF2B5EF4-FFF2-40B4-BE49-F238E27FC236}">
                    <a16:creationId xmlns:a16="http://schemas.microsoft.com/office/drawing/2014/main" id="{14CE36D4-6928-4A97-9FF3-2C68F069D44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4BF7315-D458-495E-9644-B9C35C305D6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B3384E50-610F-4E1F-A317-870BF3098D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07D6FEB5-ACCE-4EF6-A45D-9388F8A138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5">
                  <a:extLst>
                    <a:ext uri="{FF2B5EF4-FFF2-40B4-BE49-F238E27FC236}">
                      <a16:creationId xmlns:a16="http://schemas.microsoft.com/office/drawing/2014/main" id="{EFA340F5-CF2C-46C9-90F0-35C7AD30D1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>
                  <a:extLst>
                    <a:ext uri="{FF2B5EF4-FFF2-40B4-BE49-F238E27FC236}">
                      <a16:creationId xmlns:a16="http://schemas.microsoft.com/office/drawing/2014/main" id="{23A57C2D-B968-46C7-91CC-22EC5F58CB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>
                  <a:extLst>
                    <a:ext uri="{FF2B5EF4-FFF2-40B4-BE49-F238E27FC236}">
                      <a16:creationId xmlns:a16="http://schemas.microsoft.com/office/drawing/2014/main" id="{BC0F1EDE-DAD8-438C-ABAA-BA50CB8B2C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8">
                  <a:extLst>
                    <a:ext uri="{FF2B5EF4-FFF2-40B4-BE49-F238E27FC236}">
                      <a16:creationId xmlns:a16="http://schemas.microsoft.com/office/drawing/2014/main" id="{90C02200-198D-4461-A017-9968F1E22E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6F61E5ED-F318-4468-AEA0-5BC3342DC4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id="{1591143A-D7D1-49B0-AF48-49A51E213C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1">
                  <a:extLst>
                    <a:ext uri="{FF2B5EF4-FFF2-40B4-BE49-F238E27FC236}">
                      <a16:creationId xmlns:a16="http://schemas.microsoft.com/office/drawing/2014/main" id="{12A475D9-CE48-4630-8277-74C3BEB743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2">
                  <a:extLst>
                    <a:ext uri="{FF2B5EF4-FFF2-40B4-BE49-F238E27FC236}">
                      <a16:creationId xmlns:a16="http://schemas.microsoft.com/office/drawing/2014/main" id="{84A4FF9C-87F2-4881-A1A2-460D8F6524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3">
                  <a:extLst>
                    <a:ext uri="{FF2B5EF4-FFF2-40B4-BE49-F238E27FC236}">
                      <a16:creationId xmlns:a16="http://schemas.microsoft.com/office/drawing/2014/main" id="{33F6FC4B-9B64-408D-BB65-61FADD24F3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id="{6D2085F9-7D87-4BAC-9B55-44CC6CCD86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25">
                  <a:extLst>
                    <a:ext uri="{FF2B5EF4-FFF2-40B4-BE49-F238E27FC236}">
                      <a16:creationId xmlns:a16="http://schemas.microsoft.com/office/drawing/2014/main" id="{B2A2BBF6-750A-4D07-9EF2-BA0B836F3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id="{4BA93F5B-5A1C-4DC0-8BE6-297D73F16B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27">
                  <a:extLst>
                    <a:ext uri="{FF2B5EF4-FFF2-40B4-BE49-F238E27FC236}">
                      <a16:creationId xmlns:a16="http://schemas.microsoft.com/office/drawing/2014/main" id="{70EF6AA9-E011-4097-B702-B82B182046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28">
                  <a:extLst>
                    <a:ext uri="{FF2B5EF4-FFF2-40B4-BE49-F238E27FC236}">
                      <a16:creationId xmlns:a16="http://schemas.microsoft.com/office/drawing/2014/main" id="{EE562B99-56F8-4575-818C-E3E6F2F4B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29">
                  <a:extLst>
                    <a:ext uri="{FF2B5EF4-FFF2-40B4-BE49-F238E27FC236}">
                      <a16:creationId xmlns:a16="http://schemas.microsoft.com/office/drawing/2014/main" id="{737F84CE-C9DA-4033-801F-0004DD6E6D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30">
                  <a:extLst>
                    <a:ext uri="{FF2B5EF4-FFF2-40B4-BE49-F238E27FC236}">
                      <a16:creationId xmlns:a16="http://schemas.microsoft.com/office/drawing/2014/main" id="{79596C6D-3F1D-4043-9E8F-DB21D6DA7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31">
                  <a:extLst>
                    <a:ext uri="{FF2B5EF4-FFF2-40B4-BE49-F238E27FC236}">
                      <a16:creationId xmlns:a16="http://schemas.microsoft.com/office/drawing/2014/main" id="{2A3861D4-4FFA-48EF-92B8-350BC0CDD1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32">
                  <a:extLst>
                    <a:ext uri="{FF2B5EF4-FFF2-40B4-BE49-F238E27FC236}">
                      <a16:creationId xmlns:a16="http://schemas.microsoft.com/office/drawing/2014/main" id="{8138E433-B9B9-4DF5-B79F-037D7F20A3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33">
                  <a:extLst>
                    <a:ext uri="{FF2B5EF4-FFF2-40B4-BE49-F238E27FC236}">
                      <a16:creationId xmlns:a16="http://schemas.microsoft.com/office/drawing/2014/main" id="{AF42CD18-415D-4D49-844B-A9AF519D3C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34">
                  <a:extLst>
                    <a:ext uri="{FF2B5EF4-FFF2-40B4-BE49-F238E27FC236}">
                      <a16:creationId xmlns:a16="http://schemas.microsoft.com/office/drawing/2014/main" id="{E326F91E-6190-479E-BE60-64F3C1552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35">
                  <a:extLst>
                    <a:ext uri="{FF2B5EF4-FFF2-40B4-BE49-F238E27FC236}">
                      <a16:creationId xmlns:a16="http://schemas.microsoft.com/office/drawing/2014/main" id="{D5F394D4-23BC-42F2-B52A-BAC375A11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36">
                  <a:extLst>
                    <a:ext uri="{FF2B5EF4-FFF2-40B4-BE49-F238E27FC236}">
                      <a16:creationId xmlns:a16="http://schemas.microsoft.com/office/drawing/2014/main" id="{A2920DE6-F1B6-4DC8-89BD-079C848BF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B6AB2F0-8F25-44BB-9C93-9383EAA04FED}"/>
              </a:ext>
            </a:extLst>
          </p:cNvPr>
          <p:cNvSpPr txBox="1"/>
          <p:nvPr/>
        </p:nvSpPr>
        <p:spPr>
          <a:xfrm>
            <a:off x="18637519" y="6341632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Vẽ đồ thị</a:t>
            </a:r>
            <a:endParaRPr lang="vi-VN" sz="4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484B410-402C-43D3-9D19-2175D964D038}"/>
              </a:ext>
            </a:extLst>
          </p:cNvPr>
          <p:cNvCxnSpPr>
            <a:cxnSpLocks/>
          </p:cNvCxnSpPr>
          <p:nvPr/>
        </p:nvCxnSpPr>
        <p:spPr>
          <a:xfrm>
            <a:off x="17602200" y="6365659"/>
            <a:ext cx="0" cy="68405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B150E5BC-9E59-4141-A864-1122D5F7E12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8" b="27292"/>
          <a:stretch>
            <a:fillRect/>
          </a:stretch>
        </p:blipFill>
        <p:spPr bwMode="auto">
          <a:xfrm>
            <a:off x="17840851" y="7458749"/>
            <a:ext cx="5239410" cy="51933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73F9F8-3588-463C-9286-B80FD7278974}"/>
                  </a:ext>
                </a:extLst>
              </p:cNvPr>
              <p:cNvSpPr txBox="1"/>
              <p:nvPr/>
            </p:nvSpPr>
            <p:spPr>
              <a:xfrm>
                <a:off x="1866960" y="7049518"/>
                <a:ext cx="15496586" cy="5210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96875" marR="0" indent="7938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ℝ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96875" marR="0" indent="7938" algn="just"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vi-VN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nl-NL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nl-NL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96875" marR="0" indent="7938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 đối xứng là đường thẳng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nl-NL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nl-NL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396875" marR="0" indent="7938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 với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𝑶𝒚</m:t>
                    </m:r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  <m:r>
                          <a:rPr lang="vi-V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giao với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  <m:r>
                          <a:rPr lang="nl-NL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nl-NL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nl-NL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vi-VN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nl-NL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396875" marR="0" indent="7938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vi-VN" sz="4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vi-VN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vi-VN" sz="4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vi-VN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vi-VN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</a:t>
                </a: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ồ</a:t>
                </a:r>
                <a:r>
                  <a:rPr lang="vi-VN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thị hàm số </a:t>
                </a:r>
                <a:r>
                  <a:rPr lang="vi-VN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bề lõm hướng xuống.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73F9F8-3588-463C-9286-B80FD7278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60" y="7049518"/>
                <a:ext cx="15496586" cy="5210465"/>
              </a:xfrm>
              <a:prstGeom prst="rect">
                <a:avLst/>
              </a:prstGeom>
              <a:blipFill>
                <a:blip r:embed="rId6"/>
                <a:stretch>
                  <a:fillRect b="-3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CỦA HÀM SỐ BẬC HAI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vẽ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Parabol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9CEAE9-3580-4991-BF35-0B02916538EC}"/>
              </a:ext>
            </a:extLst>
          </p:cNvPr>
          <p:cNvGrpSpPr/>
          <p:nvPr/>
        </p:nvGrpSpPr>
        <p:grpSpPr>
          <a:xfrm>
            <a:off x="1282162" y="5670332"/>
            <a:ext cx="21819676" cy="7817068"/>
            <a:chOff x="1270511" y="5867400"/>
            <a:chExt cx="21819676" cy="8648266"/>
          </a:xfrm>
        </p:grpSpPr>
        <p:sp>
          <p:nvSpPr>
            <p:cNvPr id="12" name="Rounded Rectangle 52">
              <a:extLst>
                <a:ext uri="{FF2B5EF4-FFF2-40B4-BE49-F238E27FC236}">
                  <a16:creationId xmlns:a16="http://schemas.microsoft.com/office/drawing/2014/main" id="{5F59EDE3-704D-4ADC-8FB6-E03AB7CCD05B}"/>
                </a:ext>
              </a:extLst>
            </p:cNvPr>
            <p:cNvSpPr/>
            <p:nvPr/>
          </p:nvSpPr>
          <p:spPr>
            <a:xfrm>
              <a:off x="1272210" y="6139009"/>
              <a:ext cx="21817977" cy="83766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96875" marR="0" indent="7938" algn="just">
                <a:lnSpc>
                  <a:spcPct val="150000"/>
                </a:lnSpc>
                <a:spcBef>
                  <a:spcPts val="300"/>
                </a:spcBef>
                <a:spcAft>
                  <a:spcPts val="800"/>
                </a:spcAft>
              </a:pPr>
              <a:endParaRPr lang="vi-VN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" name="Group 60">
              <a:extLst>
                <a:ext uri="{FF2B5EF4-FFF2-40B4-BE49-F238E27FC236}">
                  <a16:creationId xmlns:a16="http://schemas.microsoft.com/office/drawing/2014/main" id="{B333E94C-1F44-4BA6-BEF4-AED7D896F517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186FDD9A-7C77-4D69-B9CF-583ADEF5FFD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EB89C4-F75E-4578-BBE6-C204F0D211C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Round Diagonal Corner Rectangle 58">
                <a:extLst>
                  <a:ext uri="{FF2B5EF4-FFF2-40B4-BE49-F238E27FC236}">
                    <a16:creationId xmlns:a16="http://schemas.microsoft.com/office/drawing/2014/main" id="{CB6AF04F-94C0-47A6-8144-F04531692C2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9D0E8794-6D54-459D-822D-400B1DD5D2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" name="Group 54">
            <a:extLst>
              <a:ext uri="{FF2B5EF4-FFF2-40B4-BE49-F238E27FC236}">
                <a16:creationId xmlns:a16="http://schemas.microsoft.com/office/drawing/2014/main" id="{5D2499D2-3EA0-4099-98FF-B6857431C561}"/>
              </a:ext>
            </a:extLst>
          </p:cNvPr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61">
                  <a:extLst>
                    <a:ext uri="{FF2B5EF4-FFF2-40B4-BE49-F238E27FC236}">
                      <a16:creationId xmlns:a16="http://schemas.microsoft.com/office/drawing/2014/main" id="{475375F5-FDBD-4608-B6B5-7E84758D1CFA}"/>
                    </a:ext>
                  </a:extLst>
                </p:cNvPr>
                <p:cNvSpPr/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379788"/>
                  <a:r>
                    <a:rPr lang="nl-NL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Vẽ đồ thị hàm số:</a:t>
                  </a:r>
                  <a:r>
                    <a:rPr lang="vi-VN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𝒚</m:t>
                      </m:r>
                      <m:r>
                        <a:rPr lang="nl-NL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nl-NL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nl-NL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9" name="Rounded Rectangle 61">
                  <a:extLst>
                    <a:ext uri="{FF2B5EF4-FFF2-40B4-BE49-F238E27FC236}">
                      <a16:creationId xmlns:a16="http://schemas.microsoft.com/office/drawing/2014/main" id="{475375F5-FDBD-4608-B6B5-7E84758D1C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67">
              <a:extLst>
                <a:ext uri="{FF2B5EF4-FFF2-40B4-BE49-F238E27FC236}">
                  <a16:creationId xmlns:a16="http://schemas.microsoft.com/office/drawing/2014/main" id="{BD50BFED-3C96-4115-B3EC-5B8E4CC2382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B9D3150-7284-40C4-A1B2-78BFBB8465D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D80585-B716-4913-81CB-BD1B4E3DE642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</a:t>
                </a:r>
              </a:p>
            </p:txBody>
          </p:sp>
          <p:grpSp>
            <p:nvGrpSpPr>
              <p:cNvPr id="23" name="Group 70">
                <a:extLst>
                  <a:ext uri="{FF2B5EF4-FFF2-40B4-BE49-F238E27FC236}">
                    <a16:creationId xmlns:a16="http://schemas.microsoft.com/office/drawing/2014/main" id="{14CE36D4-6928-4A97-9FF3-2C68F069D44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4BF7315-D458-495E-9644-B9C35C305D6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B3384E50-610F-4E1F-A317-870BF3098D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07D6FEB5-ACCE-4EF6-A45D-9388F8A138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5">
                  <a:extLst>
                    <a:ext uri="{FF2B5EF4-FFF2-40B4-BE49-F238E27FC236}">
                      <a16:creationId xmlns:a16="http://schemas.microsoft.com/office/drawing/2014/main" id="{EFA340F5-CF2C-46C9-90F0-35C7AD30D1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>
                  <a:extLst>
                    <a:ext uri="{FF2B5EF4-FFF2-40B4-BE49-F238E27FC236}">
                      <a16:creationId xmlns:a16="http://schemas.microsoft.com/office/drawing/2014/main" id="{23A57C2D-B968-46C7-91CC-22EC5F58CB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>
                  <a:extLst>
                    <a:ext uri="{FF2B5EF4-FFF2-40B4-BE49-F238E27FC236}">
                      <a16:creationId xmlns:a16="http://schemas.microsoft.com/office/drawing/2014/main" id="{BC0F1EDE-DAD8-438C-ABAA-BA50CB8B2C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8">
                  <a:extLst>
                    <a:ext uri="{FF2B5EF4-FFF2-40B4-BE49-F238E27FC236}">
                      <a16:creationId xmlns:a16="http://schemas.microsoft.com/office/drawing/2014/main" id="{90C02200-198D-4461-A017-9968F1E22E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6F61E5ED-F318-4468-AEA0-5BC3342DC4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id="{1591143A-D7D1-49B0-AF48-49A51E213C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1">
                  <a:extLst>
                    <a:ext uri="{FF2B5EF4-FFF2-40B4-BE49-F238E27FC236}">
                      <a16:creationId xmlns:a16="http://schemas.microsoft.com/office/drawing/2014/main" id="{12A475D9-CE48-4630-8277-74C3BEB743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2">
                  <a:extLst>
                    <a:ext uri="{FF2B5EF4-FFF2-40B4-BE49-F238E27FC236}">
                      <a16:creationId xmlns:a16="http://schemas.microsoft.com/office/drawing/2014/main" id="{84A4FF9C-87F2-4881-A1A2-460D8F6524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3">
                  <a:extLst>
                    <a:ext uri="{FF2B5EF4-FFF2-40B4-BE49-F238E27FC236}">
                      <a16:creationId xmlns:a16="http://schemas.microsoft.com/office/drawing/2014/main" id="{33F6FC4B-9B64-408D-BB65-61FADD24F3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id="{6D2085F9-7D87-4BAC-9B55-44CC6CCD86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25">
                  <a:extLst>
                    <a:ext uri="{FF2B5EF4-FFF2-40B4-BE49-F238E27FC236}">
                      <a16:creationId xmlns:a16="http://schemas.microsoft.com/office/drawing/2014/main" id="{B2A2BBF6-750A-4D07-9EF2-BA0B836F3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id="{4BA93F5B-5A1C-4DC0-8BE6-297D73F16B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27">
                  <a:extLst>
                    <a:ext uri="{FF2B5EF4-FFF2-40B4-BE49-F238E27FC236}">
                      <a16:creationId xmlns:a16="http://schemas.microsoft.com/office/drawing/2014/main" id="{70EF6AA9-E011-4097-B702-B82B182046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28">
                  <a:extLst>
                    <a:ext uri="{FF2B5EF4-FFF2-40B4-BE49-F238E27FC236}">
                      <a16:creationId xmlns:a16="http://schemas.microsoft.com/office/drawing/2014/main" id="{EE562B99-56F8-4575-818C-E3E6F2F4B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29">
                  <a:extLst>
                    <a:ext uri="{FF2B5EF4-FFF2-40B4-BE49-F238E27FC236}">
                      <a16:creationId xmlns:a16="http://schemas.microsoft.com/office/drawing/2014/main" id="{737F84CE-C9DA-4033-801F-0004DD6E6D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30">
                  <a:extLst>
                    <a:ext uri="{FF2B5EF4-FFF2-40B4-BE49-F238E27FC236}">
                      <a16:creationId xmlns:a16="http://schemas.microsoft.com/office/drawing/2014/main" id="{79596C6D-3F1D-4043-9E8F-DB21D6DA7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31">
                  <a:extLst>
                    <a:ext uri="{FF2B5EF4-FFF2-40B4-BE49-F238E27FC236}">
                      <a16:creationId xmlns:a16="http://schemas.microsoft.com/office/drawing/2014/main" id="{2A3861D4-4FFA-48EF-92B8-350BC0CDD1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32">
                  <a:extLst>
                    <a:ext uri="{FF2B5EF4-FFF2-40B4-BE49-F238E27FC236}">
                      <a16:creationId xmlns:a16="http://schemas.microsoft.com/office/drawing/2014/main" id="{8138E433-B9B9-4DF5-B79F-037D7F20A3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33">
                  <a:extLst>
                    <a:ext uri="{FF2B5EF4-FFF2-40B4-BE49-F238E27FC236}">
                      <a16:creationId xmlns:a16="http://schemas.microsoft.com/office/drawing/2014/main" id="{AF42CD18-415D-4D49-844B-A9AF519D3C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34">
                  <a:extLst>
                    <a:ext uri="{FF2B5EF4-FFF2-40B4-BE49-F238E27FC236}">
                      <a16:creationId xmlns:a16="http://schemas.microsoft.com/office/drawing/2014/main" id="{E326F91E-6190-479E-BE60-64F3C1552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35">
                  <a:extLst>
                    <a:ext uri="{FF2B5EF4-FFF2-40B4-BE49-F238E27FC236}">
                      <a16:creationId xmlns:a16="http://schemas.microsoft.com/office/drawing/2014/main" id="{D5F394D4-23BC-42F2-B52A-BAC375A11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36">
                  <a:extLst>
                    <a:ext uri="{FF2B5EF4-FFF2-40B4-BE49-F238E27FC236}">
                      <a16:creationId xmlns:a16="http://schemas.microsoft.com/office/drawing/2014/main" id="{A2920DE6-F1B6-4DC8-89BD-079C848BF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C7F413-C51F-4AFC-AF08-556D7C40485E}"/>
              </a:ext>
            </a:extLst>
          </p:cNvPr>
          <p:cNvGrpSpPr/>
          <p:nvPr/>
        </p:nvGrpSpPr>
        <p:grpSpPr>
          <a:xfrm>
            <a:off x="17602200" y="6341632"/>
            <a:ext cx="5220336" cy="6864536"/>
            <a:chOff x="17602200" y="6341632"/>
            <a:chExt cx="5220336" cy="686453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B6AB2F0-8F25-44BB-9C93-9383EAA04FED}"/>
                </a:ext>
              </a:extLst>
            </p:cNvPr>
            <p:cNvSpPr txBox="1"/>
            <p:nvPr/>
          </p:nvSpPr>
          <p:spPr>
            <a:xfrm>
              <a:off x="18637519" y="6341632"/>
              <a:ext cx="342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Vẽ đồ thị</a:t>
              </a:r>
              <a:endParaRPr lang="vi-VN" sz="4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484B410-402C-43D3-9D19-2175D964D038}"/>
                </a:ext>
              </a:extLst>
            </p:cNvPr>
            <p:cNvCxnSpPr>
              <a:cxnSpLocks/>
            </p:cNvCxnSpPr>
            <p:nvPr/>
          </p:nvCxnSpPr>
          <p:spPr>
            <a:xfrm>
              <a:off x="17602200" y="6365659"/>
              <a:ext cx="0" cy="68405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4263913-DA04-4350-8193-E8FEF77FE635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6945" y="7920230"/>
              <a:ext cx="5055591" cy="5285938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1E9A7BB-3E7D-4F39-A919-D35BC9FC68F7}"/>
                  </a:ext>
                </a:extLst>
              </p:cNvPr>
              <p:cNvSpPr txBox="1"/>
              <p:nvPr/>
            </p:nvSpPr>
            <p:spPr>
              <a:xfrm>
                <a:off x="1684977" y="6858000"/>
                <a:ext cx="15752478" cy="5969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96875" marR="0" indent="7938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ℝ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96875" marR="0" indent="7938" algn="just"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vi-VN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nl-NL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nl-NL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vi-V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nl-NL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96875" marR="0" indent="7938" algn="just"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 đối xứng là đường thẳng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nl-NL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nl-NL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396875" marR="0" indent="7938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 với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𝑶𝒚</m:t>
                    </m:r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  <m:r>
                          <a:rPr lang="vi-V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giao với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  <m:r>
                          <a:rPr lang="nl-NL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nl-NL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nl-NL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nl-NL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nl-NL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396875" marR="0" indent="7938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 đối xứng với </a:t>
                </a:r>
                <a14:m>
                  <m:oMath xmlns:m="http://schemas.openxmlformats.org/officeDocument/2006/math">
                    <m:r>
                      <a:rPr lang="vi-VN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  <m:r>
                          <a:rPr lang="vi-V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trục đối xứng </a:t>
                </a:r>
                <a14:m>
                  <m:oMath xmlns:m="http://schemas.openxmlformats.org/officeDocument/2006/math">
                    <m:r>
                      <a:rPr lang="vi-VN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lang="vi-VN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′</m:t>
                    </m:r>
                    <m:d>
                      <m:dPr>
                        <m:ctrlP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nl-NL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96875" marR="0" indent="7938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vi-VN" sz="4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vi-VN" sz="4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vi-VN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vi-VN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</a:t>
                </a: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ồ</a:t>
                </a:r>
                <a:r>
                  <a:rPr lang="vi-VN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thị hàm số </a:t>
                </a:r>
                <a:r>
                  <a:rPr lang="vi-VN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bề lõm hướng lên.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1E9A7BB-3E7D-4F39-A919-D35BC9FC6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977" y="6858000"/>
                <a:ext cx="15752478" cy="5969263"/>
              </a:xfrm>
              <a:prstGeom prst="rect">
                <a:avLst/>
              </a:prstGeom>
              <a:blipFill>
                <a:blip r:embed="rId6"/>
                <a:stretch>
                  <a:fillRect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25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2998</TotalTime>
  <Words>5680</Words>
  <Application>Microsoft Office PowerPoint</Application>
  <PresentationFormat>Custom</PresentationFormat>
  <Paragraphs>681</Paragraphs>
  <Slides>53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108</cp:revision>
  <dcterms:created xsi:type="dcterms:W3CDTF">2013-08-31T11:42:51Z</dcterms:created>
  <dcterms:modified xsi:type="dcterms:W3CDTF">2021-08-26T23:43:09Z</dcterms:modified>
</cp:coreProperties>
</file>