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0"/>
  </p:notesMasterIdLst>
  <p:sldIdLst>
    <p:sldId id="256" r:id="rId4"/>
    <p:sldId id="287" r:id="rId5"/>
    <p:sldId id="290" r:id="rId6"/>
    <p:sldId id="292" r:id="rId7"/>
    <p:sldId id="291" r:id="rId8"/>
    <p:sldId id="352" r:id="rId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695" autoAdjust="0"/>
  </p:normalViewPr>
  <p:slideViewPr>
    <p:cSldViewPr>
      <p:cViewPr varScale="1">
        <p:scale>
          <a:sx n="112" d="100"/>
          <a:sy n="112" d="100"/>
        </p:scale>
        <p:origin x="21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4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89</Words>
  <PresentationFormat>On-screen Show (16:9)</PresentationFormat>
  <Paragraphs>35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맑은 고딕</vt:lpstr>
      <vt:lpstr>Aharoni</vt:lpstr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2014-04-01T16:27:00Z</dcterms:created>
  <dcterms:modified xsi:type="dcterms:W3CDTF">2020-11-11T10:47:59Z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