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theme/theme5.xml" ContentType="application/vnd.openxmlformats-officedocument.theme+xml"/>
  <Override PartName="/ppt/slideLayouts/slideLayout2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7" r:id="rId3"/>
    <p:sldMasterId id="2147483682" r:id="rId4"/>
    <p:sldMasterId id="2147483717" r:id="rId5"/>
    <p:sldMasterId id="2147483721" r:id="rId6"/>
  </p:sldMasterIdLst>
  <p:notesMasterIdLst>
    <p:notesMasterId r:id="rId85"/>
  </p:notesMasterIdLst>
  <p:sldIdLst>
    <p:sldId id="321" r:id="rId7"/>
    <p:sldId id="322" r:id="rId8"/>
    <p:sldId id="323" r:id="rId9"/>
    <p:sldId id="324" r:id="rId10"/>
    <p:sldId id="325" r:id="rId11"/>
    <p:sldId id="327" r:id="rId12"/>
    <p:sldId id="328" r:id="rId13"/>
    <p:sldId id="330" r:id="rId14"/>
    <p:sldId id="395" r:id="rId15"/>
    <p:sldId id="396" r:id="rId16"/>
    <p:sldId id="331" r:id="rId17"/>
    <p:sldId id="259" r:id="rId18"/>
    <p:sldId id="260" r:id="rId19"/>
    <p:sldId id="261" r:id="rId20"/>
    <p:sldId id="281" r:id="rId21"/>
    <p:sldId id="282" r:id="rId22"/>
    <p:sldId id="285" r:id="rId23"/>
    <p:sldId id="286" r:id="rId24"/>
    <p:sldId id="288" r:id="rId25"/>
    <p:sldId id="397" r:id="rId26"/>
    <p:sldId id="394" r:id="rId27"/>
    <p:sldId id="398" r:id="rId28"/>
    <p:sldId id="289" r:id="rId29"/>
    <p:sldId id="290" r:id="rId30"/>
    <p:sldId id="333" r:id="rId31"/>
    <p:sldId id="334" r:id="rId32"/>
    <p:sldId id="335" r:id="rId33"/>
    <p:sldId id="336" r:id="rId34"/>
    <p:sldId id="338" r:id="rId35"/>
    <p:sldId id="399" r:id="rId36"/>
    <p:sldId id="340" r:id="rId37"/>
    <p:sldId id="341" r:id="rId38"/>
    <p:sldId id="342" r:id="rId39"/>
    <p:sldId id="343" r:id="rId40"/>
    <p:sldId id="344" r:id="rId41"/>
    <p:sldId id="345" r:id="rId42"/>
    <p:sldId id="346" r:id="rId43"/>
    <p:sldId id="347" r:id="rId44"/>
    <p:sldId id="400" r:id="rId45"/>
    <p:sldId id="348" r:id="rId46"/>
    <p:sldId id="293" r:id="rId47"/>
    <p:sldId id="349" r:id="rId48"/>
    <p:sldId id="350" r:id="rId49"/>
    <p:sldId id="351" r:id="rId50"/>
    <p:sldId id="352" r:id="rId51"/>
    <p:sldId id="354" r:id="rId52"/>
    <p:sldId id="401" r:id="rId53"/>
    <p:sldId id="402" r:id="rId54"/>
    <p:sldId id="361" r:id="rId55"/>
    <p:sldId id="362" r:id="rId56"/>
    <p:sldId id="363" r:id="rId57"/>
    <p:sldId id="364" r:id="rId58"/>
    <p:sldId id="365" r:id="rId59"/>
    <p:sldId id="366" r:id="rId60"/>
    <p:sldId id="367" r:id="rId61"/>
    <p:sldId id="368" r:id="rId62"/>
    <p:sldId id="369" r:id="rId63"/>
    <p:sldId id="370" r:id="rId64"/>
    <p:sldId id="371" r:id="rId65"/>
    <p:sldId id="379" r:id="rId66"/>
    <p:sldId id="403" r:id="rId67"/>
    <p:sldId id="382" r:id="rId68"/>
    <p:sldId id="404" r:id="rId69"/>
    <p:sldId id="405" r:id="rId70"/>
    <p:sldId id="406" r:id="rId71"/>
    <p:sldId id="407" r:id="rId72"/>
    <p:sldId id="408" r:id="rId73"/>
    <p:sldId id="409" r:id="rId74"/>
    <p:sldId id="410" r:id="rId75"/>
    <p:sldId id="411" r:id="rId76"/>
    <p:sldId id="412" r:id="rId77"/>
    <p:sldId id="413" r:id="rId78"/>
    <p:sldId id="414" r:id="rId79"/>
    <p:sldId id="415" r:id="rId80"/>
    <p:sldId id="416" r:id="rId81"/>
    <p:sldId id="417" r:id="rId82"/>
    <p:sldId id="418" r:id="rId83"/>
    <p:sldId id="316"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AA2"/>
    <a:srgbClr val="B5EAD7"/>
    <a:srgbClr val="FE504D"/>
    <a:srgbClr val="FFDAC1"/>
    <a:srgbClr val="FFE8A4"/>
    <a:srgbClr val="C2E8F5"/>
    <a:srgbClr val="D5BDC2"/>
    <a:srgbClr val="FEF1C7"/>
    <a:srgbClr val="EF7E31"/>
    <a:srgbClr val="FFFF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55" autoAdjust="0"/>
    <p:restoredTop sz="94660"/>
  </p:normalViewPr>
  <p:slideViewPr>
    <p:cSldViewPr snapToGrid="0">
      <p:cViewPr varScale="1">
        <p:scale>
          <a:sx n="72" d="100"/>
          <a:sy n="72" d="100"/>
        </p:scale>
        <p:origin x="66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slide" Target="slides/slide78.xml"/><Relationship Id="rId89" Type="http://schemas.openxmlformats.org/officeDocument/2006/relationships/tableStyles" Target="tableStyle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87"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6F642-8E8E-453F-B8EB-154A5B96BB7E}" type="datetimeFigureOut">
              <a:rPr lang="en-US" smtClean="0"/>
              <a:t>7/10/2022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BE8961-8222-42DA-A59E-A88F91F151A3}" type="slidenum">
              <a:rPr lang="en-US" smtClean="0"/>
              <a:t>‹#›</a:t>
            </a:fld>
            <a:endParaRPr lang="en-US"/>
          </a:p>
        </p:txBody>
      </p:sp>
    </p:spTree>
    <p:extLst>
      <p:ext uri="{BB962C8B-B14F-4D97-AF65-F5344CB8AC3E}">
        <p14:creationId xmlns:p14="http://schemas.microsoft.com/office/powerpoint/2010/main" val="4169644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BB6BE58-1785-41C1-A709-8D04F0763D1F}"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006828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2D61F5E-DC41-4C65-A843-0FFCEFDA306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26333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B407602F-9213-4C48-B22B-3C9FE59FA42A}"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298359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F292CD37-59C8-40D6-843C-6291856EA292}"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966068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5"/>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55"/>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D82A1B79-9A8B-40F2-8FBE-09F97950E944}"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745168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3F35590E-80A5-451B-A9D9-A2593691E255}" type="datetimeFigureOut">
              <a:rPr lang="en-US" smtClean="0"/>
              <a:pPr>
                <a:defRPr/>
              </a:pPr>
              <a:t>7/10/2022</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BF73107A-F628-4C46-927B-E20126D3138C}"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359934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fld id="{471A9287-4CF8-4BFC-93D2-2410707D9A5C}" type="datetimeFigureOut">
              <a:rPr lang="en-US" smtClean="0"/>
              <a:pPr>
                <a:defRPr/>
              </a:pPr>
              <a:t>7/10/2022</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6EC46BE8-8BCD-40B9-BE86-D7C18F422988}"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8598537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3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645A32F6-A92A-469A-8AED-99EC53624D22}"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439497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3" name="Rectangle 5"/>
          <p:cNvSpPr>
            <a:spLocks noGrp="1" noChangeArrowheads="1"/>
          </p:cNvSpPr>
          <p:nvPr>
            <p:ph type="ftr" sz="quarter" idx="11"/>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a:solidFill>
                  <a:srgbClr val="000000"/>
                </a:solidFill>
                <a:latin typeface="Arial" panose="020B0604020202020204" pitchFamily="34" charset="0"/>
              </a:defRPr>
            </a:lvl1pPr>
          </a:lstStyle>
          <a:p>
            <a:pPr fontAlgn="base">
              <a:spcBef>
                <a:spcPct val="0"/>
              </a:spcBef>
              <a:spcAft>
                <a:spcPct val="0"/>
              </a:spcAft>
            </a:pPr>
            <a:fld id="{B3D9A8FD-AF2B-49B7-BCA8-CEF91DEAE306}"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1791037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5673620B-8A00-4902-B272-6D43FF69AD76}" type="datetimeFigureOut">
              <a:rPr lang="en-US" smtClean="0"/>
              <a:pPr>
                <a:defRPr/>
              </a:pPr>
              <a:t>7/10/2022</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E6AE1049-EB2F-47FD-89EC-E5315D465877}"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559508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fld id="{B36F98DD-97B3-43E0-9785-782C19850C19}" type="datetimeFigureOut">
              <a:rPr lang="en-US" smtClean="0"/>
              <a:pPr>
                <a:defRPr/>
              </a:pPr>
              <a:t>7/10/2022</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AD304D4A-F2D2-44C6-B9B5-2BD50220AF2C}"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6032900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17E559EC-9B32-44F7-A471-1905A80A27E7}"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485906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3" name="Rectangle 5"/>
          <p:cNvSpPr>
            <a:spLocks noGrp="1" noChangeArrowheads="1"/>
          </p:cNvSpPr>
          <p:nvPr>
            <p:ph type="ftr" sz="quarter" idx="11"/>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a:solidFill>
                  <a:srgbClr val="000000"/>
                </a:solidFill>
                <a:latin typeface="Arial" panose="020B0604020202020204" pitchFamily="34" charset="0"/>
              </a:defRPr>
            </a:lvl1pPr>
          </a:lstStyle>
          <a:p>
            <a:pPr fontAlgn="base">
              <a:spcBef>
                <a:spcPct val="0"/>
              </a:spcBef>
              <a:spcAft>
                <a:spcPct val="0"/>
              </a:spcAft>
            </a:pPr>
            <a:fld id="{EB8FAFAF-B11F-4B3D-934C-8FB1DB397C1B}"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410391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A5FEE463-6136-4373-A140-5B205380E594}"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456663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AF18BE40-07EE-465D-96B3-0C5BECD48EA5}" type="datetimeFigureOut">
              <a:rPr lang="en-US" smtClean="0"/>
              <a:pPr>
                <a:defRPr/>
              </a:pPr>
              <a:t>7/10/2022</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D7E42B69-0899-423D-99C3-A23DA62E012E}"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42420221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fld id="{EB4FF848-EB8C-4EC0-A4F6-D3993E646CB7}" type="datetimeFigureOut">
              <a:rPr lang="en-US" smtClean="0"/>
              <a:pPr>
                <a:defRPr/>
              </a:pPr>
              <a:t>7/10/2022</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F51D1D2D-0B42-44EA-B883-5937E4EC8BB9}"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7545048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2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B0934E83-720E-481E-AA19-0751EAB21128}"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1565415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3" name="Rectangle 5"/>
          <p:cNvSpPr>
            <a:spLocks noGrp="1" noChangeArrowheads="1"/>
          </p:cNvSpPr>
          <p:nvPr>
            <p:ph type="ftr" sz="quarter" idx="11"/>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a:solidFill>
                  <a:srgbClr val="000000"/>
                </a:solidFill>
                <a:latin typeface="Arial" panose="020B0604020202020204" pitchFamily="34" charset="0"/>
              </a:defRPr>
            </a:lvl1pPr>
          </a:lstStyle>
          <a:p>
            <a:pPr fontAlgn="base">
              <a:spcBef>
                <a:spcPct val="0"/>
              </a:spcBef>
              <a:spcAft>
                <a:spcPct val="0"/>
              </a:spcAft>
            </a:pPr>
            <a:fld id="{6786E2BF-D667-4409-B5FB-EDCC7CFF3F5F}"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29740907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79EF0-E080-49DB-AD24-F239AA5DE3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4CEDE0-763A-4D54-8B39-C2AFCA0D9B7B}"/>
              </a:ext>
            </a:extLst>
          </p:cNvPr>
          <p:cNvSpPr>
            <a:spLocks noGrp="1"/>
          </p:cNvSpPr>
          <p:nvPr>
            <p:ph type="dt" sz="half" idx="10"/>
          </p:nvPr>
        </p:nvSpPr>
        <p:spPr/>
        <p:txBody>
          <a:bodyPr/>
          <a:lstStyle/>
          <a:p>
            <a:pPr defTabSz="914377"/>
            <a:fld id="{486041A8-54F0-45A3-9D7B-694057E8BBE2}" type="datetimeFigureOut">
              <a:rPr lang="en-US" smtClean="0">
                <a:solidFill>
                  <a:prstClr val="black">
                    <a:tint val="75000"/>
                  </a:prstClr>
                </a:solidFill>
              </a:rPr>
              <a:pPr defTabSz="914377"/>
              <a:t>7/10/2022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1AF5B071-A444-4AD2-9372-84C4F0548493}"/>
              </a:ext>
            </a:extLst>
          </p:cNvPr>
          <p:cNvSpPr>
            <a:spLocks noGrp="1"/>
          </p:cNvSpPr>
          <p:nvPr>
            <p:ph type="ftr" sz="quarter" idx="11"/>
          </p:nvPr>
        </p:nvSpPr>
        <p:spPr/>
        <p:txBody>
          <a:bodyPr/>
          <a:lstStyle/>
          <a:p>
            <a:pPr defTabSz="914377"/>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CBDC79D3-6EB8-46FB-97A2-C0DF7E1198F2}"/>
              </a:ext>
            </a:extLst>
          </p:cNvPr>
          <p:cNvSpPr>
            <a:spLocks noGrp="1"/>
          </p:cNvSpPr>
          <p:nvPr>
            <p:ph type="sldNum" sz="quarter" idx="12"/>
          </p:nvPr>
        </p:nvSpPr>
        <p:spPr/>
        <p:txBody>
          <a:body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7396277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79EF0-E080-49DB-AD24-F239AA5DE3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4CEDE0-763A-4D54-8B39-C2AFCA0D9B7B}"/>
              </a:ext>
            </a:extLst>
          </p:cNvPr>
          <p:cNvSpPr>
            <a:spLocks noGrp="1"/>
          </p:cNvSpPr>
          <p:nvPr>
            <p:ph type="dt" sz="half" idx="10"/>
          </p:nvPr>
        </p:nvSpPr>
        <p:spPr/>
        <p:txBody>
          <a:bodyPr/>
          <a:lstStyle/>
          <a:p>
            <a:pPr defTabSz="914377"/>
            <a:fld id="{486041A8-54F0-45A3-9D7B-694057E8BBE2}" type="datetimeFigureOut">
              <a:rPr lang="en-US" smtClean="0">
                <a:solidFill>
                  <a:prstClr val="black">
                    <a:tint val="75000"/>
                  </a:prstClr>
                </a:solidFill>
              </a:rPr>
              <a:pPr defTabSz="914377"/>
              <a:t>7/10/2022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1AF5B071-A444-4AD2-9372-84C4F0548493}"/>
              </a:ext>
            </a:extLst>
          </p:cNvPr>
          <p:cNvSpPr>
            <a:spLocks noGrp="1"/>
          </p:cNvSpPr>
          <p:nvPr>
            <p:ph type="ftr" sz="quarter" idx="11"/>
          </p:nvPr>
        </p:nvSpPr>
        <p:spPr/>
        <p:txBody>
          <a:bodyPr/>
          <a:lstStyle/>
          <a:p>
            <a:pPr defTabSz="914377"/>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CBDC79D3-6EB8-46FB-97A2-C0DF7E1198F2}"/>
              </a:ext>
            </a:extLst>
          </p:cNvPr>
          <p:cNvSpPr>
            <a:spLocks noGrp="1"/>
          </p:cNvSpPr>
          <p:nvPr>
            <p:ph type="sldNum" sz="quarter" idx="12"/>
          </p:nvPr>
        </p:nvSpPr>
        <p:spPr/>
        <p:txBody>
          <a:body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973848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7"/>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A683AC47-F56B-4886-B39F-16CAD7AF89D7}"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453645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B22CDDF5-9AE5-4F38-BF59-0A6C76A34CD0}"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31776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965515A7-C805-4C59-9FBD-A8086AB21D2F}"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91440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D5E63A47-683F-4E7E-98CE-80908CC58BD8}"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663530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8611FD8D-EEEB-4C8C-9E0A-EF1A8585CB07}"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260862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7AEEED70-0C8F-4DA5-8D13-FD2537688C72}"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303240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009AFA41-5E7C-486F-8406-2E31AE2C9DE7}"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725054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theme" Target="../theme/theme3.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5" Type="http://schemas.openxmlformats.org/officeDocument/2006/relationships/theme" Target="../theme/theme4.xml"/><Relationship Id="rId4"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B0E09254-D28B-4550-AD43-2D5E1E4E6629}"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4090863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68404B88-150A-4D82-B191-339CDA558802}" type="datetimeFigureOut">
              <a:rPr lang="en-US" smtClean="0"/>
              <a:pPr>
                <a:defRPr/>
              </a:pPr>
              <a:t>7/10/2022</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E14BF627-32CB-4B86-8615-93B2DEC8D86C}"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2947356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099"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E94BFF6D-BBF6-4C31-8A6D-230A9F09FF49}" type="datetimeFigureOut">
              <a:rPr lang="en-US" smtClean="0"/>
              <a:pPr>
                <a:defRPr/>
              </a:pPr>
              <a:t>7/10/2022</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879A85CC-EB7F-46FC-BD90-D2ACAAB53117}"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208278523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3"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C1CBD375-4C39-419D-9E65-787AFF191210}" type="datetimeFigureOut">
              <a:rPr lang="en-US" smtClean="0"/>
              <a:pPr>
                <a:defRPr/>
              </a:pPr>
              <a:t>7/10/2022</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07B24E12-14CF-4149-B409-6804EEFA1078}"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91829804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1615D7-5B1A-455C-977F-69B750310D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8AE875-9891-4860-8472-A4DDAB43CE9C}"/>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FEFF3B-28FF-454A-BF97-A83B4941BC4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486041A8-54F0-45A3-9D7B-694057E8BBE2}" type="datetimeFigureOut">
              <a:rPr lang="en-US" smtClean="0">
                <a:solidFill>
                  <a:prstClr val="black">
                    <a:tint val="75000"/>
                  </a:prstClr>
                </a:solidFill>
              </a:rPr>
              <a:pPr defTabSz="914377"/>
              <a:t>7/10/2022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437DEF8-E986-4CE8-9117-38937F50697C}"/>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6A65365-8AF3-4594-9F0C-DACE9B738CB7}"/>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638541317"/>
      </p:ext>
    </p:extLst>
  </p:cSld>
  <p:clrMap bg1="lt1" tx1="dk1" bg2="lt2" tx2="dk2" accent1="accent1" accent2="accent2" accent3="accent3" accent4="accent4" accent5="accent5" accent6="accent6" hlink="hlink" folHlink="folHlink"/>
  <p:sldLayoutIdLst>
    <p:sldLayoutId id="2147483718"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1615D7-5B1A-455C-977F-69B750310D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8AE875-9891-4860-8472-A4DDAB43CE9C}"/>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FEFF3B-28FF-454A-BF97-A83B4941BC4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486041A8-54F0-45A3-9D7B-694057E8BBE2}" type="datetimeFigureOut">
              <a:rPr lang="en-US" smtClean="0">
                <a:solidFill>
                  <a:prstClr val="black">
                    <a:tint val="75000"/>
                  </a:prstClr>
                </a:solidFill>
              </a:rPr>
              <a:pPr defTabSz="914377"/>
              <a:t>7/10/2022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437DEF8-E986-4CE8-9117-38937F50697C}"/>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6A65365-8AF3-4594-9F0C-DACE9B738CB7}"/>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427297056"/>
      </p:ext>
    </p:extLst>
  </p:cSld>
  <p:clrMap bg1="lt1" tx1="dk1" bg2="lt2" tx2="dk2" accent1="accent1" accent2="accent2" accent3="accent3" accent4="accent4" accent5="accent5" accent6="accent6" hlink="hlink" folHlink="folHlink"/>
  <p:sldLayoutIdLst>
    <p:sldLayoutId id="2147483722"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3.bin"/><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oleObject" Target="../embeddings/oleObject4.bin"/><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7.xml"/><Relationship Id="rId5" Type="http://schemas.openxmlformats.org/officeDocument/2006/relationships/image" Target="../media/image21.wmf"/><Relationship Id="rId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24.wmf"/><Relationship Id="rId7" Type="http://schemas.microsoft.com/office/2007/relationships/hdphoto" Target="../media/hdphoto2.wdp"/><Relationship Id="rId2" Type="http://schemas.openxmlformats.org/officeDocument/2006/relationships/oleObject" Target="../embeddings/oleObject6.bin"/><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25.wmf"/><Relationship Id="rId4" Type="http://schemas.openxmlformats.org/officeDocument/2006/relationships/oleObject" Target="../embeddings/oleObject7.bin"/></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image" Target="../media/image28.jpeg"/><Relationship Id="rId1" Type="http://schemas.openxmlformats.org/officeDocument/2006/relationships/slideLayout" Target="../slideLayouts/slideLayout16.xml"/><Relationship Id="rId4" Type="http://schemas.openxmlformats.org/officeDocument/2006/relationships/image" Target="../media/image29.wmf"/></Relationships>
</file>

<file path=ppt/slides/_rels/slide28.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oleObject" Target="../embeddings/oleObject9.bin"/><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1.wmf"/><Relationship Id="rId7" Type="http://schemas.microsoft.com/office/2007/relationships/hdphoto" Target="../media/hdphoto2.wdp"/><Relationship Id="rId2" Type="http://schemas.openxmlformats.org/officeDocument/2006/relationships/oleObject" Target="../embeddings/oleObject10.bin"/><Relationship Id="rId1" Type="http://schemas.openxmlformats.org/officeDocument/2006/relationships/slideLayout" Target="../slideLayouts/slideLayout17.xml"/><Relationship Id="rId6" Type="http://schemas.openxmlformats.org/officeDocument/2006/relationships/image" Target="../media/image26.png"/><Relationship Id="rId5" Type="http://schemas.openxmlformats.org/officeDocument/2006/relationships/image" Target="../media/image21.wmf"/><Relationship Id="rId4" Type="http://schemas.openxmlformats.org/officeDocument/2006/relationships/oleObject" Target="../embeddings/oleObject11.bin"/></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oleObject" Target="../embeddings/oleObject12.bin"/><Relationship Id="rId1" Type="http://schemas.openxmlformats.org/officeDocument/2006/relationships/slideLayout" Target="../slideLayouts/slideLayout17.xml"/><Relationship Id="rId5" Type="http://schemas.openxmlformats.org/officeDocument/2006/relationships/image" Target="../media/image33.wmf"/><Relationship Id="rId4" Type="http://schemas.openxmlformats.org/officeDocument/2006/relationships/oleObject" Target="../embeddings/oleObject13.bin"/></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42.wmf"/><Relationship Id="rId7" Type="http://schemas.openxmlformats.org/officeDocument/2006/relationships/image" Target="../media/image43.wmf"/><Relationship Id="rId2" Type="http://schemas.openxmlformats.org/officeDocument/2006/relationships/oleObject" Target="../embeddings/oleObject14.bin"/><Relationship Id="rId1" Type="http://schemas.openxmlformats.org/officeDocument/2006/relationships/slideLayout" Target="../slideLayouts/slideLayout24.xml"/><Relationship Id="rId6" Type="http://schemas.openxmlformats.org/officeDocument/2006/relationships/oleObject" Target="../embeddings/oleObject16.bin"/><Relationship Id="rId5" Type="http://schemas.openxmlformats.org/officeDocument/2006/relationships/image" Target="../media/image31.wmf"/><Relationship Id="rId4" Type="http://schemas.openxmlformats.org/officeDocument/2006/relationships/oleObject" Target="../embeddings/oleObject15.bin"/></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6.xml"/><Relationship Id="rId5" Type="http://schemas.openxmlformats.org/officeDocument/2006/relationships/image" Target="../media/image53.wmf"/><Relationship Id="rId4" Type="http://schemas.openxmlformats.org/officeDocument/2006/relationships/oleObject" Target="../embeddings/oleObject17.bin"/></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image" Target="../media/image54.jpeg"/><Relationship Id="rId1" Type="http://schemas.openxmlformats.org/officeDocument/2006/relationships/slideLayout" Target="../slideLayouts/slideLayout6.xml"/><Relationship Id="rId4" Type="http://schemas.openxmlformats.org/officeDocument/2006/relationships/image" Target="../media/image30.wmf"/></Relationships>
</file>

<file path=ppt/slides/_rels/slide4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6.wmf"/><Relationship Id="rId7" Type="http://schemas.openxmlformats.org/officeDocument/2006/relationships/image" Target="../media/image58.wmf"/><Relationship Id="rId2" Type="http://schemas.openxmlformats.org/officeDocument/2006/relationships/oleObject" Target="../embeddings/oleObject19.bin"/><Relationship Id="rId1" Type="http://schemas.openxmlformats.org/officeDocument/2006/relationships/slideLayout" Target="../slideLayouts/slideLayout6.xml"/><Relationship Id="rId6" Type="http://schemas.openxmlformats.org/officeDocument/2006/relationships/oleObject" Target="../embeddings/oleObject21.bin"/><Relationship Id="rId5" Type="http://schemas.openxmlformats.org/officeDocument/2006/relationships/image" Target="../media/image57.wmf"/><Relationship Id="rId4" Type="http://schemas.openxmlformats.org/officeDocument/2006/relationships/oleObject" Target="../embeddings/oleObject20.bin"/></Relationships>
</file>

<file path=ppt/slides/_rels/slide4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image" Target="../media/image54.jpeg"/><Relationship Id="rId1" Type="http://schemas.openxmlformats.org/officeDocument/2006/relationships/slideLayout" Target="../slideLayouts/slideLayout25.xml"/><Relationship Id="rId4" Type="http://schemas.openxmlformats.org/officeDocument/2006/relationships/image" Target="../media/image30.w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image" Target="../media/image54.jpeg"/><Relationship Id="rId1" Type="http://schemas.openxmlformats.org/officeDocument/2006/relationships/slideLayout" Target="../slideLayouts/slideLayout25.xml"/><Relationship Id="rId4" Type="http://schemas.openxmlformats.org/officeDocument/2006/relationships/image" Target="../media/image30.wmf"/></Relationships>
</file>

<file path=ppt/slides/_rels/slide6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oleObject" Target="../embeddings/oleObject24.bin"/><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oleObject" Target="../embeddings/oleObject25.bin"/><Relationship Id="rId1" Type="http://schemas.openxmlformats.org/officeDocument/2006/relationships/slideLayout" Target="../slideLayouts/slideLayout25.xml"/><Relationship Id="rId5" Type="http://schemas.microsoft.com/office/2007/relationships/hdphoto" Target="../media/hdphoto2.wdp"/><Relationship Id="rId4" Type="http://schemas.openxmlformats.org/officeDocument/2006/relationships/image" Target="../media/image26.png"/></Relationships>
</file>

<file path=ppt/slides/_rels/slide6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oleObject" Target="../embeddings/oleObject26.bin"/><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image" Target="../media/image54.jpeg"/><Relationship Id="rId1" Type="http://schemas.openxmlformats.org/officeDocument/2006/relationships/slideLayout" Target="../slideLayouts/slideLayout25.xml"/><Relationship Id="rId4" Type="http://schemas.openxmlformats.org/officeDocument/2006/relationships/image" Target="../media/image30.wmf"/></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image" Target="../media/image54.jpeg"/><Relationship Id="rId1" Type="http://schemas.openxmlformats.org/officeDocument/2006/relationships/slideLayout" Target="../slideLayouts/slideLayout25.xml"/><Relationship Id="rId6" Type="http://schemas.openxmlformats.org/officeDocument/2006/relationships/image" Target="../media/image74.wmf"/><Relationship Id="rId5" Type="http://schemas.openxmlformats.org/officeDocument/2006/relationships/oleObject" Target="../embeddings/oleObject29.bin"/><Relationship Id="rId4" Type="http://schemas.openxmlformats.org/officeDocument/2006/relationships/image" Target="../media/image30.wmf"/></Relationships>
</file>

<file path=ppt/slides/_rels/slide69.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oleObject" Target="../embeddings/oleObject30.bin"/><Relationship Id="rId1" Type="http://schemas.openxmlformats.org/officeDocument/2006/relationships/slideLayout" Target="../slideLayouts/slideLayout25.xml"/><Relationship Id="rId5" Type="http://schemas.microsoft.com/office/2007/relationships/hdphoto" Target="../media/hdphoto2.wdp"/><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oleObject" Target="../embeddings/oleObject31.bin"/><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image" Target="../media/image54.jpeg"/><Relationship Id="rId1" Type="http://schemas.openxmlformats.org/officeDocument/2006/relationships/slideLayout" Target="../slideLayouts/slideLayout25.xml"/><Relationship Id="rId4" Type="http://schemas.openxmlformats.org/officeDocument/2006/relationships/image" Target="../media/image30.wmf"/></Relationships>
</file>

<file path=ppt/slides/_rels/slide73.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oleObject" Target="../embeddings/oleObject33.bin"/><Relationship Id="rId1" Type="http://schemas.openxmlformats.org/officeDocument/2006/relationships/slideLayout" Target="../slideLayouts/slideLayout25.xml"/><Relationship Id="rId5" Type="http://schemas.microsoft.com/office/2007/relationships/hdphoto" Target="../media/hdphoto2.wdp"/><Relationship Id="rId4" Type="http://schemas.openxmlformats.org/officeDocument/2006/relationships/image" Target="../media/image26.png"/></Relationships>
</file>

<file path=ppt/slides/_rels/slide7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image" Target="../media/image54.jpeg"/><Relationship Id="rId1" Type="http://schemas.openxmlformats.org/officeDocument/2006/relationships/slideLayout" Target="../slideLayouts/slideLayout25.xml"/><Relationship Id="rId4" Type="http://schemas.openxmlformats.org/officeDocument/2006/relationships/image" Target="../media/image30.wmf"/></Relationships>
</file>

<file path=ppt/slides/_rels/slide7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5.xml"/></Relationships>
</file>

<file path=ppt/slides/_rels/slide7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6.png"/><Relationship Id="rId1" Type="http://schemas.openxmlformats.org/officeDocument/2006/relationships/slideLayout" Target="../slideLayouts/slideLayout25.xml"/><Relationship Id="rId5" Type="http://schemas.openxmlformats.org/officeDocument/2006/relationships/image" Target="../media/image78.svg"/><Relationship Id="rId4" Type="http://schemas.openxmlformats.org/officeDocument/2006/relationships/image" Target="../media/image77.png"/></Relationships>
</file>

<file path=ppt/slides/_rels/slide78.xml.rels><?xml version="1.0" encoding="UTF-8" standalone="yes"?>
<Relationships xmlns="http://schemas.openxmlformats.org/package/2006/relationships"><Relationship Id="rId2" Type="http://schemas.openxmlformats.org/officeDocument/2006/relationships/image" Target="../media/image79.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2.bin"/><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E3ECD2D-D9C1-48DD-9B1B-E56F8D3DA7FA}"/>
              </a:ext>
            </a:extLst>
          </p:cNvPr>
          <p:cNvSpPr>
            <a:spLocks noGrp="1"/>
          </p:cNvSpPr>
          <p:nvPr>
            <p:ph type="title"/>
          </p:nvPr>
        </p:nvSpPr>
        <p:spPr/>
        <p:txBody>
          <a:bodyPr/>
          <a:lstStyle/>
          <a:p>
            <a:r>
              <a:rPr lang="en-US" sz="4800" b="1" i="1" u="sng">
                <a:solidFill>
                  <a:srgbClr val="7030A0"/>
                </a:solidFill>
                <a:latin typeface="Arial" panose="020B0604020202020204" pitchFamily="34" charset="0"/>
                <a:cs typeface="Arial" panose="020B0604020202020204" pitchFamily="34" charset="0"/>
              </a:rPr>
              <a:t>Bài 3:</a:t>
            </a:r>
            <a:br>
              <a:rPr lang="en-US" sz="6400" b="1">
                <a:solidFill>
                  <a:srgbClr val="FF0000"/>
                </a:solidFill>
                <a:latin typeface="Arial" panose="020B0604020202020204" pitchFamily="34" charset="0"/>
                <a:cs typeface="Arial" panose="020B0604020202020204" pitchFamily="34" charset="0"/>
              </a:rPr>
            </a:br>
            <a:r>
              <a:rPr lang="en-US" sz="6400" b="1">
                <a:solidFill>
                  <a:srgbClr val="FF0000"/>
                </a:solidFill>
                <a:latin typeface="Arial" panose="020B0604020202020204" pitchFamily="34" charset="0"/>
                <a:cs typeface="Arial" panose="020B0604020202020204" pitchFamily="34" charset="0"/>
              </a:rPr>
              <a:t>SƠ LƯỢC VỀ BẢNG TUẦN HOÀN CÁC NGUYÊN TỐ HÓA HỌC</a:t>
            </a:r>
            <a:endParaRPr lang="vi-VN" sz="6400" dirty="0">
              <a:solidFill>
                <a:srgbClr val="FF0000"/>
              </a:solidFill>
              <a:latin typeface="+mn-lt"/>
            </a:endParaRPr>
          </a:p>
        </p:txBody>
      </p:sp>
      <p:pic>
        <p:nvPicPr>
          <p:cNvPr id="3" name="Picture 2">
            <a:extLst>
              <a:ext uri="{FF2B5EF4-FFF2-40B4-BE49-F238E27FC236}">
                <a16:creationId xmlns:a16="http://schemas.microsoft.com/office/drawing/2014/main" id="{CBFE2349-BF3B-400F-9696-364119BDE486}"/>
              </a:ext>
            </a:extLst>
          </p:cNvPr>
          <p:cNvPicPr/>
          <p:nvPr/>
        </p:nvPicPr>
        <p:blipFill>
          <a:blip r:embed="rId2"/>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7F9786AE-B337-945D-A7EF-84307F366933}"/>
              </a:ext>
            </a:extLst>
          </p:cNvPr>
          <p:cNvSpPr/>
          <p:nvPr/>
        </p:nvSpPr>
        <p:spPr>
          <a:xfrm>
            <a:off x="5062194" y="1168924"/>
            <a:ext cx="2762053" cy="876692"/>
          </a:xfrm>
          <a:prstGeom prst="roundRect">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BÀI 4</a:t>
            </a:r>
            <a:endParaRPr lang="vi-VN" sz="6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9841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E88B1-8F35-84F4-0BEB-F795660A063E}"/>
              </a:ext>
            </a:extLst>
          </p:cNvPr>
          <p:cNvSpPr>
            <a:spLocks noGrp="1"/>
          </p:cNvSpPr>
          <p:nvPr>
            <p:ph type="title"/>
          </p:nvPr>
        </p:nvSpPr>
        <p:spPr/>
        <p:txBody>
          <a:bodyPr/>
          <a:lstStyle/>
          <a:p>
            <a:endParaRPr lang="vi-VN"/>
          </a:p>
        </p:txBody>
      </p:sp>
      <p:graphicFrame>
        <p:nvGraphicFramePr>
          <p:cNvPr id="3" name="Object 2">
            <a:extLst>
              <a:ext uri="{FF2B5EF4-FFF2-40B4-BE49-F238E27FC236}">
                <a16:creationId xmlns:a16="http://schemas.microsoft.com/office/drawing/2014/main" id="{488A7F5E-923A-2306-3CAF-050988973BEC}"/>
              </a:ext>
            </a:extLst>
          </p:cNvPr>
          <p:cNvGraphicFramePr>
            <a:graphicFrameLocks noChangeAspect="1"/>
          </p:cNvGraphicFramePr>
          <p:nvPr>
            <p:extLst>
              <p:ext uri="{D42A27DB-BD31-4B8C-83A1-F6EECF244321}">
                <p14:modId xmlns:p14="http://schemas.microsoft.com/office/powerpoint/2010/main" val="1326163490"/>
              </p:ext>
            </p:extLst>
          </p:nvPr>
        </p:nvGraphicFramePr>
        <p:xfrm>
          <a:off x="-1" y="0"/>
          <a:ext cx="12152963" cy="6715432"/>
        </p:xfrm>
        <a:graphic>
          <a:graphicData uri="http://schemas.openxmlformats.org/presentationml/2006/ole">
            <mc:AlternateContent xmlns:mc="http://schemas.openxmlformats.org/markup-compatibility/2006">
              <mc:Choice xmlns:v="urn:schemas-microsoft-com:vml" Requires="v">
                <p:oleObj name="Bitmap Image" r:id="rId2" imgW="9707760" imgH="5364360" progId="Paint.Picture">
                  <p:embed/>
                </p:oleObj>
              </mc:Choice>
              <mc:Fallback>
                <p:oleObj name="Bitmap Image" r:id="rId2" imgW="9707760" imgH="5364360" progId="Paint.Picture">
                  <p:embed/>
                  <p:pic>
                    <p:nvPicPr>
                      <p:cNvPr id="3" name="Object 2">
                        <a:extLst>
                          <a:ext uri="{FF2B5EF4-FFF2-40B4-BE49-F238E27FC236}">
                            <a16:creationId xmlns:a16="http://schemas.microsoft.com/office/drawing/2014/main" id="{64497AA3-87BA-997A-37CC-8725B68B8EBB}"/>
                          </a:ext>
                        </a:extLst>
                      </p:cNvPr>
                      <p:cNvPicPr/>
                      <p:nvPr/>
                    </p:nvPicPr>
                    <p:blipFill>
                      <a:blip r:embed="rId3"/>
                      <a:stretch>
                        <a:fillRect/>
                      </a:stretch>
                    </p:blipFill>
                    <p:spPr>
                      <a:xfrm>
                        <a:off x="-1" y="0"/>
                        <a:ext cx="12152963" cy="6715432"/>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7EFDC672-F13C-8DBC-89E2-F4BCE11A2E01}"/>
              </a:ext>
            </a:extLst>
          </p:cNvPr>
          <p:cNvSpPr txBox="1"/>
          <p:nvPr/>
        </p:nvSpPr>
        <p:spPr>
          <a:xfrm>
            <a:off x="2535810" y="3697379"/>
            <a:ext cx="8974317" cy="1569660"/>
          </a:xfrm>
          <a:prstGeom prst="rect">
            <a:avLst/>
          </a:prstGeom>
          <a:noFill/>
        </p:spPr>
        <p:txBody>
          <a:bodyPr wrap="square" rtlCol="0">
            <a:spAutoFit/>
          </a:bodyPr>
          <a:lstStyle/>
          <a:p>
            <a:pPr algn="ctr"/>
            <a:r>
              <a:rPr lang="en-US" sz="4800" dirty="0" err="1">
                <a:latin typeface="UVN Cat Bien" panose="02090603050305020704" pitchFamily="18" charset="0"/>
              </a:rPr>
              <a:t>Các</a:t>
            </a:r>
            <a:r>
              <a:rPr lang="en-US" sz="4800" dirty="0">
                <a:latin typeface="UVN Cat Bien" panose="02090603050305020704" pitchFamily="18" charset="0"/>
              </a:rPr>
              <a:t> </a:t>
            </a:r>
            <a:r>
              <a:rPr lang="en-US" sz="4800" dirty="0" err="1">
                <a:latin typeface="UVN Cat Bien" panose="02090603050305020704" pitchFamily="18" charset="0"/>
              </a:rPr>
              <a:t>nguyên</a:t>
            </a:r>
            <a:r>
              <a:rPr lang="en-US" sz="4800" dirty="0">
                <a:latin typeface="UVN Cat Bien" panose="02090603050305020704" pitchFamily="18" charset="0"/>
              </a:rPr>
              <a:t> </a:t>
            </a:r>
            <a:r>
              <a:rPr lang="en-US" sz="4800" dirty="0" err="1">
                <a:latin typeface="UVN Cat Bien" panose="02090603050305020704" pitchFamily="18" charset="0"/>
              </a:rPr>
              <a:t>tố</a:t>
            </a:r>
            <a:r>
              <a:rPr lang="en-US" sz="4800" dirty="0">
                <a:latin typeface="UVN Cat Bien" panose="02090603050305020704" pitchFamily="18" charset="0"/>
              </a:rPr>
              <a:t> </a:t>
            </a:r>
            <a:r>
              <a:rPr lang="en-US" sz="4800" dirty="0" err="1">
                <a:latin typeface="UVN Cat Bien" panose="02090603050305020704" pitchFamily="18" charset="0"/>
              </a:rPr>
              <a:t>trong</a:t>
            </a:r>
            <a:r>
              <a:rPr lang="en-US" sz="4800" dirty="0">
                <a:latin typeface="UVN Cat Bien" panose="02090603050305020704" pitchFamily="18" charset="0"/>
              </a:rPr>
              <a:t> </a:t>
            </a:r>
            <a:r>
              <a:rPr lang="en-US" sz="4800" dirty="0" err="1">
                <a:latin typeface="UVN Cat Bien" panose="02090603050305020704" pitchFamily="18" charset="0"/>
              </a:rPr>
              <a:t>cùng</a:t>
            </a:r>
            <a:r>
              <a:rPr lang="en-US" sz="4800" dirty="0">
                <a:latin typeface="UVN Cat Bien" panose="02090603050305020704" pitchFamily="18" charset="0"/>
              </a:rPr>
              <a:t> </a:t>
            </a:r>
            <a:r>
              <a:rPr lang="en-US" sz="4800" dirty="0" err="1">
                <a:latin typeface="UVN Cat Bien" panose="02090603050305020704" pitchFamily="18" charset="0"/>
              </a:rPr>
              <a:t>một</a:t>
            </a:r>
            <a:r>
              <a:rPr lang="en-US" sz="4800" dirty="0">
                <a:latin typeface="UVN Cat Bien" panose="02090603050305020704" pitchFamily="18" charset="0"/>
              </a:rPr>
              <a:t> </a:t>
            </a:r>
            <a:r>
              <a:rPr lang="en-US" sz="4800" dirty="0" err="1">
                <a:latin typeface="UVN Cat Bien" panose="02090603050305020704" pitchFamily="18" charset="0"/>
              </a:rPr>
              <a:t>cột</a:t>
            </a:r>
            <a:r>
              <a:rPr lang="en-US" sz="4800" dirty="0">
                <a:latin typeface="UVN Cat Bien" panose="02090603050305020704" pitchFamily="18" charset="0"/>
              </a:rPr>
              <a:t> </a:t>
            </a:r>
            <a:r>
              <a:rPr lang="en-US" sz="4800" dirty="0" err="1">
                <a:latin typeface="UVN Cat Bien" panose="02090603050305020704" pitchFamily="18" charset="0"/>
              </a:rPr>
              <a:t>có</a:t>
            </a:r>
            <a:r>
              <a:rPr lang="en-US" sz="4800" dirty="0">
                <a:latin typeface="UVN Cat Bien" panose="02090603050305020704" pitchFamily="18" charset="0"/>
              </a:rPr>
              <a:t> </a:t>
            </a:r>
            <a:r>
              <a:rPr lang="en-US" sz="4800" dirty="0" err="1">
                <a:latin typeface="UVN Cat Bien" panose="02090603050305020704" pitchFamily="18" charset="0"/>
              </a:rPr>
              <a:t>tính</a:t>
            </a:r>
            <a:r>
              <a:rPr lang="en-US" sz="4800" dirty="0">
                <a:latin typeface="UVN Cat Bien" panose="02090603050305020704" pitchFamily="18" charset="0"/>
              </a:rPr>
              <a:t> </a:t>
            </a:r>
            <a:r>
              <a:rPr lang="en-US" sz="4800" dirty="0" err="1">
                <a:latin typeface="UVN Cat Bien" panose="02090603050305020704" pitchFamily="18" charset="0"/>
              </a:rPr>
              <a:t>chất</a:t>
            </a:r>
            <a:r>
              <a:rPr lang="en-US" sz="4800" dirty="0">
                <a:latin typeface="UVN Cat Bien" panose="02090603050305020704" pitchFamily="18" charset="0"/>
              </a:rPr>
              <a:t> </a:t>
            </a:r>
            <a:r>
              <a:rPr lang="en-US" sz="4800" dirty="0" err="1">
                <a:latin typeface="UVN Cat Bien" panose="02090603050305020704" pitchFamily="18" charset="0"/>
              </a:rPr>
              <a:t>gần</a:t>
            </a:r>
            <a:r>
              <a:rPr lang="en-US" sz="4800" dirty="0">
                <a:latin typeface="UVN Cat Bien" panose="02090603050305020704" pitchFamily="18" charset="0"/>
              </a:rPr>
              <a:t> </a:t>
            </a:r>
            <a:r>
              <a:rPr lang="en-US" sz="4800" dirty="0" err="1">
                <a:latin typeface="UVN Cat Bien" panose="02090603050305020704" pitchFamily="18" charset="0"/>
              </a:rPr>
              <a:t>giống</a:t>
            </a:r>
            <a:r>
              <a:rPr lang="en-US" sz="4800" dirty="0">
                <a:latin typeface="UVN Cat Bien" panose="02090603050305020704" pitchFamily="18" charset="0"/>
              </a:rPr>
              <a:t> </a:t>
            </a:r>
            <a:r>
              <a:rPr lang="en-US" sz="4800" dirty="0" err="1">
                <a:latin typeface="UVN Cat Bien" panose="02090603050305020704" pitchFamily="18" charset="0"/>
              </a:rPr>
              <a:t>nhau</a:t>
            </a:r>
            <a:endParaRPr lang="vi-VN" sz="4800" dirty="0"/>
          </a:p>
        </p:txBody>
      </p:sp>
    </p:spTree>
    <p:extLst>
      <p:ext uri="{BB962C8B-B14F-4D97-AF65-F5344CB8AC3E}">
        <p14:creationId xmlns:p14="http://schemas.microsoft.com/office/powerpoint/2010/main" val="42848653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a:solidFill>
                  <a:srgbClr val="FF0000"/>
                </a:solidFill>
                <a:latin typeface="Times New Roman" panose="02020603050405020304" pitchFamily="18" charset="0"/>
                <a:cs typeface="Times New Roman" panose="02020603050405020304" pitchFamily="18" charset="0"/>
              </a:rPr>
              <a:t>Tìm hiểu thêm</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0966" y="1685268"/>
            <a:ext cx="7895064" cy="4537113"/>
          </a:xfrm>
          <a:prstGeom prst="rect">
            <a:avLst/>
          </a:prstGeom>
        </p:spPr>
      </p:pic>
    </p:spTree>
    <p:extLst>
      <p:ext uri="{BB962C8B-B14F-4D97-AF65-F5344CB8AC3E}">
        <p14:creationId xmlns:p14="http://schemas.microsoft.com/office/powerpoint/2010/main" val="3462850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hidden="1"/>
          <p:cNvSpPr>
            <a:spLocks noGrp="1"/>
          </p:cNvSpPr>
          <p:nvPr>
            <p:ph type="title"/>
          </p:nvPr>
        </p:nvSpPr>
        <p:spPr/>
        <p:txBody>
          <a:bodyPr/>
          <a:lstStyle/>
          <a:p>
            <a:endParaRPr lang="en-US" altLang="en-US"/>
          </a:p>
        </p:txBody>
      </p:sp>
      <p:pic>
        <p:nvPicPr>
          <p:cNvPr id="276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solidFill>
            <a:srgbClr val="FEF1C7"/>
          </a:solidFill>
          <a:ln>
            <a:noFill/>
          </a:ln>
        </p:spPr>
      </p:pic>
    </p:spTree>
    <p:extLst>
      <p:ext uri="{BB962C8B-B14F-4D97-AF65-F5344CB8AC3E}">
        <p14:creationId xmlns:p14="http://schemas.microsoft.com/office/powerpoint/2010/main" val="1619028689"/>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hidden="1"/>
          <p:cNvSpPr>
            <a:spLocks noGrp="1"/>
          </p:cNvSpPr>
          <p:nvPr>
            <p:ph type="title"/>
          </p:nvPr>
        </p:nvSpPr>
        <p:spPr/>
        <p:txBody>
          <a:bodyPr/>
          <a:lstStyle/>
          <a:p>
            <a:endParaRPr lang="en-US" altLang="en-US"/>
          </a:p>
        </p:txBody>
      </p:sp>
      <p:pic>
        <p:nvPicPr>
          <p:cNvPr id="286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446928"/>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hidden="1"/>
          <p:cNvSpPr>
            <a:spLocks noGrp="1"/>
          </p:cNvSpPr>
          <p:nvPr>
            <p:ph type="title"/>
          </p:nvPr>
        </p:nvSpPr>
        <p:spPr/>
        <p:txBody>
          <a:bodyPr/>
          <a:lstStyle/>
          <a:p>
            <a:r>
              <a:rPr lang="en-US" altLang="en-US" sz="4000"/>
              <a:t>SỰ HÌNH THÀNH CÁC NGUYÊN TỐ HÓA HỌC</a:t>
            </a:r>
          </a:p>
        </p:txBody>
      </p:sp>
      <p:pic>
        <p:nvPicPr>
          <p:cNvPr id="2969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Rectangle 3"/>
          <p:cNvSpPr>
            <a:spLocks noChangeArrowheads="1"/>
          </p:cNvSpPr>
          <p:nvPr/>
        </p:nvSpPr>
        <p:spPr bwMode="auto">
          <a:xfrm>
            <a:off x="1524000" y="5562601"/>
            <a:ext cx="6884988" cy="4619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r>
              <a:rPr lang="en-US" altLang="en-US">
                <a:solidFill>
                  <a:srgbClr val="000000"/>
                </a:solidFill>
              </a:rPr>
              <a:t>https://www.youtube.com/watch?v=o301G-I8_Vw</a:t>
            </a:r>
          </a:p>
        </p:txBody>
      </p:sp>
      <p:sp>
        <p:nvSpPr>
          <p:cNvPr id="29701" name="Rectangle 4"/>
          <p:cNvSpPr>
            <a:spLocks noChangeArrowheads="1"/>
          </p:cNvSpPr>
          <p:nvPr/>
        </p:nvSpPr>
        <p:spPr bwMode="auto">
          <a:xfrm>
            <a:off x="1524000" y="6027738"/>
            <a:ext cx="7772400" cy="83026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r>
              <a:rPr lang="en-US" altLang="en-US">
                <a:solidFill>
                  <a:srgbClr val="000000"/>
                </a:solidFill>
              </a:rPr>
              <a:t>https://www.facebook.com/vatlyhoahocsinhhoc/videos/2338447043138261/</a:t>
            </a:r>
          </a:p>
        </p:txBody>
      </p:sp>
      <p:pic>
        <p:nvPicPr>
          <p:cNvPr id="2" name="y2mate.com - Lịch sử bảng tuần hoàn  có thuyết minh_480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1999" cy="6858000"/>
          </a:xfrm>
          <a:prstGeom prst="rect">
            <a:avLst/>
          </a:prstGeom>
        </p:spPr>
      </p:pic>
    </p:spTree>
    <p:extLst>
      <p:ext uri="{BB962C8B-B14F-4D97-AF65-F5344CB8AC3E}">
        <p14:creationId xmlns:p14="http://schemas.microsoft.com/office/powerpoint/2010/main" val="1795947911"/>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1524000" y="1246189"/>
            <a:ext cx="184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endParaRPr lang="en-US" altLang="en-US">
              <a:solidFill>
                <a:srgbClr val="000000"/>
              </a:solidFill>
            </a:endParaRPr>
          </a:p>
        </p:txBody>
      </p:sp>
      <p:pic>
        <p:nvPicPr>
          <p:cNvPr id="501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349250"/>
            <a:ext cx="7696200" cy="536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 Box 4"/>
          <p:cNvSpPr txBox="1">
            <a:spLocks noChangeArrowheads="1"/>
          </p:cNvSpPr>
          <p:nvPr/>
        </p:nvSpPr>
        <p:spPr bwMode="auto">
          <a:xfrm>
            <a:off x="2895600" y="5973764"/>
            <a:ext cx="64008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just" eaLnBrk="1" fontAlgn="base" hangingPunct="1">
              <a:spcBef>
                <a:spcPct val="50000"/>
              </a:spcBef>
              <a:spcAft>
                <a:spcPct val="0"/>
              </a:spcAft>
            </a:pPr>
            <a:r>
              <a:rPr lang="en-US" altLang="en-US" sz="2200" b="1">
                <a:solidFill>
                  <a:srgbClr val="E8F545"/>
                </a:solidFill>
              </a:rPr>
              <a:t>Bảng phân loại tuần hoàn </a:t>
            </a:r>
            <a:r>
              <a:rPr lang="en-US" altLang="en-US" sz="2200" b="1">
                <a:solidFill>
                  <a:srgbClr val="CCFF33"/>
                </a:solidFill>
              </a:rPr>
              <a:t>( </a:t>
            </a:r>
            <a:r>
              <a:rPr lang="en-US" altLang="en-US" sz="2200" b="1" i="1">
                <a:solidFill>
                  <a:srgbClr val="CCFF33"/>
                </a:solidFill>
              </a:rPr>
              <a:t>dạng bảng ngắn</a:t>
            </a:r>
            <a:r>
              <a:rPr lang="en-US" altLang="en-US" sz="2200" b="1">
                <a:solidFill>
                  <a:srgbClr val="CCFF33"/>
                </a:solidFill>
              </a:rPr>
              <a:t> )</a:t>
            </a:r>
          </a:p>
        </p:txBody>
      </p:sp>
    </p:spTree>
    <p:extLst>
      <p:ext uri="{BB962C8B-B14F-4D97-AF65-F5344CB8AC3E}">
        <p14:creationId xmlns:p14="http://schemas.microsoft.com/office/powerpoint/2010/main" val="767704969"/>
      </p:ext>
    </p:extLst>
  </p:cSld>
  <p:clrMapOvr>
    <a:masterClrMapping/>
  </p:clrMapOvr>
  <p:transition spd="slow">
    <p:diamond/>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strips(downRight)">
                                      <p:cBhvr>
                                        <p:cTn id="7" dur="30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2963863" y="5943600"/>
            <a:ext cx="63246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just" eaLnBrk="1" fontAlgn="base" hangingPunct="1">
              <a:spcBef>
                <a:spcPct val="50000"/>
              </a:spcBef>
              <a:spcAft>
                <a:spcPct val="0"/>
              </a:spcAft>
            </a:pPr>
            <a:r>
              <a:rPr lang="en-US" altLang="en-US" sz="2200" b="1">
                <a:solidFill>
                  <a:srgbClr val="66FF33"/>
                </a:solidFill>
              </a:rPr>
              <a:t>Bảng phân loại tuần hoàn ( </a:t>
            </a:r>
            <a:r>
              <a:rPr lang="en-US" altLang="en-US" sz="2200" b="1" i="1">
                <a:solidFill>
                  <a:srgbClr val="66FF33"/>
                </a:solidFill>
              </a:rPr>
              <a:t>dạng bảng dài</a:t>
            </a:r>
            <a:r>
              <a:rPr lang="en-US" altLang="en-US" sz="2200" b="1">
                <a:solidFill>
                  <a:srgbClr val="66FF33"/>
                </a:solidFill>
              </a:rPr>
              <a:t> )</a:t>
            </a:r>
          </a:p>
        </p:txBody>
      </p:sp>
      <p:pic>
        <p:nvPicPr>
          <p:cNvPr id="512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1500" y="504826"/>
            <a:ext cx="8610600"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AutoShape 4">
            <a:hlinkClick r:id="rId5" action="ppaction://hlinksldjump"/>
          </p:cNvPr>
          <p:cNvSpPr>
            <a:spLocks noChangeArrowheads="1"/>
          </p:cNvSpPr>
          <p:nvPr/>
        </p:nvSpPr>
        <p:spPr bwMode="auto">
          <a:xfrm>
            <a:off x="10287000" y="6477000"/>
            <a:ext cx="381000" cy="381000"/>
          </a:xfrm>
          <a:prstGeom prst="smileyFace">
            <a:avLst>
              <a:gd name="adj" fmla="val 4653"/>
            </a:avLst>
          </a:prstGeom>
          <a:solidFill>
            <a:srgbClr val="FF9966"/>
          </a:solidFill>
          <a:ln w="9525">
            <a:solidFill>
              <a:schemeClr val="tx1"/>
            </a:solidFill>
            <a:round/>
            <a:headEnd/>
            <a:tailEnd/>
          </a:ln>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3983663971"/>
      </p:ext>
    </p:extLst>
  </p:cSld>
  <p:clrMapOvr>
    <a:masterClrMapping/>
  </p:clrMapOvr>
  <p:transition spd="slow">
    <p:split orient="vert"/>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strips(downRight)">
                                      <p:cBhvr>
                                        <p:cTn id="7" dur="30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hidden="1"/>
          <p:cNvSpPr>
            <a:spLocks noGrp="1"/>
          </p:cNvSpPr>
          <p:nvPr>
            <p:ph type="title"/>
          </p:nvPr>
        </p:nvSpPr>
        <p:spPr/>
        <p:txBody>
          <a:bodyPr/>
          <a:lstStyle/>
          <a:p>
            <a:endParaRPr lang="en-US" altLang="en-US"/>
          </a:p>
        </p:txBody>
      </p:sp>
      <p:pic>
        <p:nvPicPr>
          <p:cNvPr id="542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67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9858423"/>
      </p:ext>
    </p:extLst>
  </p:cSld>
  <p:clrMapOvr>
    <a:masterClrMapping/>
  </p:clrMapOvr>
  <p:transition spd="slow">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a:xfrm>
            <a:off x="1817688" y="244476"/>
            <a:ext cx="8850312" cy="760413"/>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prstClr val="black"/>
                </a:solidFill>
                <a:latin typeface="Times New Roman" panose="02020603050405020304" pitchFamily="18" charset="0"/>
                <a:cs typeface="Times New Roman" panose="02020603050405020304" pitchFamily="18" charset="0"/>
              </a:rPr>
              <a:t>NGUYÊN TẮC SẮP XẾP CÁC NGUYÊN TỐ </a:t>
            </a:r>
          </a:p>
        </p:txBody>
      </p:sp>
      <p:sp>
        <p:nvSpPr>
          <p:cNvPr id="4" name="Rounded Rectangle 3"/>
          <p:cNvSpPr/>
          <p:nvPr/>
        </p:nvSpPr>
        <p:spPr>
          <a:xfrm>
            <a:off x="2005014" y="1600200"/>
            <a:ext cx="8307387" cy="12207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tắc</a:t>
            </a:r>
            <a:r>
              <a:rPr lang="en-US" sz="2800" b="1" dirty="0">
                <a:solidFill>
                  <a:prstClr val="white"/>
                </a:solidFill>
                <a:latin typeface="Times New Roman" panose="02020603050405020304" pitchFamily="18" charset="0"/>
                <a:cs typeface="Times New Roman" panose="02020603050405020304" pitchFamily="18" charset="0"/>
              </a:rPr>
              <a:t> 1. </a:t>
            </a:r>
            <a:r>
              <a:rPr lang="en-US" sz="2800" b="1" dirty="0" err="1">
                <a:solidFill>
                  <a:prstClr val="white"/>
                </a:solidFill>
                <a:latin typeface="Times New Roman" panose="02020603050405020304" pitchFamily="18" charset="0"/>
                <a:cs typeface="Times New Roman" panose="02020603050405020304" pitchFamily="18" charset="0"/>
              </a:rPr>
              <a:t>Các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được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sắp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theo</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chiều</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tăng</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dần</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của</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điện</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tích</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hạt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nhân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tử</a:t>
            </a:r>
            <a:r>
              <a:rPr lang="en-US" sz="2800" b="1" dirty="0">
                <a:solidFill>
                  <a:prstClr val="white"/>
                </a:solidFill>
                <a:latin typeface="Times New Roman" panose="02020603050405020304" pitchFamily="18" charset="0"/>
                <a:cs typeface="Times New Roman" panose="02020603050405020304" pitchFamily="18" charset="0"/>
              </a:rPr>
              <a:t>.</a:t>
            </a:r>
          </a:p>
        </p:txBody>
      </p:sp>
      <p:sp>
        <p:nvSpPr>
          <p:cNvPr id="5" name="Rounded Rectangle 4"/>
          <p:cNvSpPr/>
          <p:nvPr/>
        </p:nvSpPr>
        <p:spPr>
          <a:xfrm>
            <a:off x="2005014" y="3444876"/>
            <a:ext cx="8307387" cy="1285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tắc</a:t>
            </a:r>
            <a:r>
              <a:rPr lang="en-US" sz="2800" b="1" dirty="0">
                <a:solidFill>
                  <a:prstClr val="white"/>
                </a:solidFill>
                <a:latin typeface="Times New Roman" panose="02020603050405020304" pitchFamily="18" charset="0"/>
                <a:cs typeface="Times New Roman" panose="02020603050405020304" pitchFamily="18" charset="0"/>
              </a:rPr>
              <a:t> 2. </a:t>
            </a:r>
            <a:r>
              <a:rPr lang="en-US" sz="2800" b="1" dirty="0" err="1">
                <a:solidFill>
                  <a:prstClr val="white"/>
                </a:solidFill>
                <a:latin typeface="Times New Roman" panose="02020603050405020304" pitchFamily="18" charset="0"/>
                <a:cs typeface="Times New Roman" panose="02020603050405020304" pitchFamily="18" charset="0"/>
              </a:rPr>
              <a:t>Các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có</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cùng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số</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lớp</a:t>
            </a:r>
            <a:r>
              <a:rPr lang="en-US" sz="2800" b="1" dirty="0">
                <a:solidFill>
                  <a:srgbClr val="FFFF00"/>
                </a:solidFill>
                <a:latin typeface="Times New Roman" panose="02020603050405020304" pitchFamily="18" charset="0"/>
                <a:cs typeface="Times New Roman" panose="02020603050405020304" pitchFamily="18" charset="0"/>
              </a:rPr>
              <a:t> electron </a:t>
            </a:r>
            <a:r>
              <a:rPr lang="en-US" sz="2800" b="1" dirty="0" err="1">
                <a:solidFill>
                  <a:prstClr val="white"/>
                </a:solidFill>
                <a:latin typeface="Times New Roman" panose="02020603050405020304" pitchFamily="18" charset="0"/>
                <a:cs typeface="Times New Roman" panose="02020603050405020304" pitchFamily="18" charset="0"/>
              </a:rPr>
              <a:t>trong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tử</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được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thành</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một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hàng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gọi</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là</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chu</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kì</a:t>
            </a:r>
            <a:r>
              <a:rPr lang="en-US" sz="2800" b="1" dirty="0">
                <a:solidFill>
                  <a:srgbClr val="FFFF00"/>
                </a:solidFill>
                <a:latin typeface="Times New Roman" panose="02020603050405020304" pitchFamily="18" charset="0"/>
                <a:cs typeface="Times New Roman" panose="02020603050405020304" pitchFamily="18" charset="0"/>
              </a:rPr>
              <a:t>.</a:t>
            </a:r>
          </a:p>
        </p:txBody>
      </p:sp>
      <p:sp>
        <p:nvSpPr>
          <p:cNvPr id="8" name="Rounded Rectangle 7"/>
          <p:cNvSpPr/>
          <p:nvPr/>
        </p:nvSpPr>
        <p:spPr>
          <a:xfrm>
            <a:off x="2005013" y="5283200"/>
            <a:ext cx="8443912" cy="1346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tắc</a:t>
            </a:r>
            <a:r>
              <a:rPr lang="en-US" sz="2800" b="1" dirty="0">
                <a:solidFill>
                  <a:prstClr val="white"/>
                </a:solidFill>
                <a:latin typeface="Times New Roman" panose="02020603050405020304" pitchFamily="18" charset="0"/>
                <a:cs typeface="Times New Roman" panose="02020603050405020304" pitchFamily="18" charset="0"/>
              </a:rPr>
              <a:t> 3. </a:t>
            </a:r>
            <a:r>
              <a:rPr lang="en-US" sz="2800" b="1" dirty="0" err="1">
                <a:solidFill>
                  <a:prstClr val="white"/>
                </a:solidFill>
                <a:latin typeface="Times New Roman" panose="02020603050405020304" pitchFamily="18" charset="0"/>
                <a:cs typeface="Times New Roman" panose="02020603050405020304" pitchFamily="18" charset="0"/>
              </a:rPr>
              <a:t>Các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có</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số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a:solidFill>
                  <a:srgbClr val="FFFF00"/>
                </a:solidFill>
                <a:latin typeface="Times New Roman" panose="02020603050405020304" pitchFamily="18" charset="0"/>
                <a:cs typeface="Times New Roman" panose="02020603050405020304" pitchFamily="18" charset="0"/>
              </a:rPr>
              <a:t>electron </a:t>
            </a:r>
            <a:r>
              <a:rPr lang="en-US" sz="2800" b="1" dirty="0" err="1">
                <a:solidFill>
                  <a:srgbClr val="FFFF00"/>
                </a:solidFill>
                <a:latin typeface="Times New Roman" panose="02020603050405020304" pitchFamily="18" charset="0"/>
                <a:cs typeface="Times New Roman" panose="02020603050405020304" pitchFamily="18" charset="0"/>
              </a:rPr>
              <a:t>hóa</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trị</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trong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tử</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như</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nhau</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được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thành</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một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cột</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gọi</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là</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nhóm</a:t>
            </a:r>
            <a:r>
              <a:rPr lang="en-US" sz="2800" b="1" dirty="0">
                <a:solidFill>
                  <a:prstClr val="white"/>
                </a:solidFill>
                <a:latin typeface="Times New Roman" panose="02020603050405020304" pitchFamily="18" charset="0"/>
                <a:cs typeface="Times New Roman" panose="02020603050405020304" pitchFamily="18" charset="0"/>
              </a:rPr>
              <a:t>.</a:t>
            </a:r>
          </a:p>
        </p:txBody>
      </p:sp>
      <p:sp>
        <p:nvSpPr>
          <p:cNvPr id="3" name="Down Arrow 2"/>
          <p:cNvSpPr/>
          <p:nvPr/>
        </p:nvSpPr>
        <p:spPr>
          <a:xfrm>
            <a:off x="7099301" y="2820989"/>
            <a:ext cx="536575" cy="6238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latin typeface="Calibri"/>
            </a:endParaRPr>
          </a:p>
        </p:txBody>
      </p:sp>
      <p:sp>
        <p:nvSpPr>
          <p:cNvPr id="6" name="Down Arrow 5"/>
          <p:cNvSpPr/>
          <p:nvPr/>
        </p:nvSpPr>
        <p:spPr>
          <a:xfrm>
            <a:off x="7202488" y="4730750"/>
            <a:ext cx="576262" cy="5524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latin typeface="Calibri"/>
            </a:endParaRPr>
          </a:p>
        </p:txBody>
      </p:sp>
    </p:spTree>
    <p:extLst>
      <p:ext uri="{BB962C8B-B14F-4D97-AF65-F5344CB8AC3E}">
        <p14:creationId xmlns:p14="http://schemas.microsoft.com/office/powerpoint/2010/main" val="9569491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animBg="1"/>
      <p:bldP spid="5" grpId="0" animBg="1"/>
      <p:bldP spid="8" grpId="0" animBg="1"/>
      <p:bldP spid="3"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hidden="1"/>
          <p:cNvSpPr>
            <a:spLocks noGrp="1"/>
          </p:cNvSpPr>
          <p:nvPr>
            <p:ph type="title"/>
          </p:nvPr>
        </p:nvSpPr>
        <p:spPr/>
        <p:txBody>
          <a:bodyPr/>
          <a:lstStyle/>
          <a:p>
            <a:pPr eaLnBrk="1" hangingPunct="1"/>
            <a:endParaRPr lang="en-US" altLang="en-US"/>
          </a:p>
        </p:txBody>
      </p:sp>
      <p:pic>
        <p:nvPicPr>
          <p:cNvPr id="5734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5511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55573F76-7FAC-42F4-A6EC-4968FDC6282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FA97E1A8-32D3-470A-A49E-7D864D94B46B}"/>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7435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BB6216-743C-7C0F-DA56-ABF05BB30307}"/>
              </a:ext>
            </a:extLst>
          </p:cNvPr>
          <p:cNvPicPr>
            <a:picLocks noChangeAspect="1"/>
          </p:cNvPicPr>
          <p:nvPr/>
        </p:nvPicPr>
        <p:blipFill>
          <a:blip r:embed="rId2"/>
          <a:stretch>
            <a:fillRect/>
          </a:stretch>
        </p:blipFill>
        <p:spPr>
          <a:xfrm>
            <a:off x="84614" y="0"/>
            <a:ext cx="12022772" cy="6858000"/>
          </a:xfrm>
          <a:prstGeom prst="rect">
            <a:avLst/>
          </a:prstGeom>
        </p:spPr>
      </p:pic>
    </p:spTree>
    <p:extLst>
      <p:ext uri="{BB962C8B-B14F-4D97-AF65-F5344CB8AC3E}">
        <p14:creationId xmlns:p14="http://schemas.microsoft.com/office/powerpoint/2010/main" val="4067293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823D95FB-FDDA-F2B1-DFF4-8DAD97A8F537}"/>
              </a:ext>
            </a:extLst>
          </p:cNvPr>
          <p:cNvSpPr/>
          <p:nvPr/>
        </p:nvSpPr>
        <p:spPr>
          <a:xfrm>
            <a:off x="1047750" y="-180975"/>
            <a:ext cx="2880000" cy="2880000"/>
          </a:xfrm>
          <a:prstGeom prst="ellipse">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Oval 8">
            <a:extLst>
              <a:ext uri="{FF2B5EF4-FFF2-40B4-BE49-F238E27FC236}">
                <a16:creationId xmlns:a16="http://schemas.microsoft.com/office/drawing/2014/main" id="{FDA8C00D-1703-6388-3ECC-EAEE4421ECE9}"/>
              </a:ext>
            </a:extLst>
          </p:cNvPr>
          <p:cNvSpPr/>
          <p:nvPr/>
        </p:nvSpPr>
        <p:spPr>
          <a:xfrm>
            <a:off x="1047750" y="4158976"/>
            <a:ext cx="2880000" cy="2880000"/>
          </a:xfrm>
          <a:prstGeom prst="ellipse">
            <a:avLst/>
          </a:prstGeom>
          <a:solidFill>
            <a:srgbClr val="FFCA7E">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Oval 9">
            <a:extLst>
              <a:ext uri="{FF2B5EF4-FFF2-40B4-BE49-F238E27FC236}">
                <a16:creationId xmlns:a16="http://schemas.microsoft.com/office/drawing/2014/main" id="{FEECC007-2F0C-21E9-28C0-AEEAA72FDBF9}"/>
              </a:ext>
            </a:extLst>
          </p:cNvPr>
          <p:cNvSpPr/>
          <p:nvPr/>
        </p:nvSpPr>
        <p:spPr>
          <a:xfrm>
            <a:off x="1047750" y="1989001"/>
            <a:ext cx="2880000" cy="2880000"/>
          </a:xfrm>
          <a:prstGeom prst="ellipse">
            <a:avLst/>
          </a:prstGeom>
          <a:solidFill>
            <a:srgbClr val="FFE8A4">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1" name="Object 10">
            <a:extLst>
              <a:ext uri="{FF2B5EF4-FFF2-40B4-BE49-F238E27FC236}">
                <a16:creationId xmlns:a16="http://schemas.microsoft.com/office/drawing/2014/main" id="{79259CAB-8188-B868-FB61-DAE0B0EDF446}"/>
              </a:ext>
            </a:extLst>
          </p:cNvPr>
          <p:cNvGraphicFramePr>
            <a:graphicFrameLocks noChangeAspect="1"/>
          </p:cNvGraphicFramePr>
          <p:nvPr>
            <p:extLst>
              <p:ext uri="{D42A27DB-BD31-4B8C-83A1-F6EECF244321}">
                <p14:modId xmlns:p14="http://schemas.microsoft.com/office/powerpoint/2010/main" val="3197488147"/>
              </p:ext>
            </p:extLst>
          </p:nvPr>
        </p:nvGraphicFramePr>
        <p:xfrm>
          <a:off x="10469563" y="225736"/>
          <a:ext cx="1722437" cy="1355725"/>
        </p:xfrm>
        <a:graphic>
          <a:graphicData uri="http://schemas.openxmlformats.org/presentationml/2006/ole">
            <mc:AlternateContent xmlns:mc="http://schemas.openxmlformats.org/markup-compatibility/2006">
              <mc:Choice xmlns:v="urn:schemas-microsoft-com:vml" Requires="v">
                <p:oleObj name="Bitmap Image" r:id="rId2" imgW="1722240" imgH="1356480" progId="Paint.Picture">
                  <p:embed/>
                </p:oleObj>
              </mc:Choice>
              <mc:Fallback>
                <p:oleObj name="Bitmap Image" r:id="rId2" imgW="1722240" imgH="1356480" progId="Paint.Picture">
                  <p:embed/>
                  <p:pic>
                    <p:nvPicPr>
                      <p:cNvPr id="14" name="Object 13">
                        <a:extLst>
                          <a:ext uri="{FF2B5EF4-FFF2-40B4-BE49-F238E27FC236}">
                            <a16:creationId xmlns:a16="http://schemas.microsoft.com/office/drawing/2014/main" id="{3E76C56A-1BA6-865C-2E51-0E8C48E62F53}"/>
                          </a:ext>
                        </a:extLst>
                      </p:cNvPr>
                      <p:cNvPicPr/>
                      <p:nvPr/>
                    </p:nvPicPr>
                    <p:blipFill>
                      <a:blip r:embed="rId3"/>
                      <a:stretch>
                        <a:fillRect/>
                      </a:stretch>
                    </p:blipFill>
                    <p:spPr>
                      <a:xfrm>
                        <a:off x="10469563" y="225736"/>
                        <a:ext cx="1722437" cy="135572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D598EB7A-4875-0D29-0D04-72DF88C4D0F2}"/>
              </a:ext>
            </a:extLst>
          </p:cNvPr>
          <p:cNvSpPr txBox="1"/>
          <p:nvPr/>
        </p:nvSpPr>
        <p:spPr>
          <a:xfrm>
            <a:off x="3927750" y="765853"/>
            <a:ext cx="1059906" cy="1631216"/>
          </a:xfrm>
          <a:prstGeom prst="rect">
            <a:avLst/>
          </a:prstGeom>
          <a:noFill/>
        </p:spPr>
        <p:txBody>
          <a:bodyPr wrap="none" rtlCol="0">
            <a:spAutoFit/>
          </a:bodyPr>
          <a:lstStyle/>
          <a:p>
            <a:r>
              <a:rPr lang="en-US" sz="10000" b="1" dirty="0">
                <a:solidFill>
                  <a:srgbClr val="01B0F1"/>
                </a:solidFill>
                <a:latin typeface=".VnArial Narrow" panose="020B7200000000000000" pitchFamily="34" charset="0"/>
                <a:cs typeface="Times New Roman" panose="02020603050405020304" pitchFamily="18" charset="0"/>
              </a:rPr>
              <a:t>II.</a:t>
            </a:r>
            <a:endParaRPr lang="vi-VN" sz="10000" b="1" dirty="0">
              <a:solidFill>
                <a:srgbClr val="01B0F1"/>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A0D079C2-822F-65DE-A276-8402EA5B32F4}"/>
              </a:ext>
            </a:extLst>
          </p:cNvPr>
          <p:cNvSpPr txBox="1"/>
          <p:nvPr/>
        </p:nvSpPr>
        <p:spPr>
          <a:xfrm>
            <a:off x="2773802" y="2804609"/>
            <a:ext cx="8275198" cy="2862322"/>
          </a:xfrm>
          <a:prstGeom prst="rect">
            <a:avLst/>
          </a:prstGeom>
          <a:noFill/>
        </p:spPr>
        <p:txBody>
          <a:bodyPr wrap="square" rtlCol="0">
            <a:spAutoFit/>
          </a:bodyPr>
          <a:lstStyle/>
          <a:p>
            <a:pPr algn="ctr"/>
            <a:r>
              <a:rPr lang="en-US" sz="6000" b="1" dirty="0">
                <a:solidFill>
                  <a:srgbClr val="01B0F1"/>
                </a:solidFill>
                <a:latin typeface=".VnArial NarrowH" panose="020B7200000000000000" pitchFamily="34" charset="0"/>
              </a:rPr>
              <a:t>CÊU T¹O B¶NG TUÇN </a:t>
            </a:r>
            <a:r>
              <a:rPr lang="en-US" sz="6000" b="1" dirty="0" err="1">
                <a:solidFill>
                  <a:srgbClr val="01B0F1"/>
                </a:solidFill>
                <a:latin typeface=".VnArial NarrowH" panose="020B7200000000000000" pitchFamily="34" charset="0"/>
              </a:rPr>
              <a:t>HoµN</a:t>
            </a:r>
            <a:r>
              <a:rPr lang="en-US" sz="6000" b="1" dirty="0">
                <a:solidFill>
                  <a:srgbClr val="01B0F1"/>
                </a:solidFill>
                <a:latin typeface=".VnArial NarrowH" panose="020B7200000000000000" pitchFamily="34" charset="0"/>
              </a:rPr>
              <a:t> C¸C NGUY£N </a:t>
            </a:r>
            <a:r>
              <a:rPr lang="en-US" sz="6000" b="1" dirty="0" err="1">
                <a:solidFill>
                  <a:srgbClr val="01B0F1"/>
                </a:solidFill>
                <a:latin typeface=".VnArial NarrowH" panose="020B7200000000000000" pitchFamily="34" charset="0"/>
              </a:rPr>
              <a:t>Tè</a:t>
            </a:r>
            <a:r>
              <a:rPr lang="en-US" sz="6000" b="1" dirty="0">
                <a:solidFill>
                  <a:srgbClr val="01B0F1"/>
                </a:solidFill>
                <a:latin typeface=".VnArial NarrowH" panose="020B7200000000000000" pitchFamily="34" charset="0"/>
              </a:rPr>
              <a:t> </a:t>
            </a:r>
            <a:r>
              <a:rPr lang="en-US" sz="6000" b="1" dirty="0" err="1">
                <a:solidFill>
                  <a:srgbClr val="01B0F1"/>
                </a:solidFill>
                <a:latin typeface=".VnArial NarrowH" panose="020B7200000000000000" pitchFamily="34" charset="0"/>
              </a:rPr>
              <a:t>HãA</a:t>
            </a:r>
            <a:r>
              <a:rPr lang="en-US" sz="6000" b="1" dirty="0">
                <a:solidFill>
                  <a:srgbClr val="01B0F1"/>
                </a:solidFill>
                <a:latin typeface=".VnArial NarrowH" panose="020B7200000000000000" pitchFamily="34" charset="0"/>
              </a:rPr>
              <a:t> </a:t>
            </a:r>
            <a:r>
              <a:rPr lang="en-US" sz="6000" b="1" dirty="0" err="1">
                <a:solidFill>
                  <a:srgbClr val="01B0F1"/>
                </a:solidFill>
                <a:latin typeface=".VnArial NarrowH" panose="020B7200000000000000" pitchFamily="34" charset="0"/>
              </a:rPr>
              <a:t>HäC</a:t>
            </a:r>
            <a:endParaRPr lang="vi-VN" sz="6000" b="1" dirty="0">
              <a:solidFill>
                <a:srgbClr val="01B0F1"/>
              </a:solidFill>
            </a:endParaRPr>
          </a:p>
        </p:txBody>
      </p:sp>
    </p:spTree>
    <p:extLst>
      <p:ext uri="{BB962C8B-B14F-4D97-AF65-F5344CB8AC3E}">
        <p14:creationId xmlns:p14="http://schemas.microsoft.com/office/powerpoint/2010/main" val="3002559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B6C1D4-A133-BE51-7F74-C644D9B83E14}"/>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47344" y1="36528" x2="47344" y2="36528"/>
                        <a14:foregroundMark x1="47969" y1="35000" x2="52188" y2="34028"/>
                        <a14:foregroundMark x1="52188" y1="34028" x2="53438" y2="34167"/>
                        <a14:foregroundMark x1="52031" y1="35278" x2="52656" y2="42778"/>
                        <a14:foregroundMark x1="52656" y1="42778" x2="51016" y2="46528"/>
                        <a14:foregroundMark x1="46016" y1="64861" x2="53438" y2="64861"/>
                        <a14:foregroundMark x1="47578" y1="69722" x2="51797" y2="70278"/>
                        <a14:foregroundMark x1="47188" y1="74306" x2="52578" y2="74583"/>
                        <a14:foregroundMark x1="44375" y1="25833" x2="44375" y2="25833"/>
                        <a14:foregroundMark x1="62578" y1="27778" x2="62578" y2="27778"/>
                        <a14:foregroundMark x1="63594" y1="40833" x2="63594" y2="40833"/>
                        <a14:foregroundMark x1="62344" y1="52917" x2="62344" y2="52917"/>
                        <a14:foregroundMark x1="38672" y1="51667" x2="38672" y2="51667"/>
                        <a14:foregroundMark x1="36563" y1="41111" x2="36797" y2="41111"/>
                        <a14:foregroundMark x1="38125" y1="27222" x2="38125" y2="27222"/>
                      </a14:backgroundRemoval>
                    </a14:imgEffect>
                  </a14:imgLayer>
                </a14:imgProps>
              </a:ext>
            </a:extLst>
          </a:blip>
          <a:stretch>
            <a:fillRect/>
          </a:stretch>
        </p:blipFill>
        <p:spPr>
          <a:xfrm>
            <a:off x="-1627829" y="-544750"/>
            <a:ext cx="5120059" cy="2880033"/>
          </a:xfrm>
          <a:prstGeom prst="rect">
            <a:avLst/>
          </a:prstGeom>
        </p:spPr>
      </p:pic>
      <p:graphicFrame>
        <p:nvGraphicFramePr>
          <p:cNvPr id="8" name="Object 7">
            <a:extLst>
              <a:ext uri="{FF2B5EF4-FFF2-40B4-BE49-F238E27FC236}">
                <a16:creationId xmlns:a16="http://schemas.microsoft.com/office/drawing/2014/main" id="{6FA7D944-4686-5CCF-4F47-8FE476FF8C8B}"/>
              </a:ext>
            </a:extLst>
          </p:cNvPr>
          <p:cNvGraphicFramePr>
            <a:graphicFrameLocks noChangeAspect="1"/>
          </p:cNvGraphicFramePr>
          <p:nvPr>
            <p:extLst>
              <p:ext uri="{D42A27DB-BD31-4B8C-83A1-F6EECF244321}">
                <p14:modId xmlns:p14="http://schemas.microsoft.com/office/powerpoint/2010/main" val="1655144020"/>
              </p:ext>
            </p:extLst>
          </p:nvPr>
        </p:nvGraphicFramePr>
        <p:xfrm>
          <a:off x="5584622" y="0"/>
          <a:ext cx="6607378" cy="5803900"/>
        </p:xfrm>
        <a:graphic>
          <a:graphicData uri="http://schemas.openxmlformats.org/presentationml/2006/ole">
            <mc:AlternateContent xmlns:mc="http://schemas.openxmlformats.org/markup-compatibility/2006">
              <mc:Choice xmlns:v="urn:schemas-microsoft-com:vml" Requires="v">
                <p:oleObj name="Bitmap Image" r:id="rId4" imgW="11018520" imgH="6941880" progId="Paint.Picture">
                  <p:embed/>
                </p:oleObj>
              </mc:Choice>
              <mc:Fallback>
                <p:oleObj name="Bitmap Image" r:id="rId4" imgW="11018520" imgH="6941880" progId="Paint.Picture">
                  <p:embed/>
                  <p:pic>
                    <p:nvPicPr>
                      <p:cNvPr id="0" name=""/>
                      <p:cNvPicPr/>
                      <p:nvPr/>
                    </p:nvPicPr>
                    <p:blipFill>
                      <a:blip r:embed="rId5"/>
                      <a:stretch>
                        <a:fillRect/>
                      </a:stretch>
                    </p:blipFill>
                    <p:spPr>
                      <a:xfrm>
                        <a:off x="5584622" y="0"/>
                        <a:ext cx="6607378" cy="58039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EB73D320-946C-F4D4-1AF6-BD8DF2ABC797}"/>
              </a:ext>
            </a:extLst>
          </p:cNvPr>
          <p:cNvSpPr txBox="1"/>
          <p:nvPr/>
        </p:nvSpPr>
        <p:spPr>
          <a:xfrm>
            <a:off x="243192" y="2182103"/>
            <a:ext cx="5120059" cy="3170099"/>
          </a:xfrm>
          <a:prstGeom prst="rect">
            <a:avLst/>
          </a:prstGeom>
          <a:noFill/>
        </p:spPr>
        <p:txBody>
          <a:bodyPr wrap="square" rtlCol="0">
            <a:spAutoFit/>
          </a:bodyPr>
          <a:lstStyle/>
          <a:p>
            <a:pPr algn="ctr"/>
            <a:r>
              <a:rPr lang="en-US" sz="4000" b="1" dirty="0" err="1">
                <a:latin typeface="Times New Roman" panose="02020603050405020304" pitchFamily="18" charset="0"/>
                <a:cs typeface="Times New Roman" panose="02020603050405020304" pitchFamily="18" charset="0"/>
              </a:rPr>
              <a:t>Dựa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vào</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Bảng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tuần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hoàn</a:t>
            </a:r>
            <a:r>
              <a:rPr lang="en-US" sz="4000" b="1" dirty="0">
                <a:latin typeface="Times New Roman" panose="02020603050405020304" pitchFamily="18" charset="0"/>
                <a:cs typeface="Times New Roman" panose="02020603050405020304" pitchFamily="18" charset="0"/>
              </a:rPr>
              <a:t> (SGK – T25) </a:t>
            </a:r>
            <a:r>
              <a:rPr lang="en-US" sz="4000" b="1" dirty="0" err="1">
                <a:latin typeface="Times New Roman" panose="02020603050405020304" pitchFamily="18" charset="0"/>
                <a:cs typeface="Times New Roman" panose="02020603050405020304" pitchFamily="18" charset="0"/>
              </a:rPr>
              <a:t>em</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hãy</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nêu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cấu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tạo</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của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bảng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tuần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hoàn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các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nguyên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tố</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hóa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học</a:t>
            </a:r>
            <a:r>
              <a:rPr lang="en-US" sz="4000" b="1" dirty="0">
                <a:latin typeface="Times New Roman" panose="02020603050405020304" pitchFamily="18" charset="0"/>
                <a:cs typeface="Times New Roman" panose="02020603050405020304" pitchFamily="18" charset="0"/>
              </a:rPr>
              <a:t>?</a:t>
            </a:r>
            <a:endParaRPr lang="vi-VN"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8447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hidden="1"/>
          <p:cNvSpPr>
            <a:spLocks noGrp="1"/>
          </p:cNvSpPr>
          <p:nvPr>
            <p:ph type="title"/>
          </p:nvPr>
        </p:nvSpPr>
        <p:spPr/>
        <p:txBody>
          <a:bodyPr/>
          <a:lstStyle/>
          <a:p>
            <a:pPr eaLnBrk="1" hangingPunct="1">
              <a:buClr>
                <a:srgbClr val="000000"/>
              </a:buClr>
              <a:buSzPts val="1100"/>
            </a:pPr>
            <a:r>
              <a:rPr lang="en-US" altLang="en-US"/>
              <a:t>CẤU TẠO BẢNG TUẦN HOÀN</a:t>
            </a:r>
          </a:p>
        </p:txBody>
      </p:sp>
      <p:pic>
        <p:nvPicPr>
          <p:cNvPr id="583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8841"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7265895"/>
      </p:ext>
    </p:extLst>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hidden="1"/>
          <p:cNvSpPr>
            <a:spLocks noGrp="1"/>
          </p:cNvSpPr>
          <p:nvPr>
            <p:ph type="title"/>
          </p:nvPr>
        </p:nvSpPr>
        <p:spPr/>
        <p:txBody>
          <a:bodyPr/>
          <a:lstStyle/>
          <a:p>
            <a:pPr eaLnBrk="1" hangingPunct="1"/>
            <a:endParaRPr lang="en-US" altLang="en-US"/>
          </a:p>
        </p:txBody>
      </p:sp>
      <p:pic>
        <p:nvPicPr>
          <p:cNvPr id="593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52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7080150"/>
      </p:ext>
    </p:extLst>
  </p:cSld>
  <p:clrMapOvr>
    <a:masterClrMapping/>
  </p:clrMapOvr>
  <p:transition spd="slow" advTm="75273">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01B8506-2DC8-4662-9FE8-6E177DB5A995}"/>
              </a:ext>
            </a:extLst>
          </p:cNvPr>
          <p:cNvSpPr>
            <a:spLocks noGrp="1"/>
          </p:cNvSpPr>
          <p:nvPr>
            <p:ph type="title"/>
          </p:nvPr>
        </p:nvSpPr>
        <p:spPr/>
        <p:txBody>
          <a:bodyPr/>
          <a:lstStyle/>
          <a:p>
            <a:endParaRPr lang="en-US"/>
          </a:p>
        </p:txBody>
      </p:sp>
      <p:sp>
        <p:nvSpPr>
          <p:cNvPr id="6" name="Rectangle 5">
            <a:extLst>
              <a:ext uri="{FF2B5EF4-FFF2-40B4-BE49-F238E27FC236}">
                <a16:creationId xmlns:a16="http://schemas.microsoft.com/office/drawing/2014/main" id="{80C67C24-9334-CAFD-C92A-D9D99D1F23B1}"/>
              </a:ext>
            </a:extLst>
          </p:cNvPr>
          <p:cNvSpPr/>
          <p:nvPr/>
        </p:nvSpPr>
        <p:spPr>
          <a:xfrm>
            <a:off x="2651125" y="4994275"/>
            <a:ext cx="9327356" cy="1343025"/>
          </a:xfrm>
          <a:prstGeom prst="rect">
            <a:avLst/>
          </a:prstGeom>
          <a:solidFill>
            <a:srgbClr val="FDA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schemeClr val="tx1"/>
                </a:solidFill>
                <a:latin typeface="Times New Roman" panose="02020603050405020304" pitchFamily="18" charset="0"/>
                <a:cs typeface="Times New Roman" panose="02020603050405020304" pitchFamily="18" charset="0"/>
              </a:rPr>
              <a:t>Hình</a:t>
            </a:r>
            <a:r>
              <a:rPr lang="en-US" sz="3200" dirty="0">
                <a:solidFill>
                  <a:schemeClr val="tx1"/>
                </a:solidFill>
                <a:latin typeface="Times New Roman" panose="02020603050405020304" pitchFamily="18" charset="0"/>
                <a:cs typeface="Times New Roman" panose="02020603050405020304" pitchFamily="18" charset="0"/>
              </a:rPr>
              <a:t> 4.2 </a:t>
            </a:r>
            <a:r>
              <a:rPr lang="en-US" sz="3200" dirty="0" err="1">
                <a:solidFill>
                  <a:schemeClr val="tx1"/>
                </a:solidFill>
                <a:latin typeface="Times New Roman" panose="02020603050405020304" pitchFamily="18" charset="0"/>
                <a:cs typeface="Times New Roman" panose="02020603050405020304" pitchFamily="18" charset="0"/>
              </a:rPr>
              <a:t>cho</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biết</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các</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thông</a:t>
            </a:r>
            <a:r>
              <a:rPr lang="en-US" sz="3200" dirty="0">
                <a:solidFill>
                  <a:schemeClr val="tx1"/>
                </a:solidFill>
                <a:latin typeface="Times New Roman" panose="02020603050405020304" pitchFamily="18" charset="0"/>
                <a:cs typeface="Times New Roman" panose="02020603050405020304" pitchFamily="18" charset="0"/>
              </a:rPr>
              <a:t> tin </a:t>
            </a:r>
            <a:r>
              <a:rPr lang="en-US" sz="3200" dirty="0" err="1">
                <a:solidFill>
                  <a:schemeClr val="tx1"/>
                </a:solidFill>
                <a:latin typeface="Times New Roman" panose="02020603050405020304" pitchFamily="18" charset="0"/>
                <a:cs typeface="Times New Roman" panose="02020603050405020304" pitchFamily="18" charset="0"/>
              </a:rPr>
              <a:t>gì</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về</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nguyên</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tử</a:t>
            </a:r>
            <a:r>
              <a:rPr lang="en-US" sz="3200" dirty="0">
                <a:solidFill>
                  <a:schemeClr val="tx1"/>
                </a:solidFill>
                <a:latin typeface="Times New Roman" panose="02020603050405020304" pitchFamily="18" charset="0"/>
                <a:cs typeface="Times New Roman" panose="02020603050405020304" pitchFamily="18" charset="0"/>
              </a:rPr>
              <a:t> Oxygen?</a:t>
            </a:r>
            <a:endParaRPr lang="vi-VN" sz="3200" dirty="0">
              <a:solidFill>
                <a:schemeClr val="tx1"/>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33D83848-4EAA-190C-C2AE-E99DBCD42482}"/>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8" name="Object 7">
            <a:extLst>
              <a:ext uri="{FF2B5EF4-FFF2-40B4-BE49-F238E27FC236}">
                <a16:creationId xmlns:a16="http://schemas.microsoft.com/office/drawing/2014/main" id="{B16DA09A-609E-828D-8F92-3AD2F668C1C1}"/>
              </a:ext>
            </a:extLst>
          </p:cNvPr>
          <p:cNvGraphicFramePr>
            <a:graphicFrameLocks noChangeAspect="1"/>
          </p:cNvGraphicFramePr>
          <p:nvPr>
            <p:extLst>
              <p:ext uri="{D42A27DB-BD31-4B8C-83A1-F6EECF244321}">
                <p14:modId xmlns:p14="http://schemas.microsoft.com/office/powerpoint/2010/main" val="3041075538"/>
              </p:ext>
            </p:extLst>
          </p:nvPr>
        </p:nvGraphicFramePr>
        <p:xfrm>
          <a:off x="234950" y="1624013"/>
          <a:ext cx="1624013" cy="2941637"/>
        </p:xfrm>
        <a:graphic>
          <a:graphicData uri="http://schemas.openxmlformats.org/presentationml/2006/ole">
            <mc:AlternateContent xmlns:mc="http://schemas.openxmlformats.org/markup-compatibility/2006">
              <mc:Choice xmlns:v="urn:schemas-microsoft-com:vml" Requires="v">
                <p:oleObj name="Bitmap Image" r:id="rId2" imgW="1623240" imgH="2941200" progId="Paint.Picture">
                  <p:embed/>
                </p:oleObj>
              </mc:Choice>
              <mc:Fallback>
                <p:oleObj name="Bitmap Image" r:id="rId2" imgW="1623240" imgH="2941200" progId="Paint.Picture">
                  <p:embed/>
                  <p:pic>
                    <p:nvPicPr>
                      <p:cNvPr id="5" name="Object 4">
                        <a:extLst>
                          <a:ext uri="{FF2B5EF4-FFF2-40B4-BE49-F238E27FC236}">
                            <a16:creationId xmlns:a16="http://schemas.microsoft.com/office/drawing/2014/main" id="{0108C2FA-B51C-7AA5-8AFA-7009100AF104}"/>
                          </a:ext>
                        </a:extLst>
                      </p:cNvPr>
                      <p:cNvPicPr/>
                      <p:nvPr/>
                    </p:nvPicPr>
                    <p:blipFill>
                      <a:blip r:embed="rId3"/>
                      <a:stretch>
                        <a:fillRect/>
                      </a:stretch>
                    </p:blipFill>
                    <p:spPr>
                      <a:xfrm>
                        <a:off x="234950" y="1624013"/>
                        <a:ext cx="1624013" cy="2941637"/>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EA94A473-605B-8048-36CB-98EEE30C78BF}"/>
              </a:ext>
            </a:extLst>
          </p:cNvPr>
          <p:cNvGraphicFramePr>
            <a:graphicFrameLocks noChangeAspect="1"/>
          </p:cNvGraphicFramePr>
          <p:nvPr>
            <p:extLst>
              <p:ext uri="{D42A27DB-BD31-4B8C-83A1-F6EECF244321}">
                <p14:modId xmlns:p14="http://schemas.microsoft.com/office/powerpoint/2010/main" val="3149957263"/>
              </p:ext>
            </p:extLst>
          </p:nvPr>
        </p:nvGraphicFramePr>
        <p:xfrm>
          <a:off x="2651125" y="338514"/>
          <a:ext cx="9099550" cy="3577849"/>
        </p:xfrm>
        <a:graphic>
          <a:graphicData uri="http://schemas.openxmlformats.org/presentationml/2006/ole">
            <mc:AlternateContent xmlns:mc="http://schemas.openxmlformats.org/markup-compatibility/2006">
              <mc:Choice xmlns:v="urn:schemas-microsoft-com:vml" Requires="v">
                <p:oleObj name="Bitmap Image" r:id="rId4" imgW="5966640" imgH="2346840" progId="Paint.Picture">
                  <p:embed/>
                </p:oleObj>
              </mc:Choice>
              <mc:Fallback>
                <p:oleObj name="Bitmap Image" r:id="rId4" imgW="5966640" imgH="2346840" progId="Paint.Picture">
                  <p:embed/>
                  <p:pic>
                    <p:nvPicPr>
                      <p:cNvPr id="6" name="Object 5">
                        <a:extLst>
                          <a:ext uri="{FF2B5EF4-FFF2-40B4-BE49-F238E27FC236}">
                            <a16:creationId xmlns:a16="http://schemas.microsoft.com/office/drawing/2014/main" id="{DD5F328D-9870-453F-4A68-E2ABFB7510C4}"/>
                          </a:ext>
                        </a:extLst>
                      </p:cNvPr>
                      <p:cNvPicPr/>
                      <p:nvPr/>
                    </p:nvPicPr>
                    <p:blipFill>
                      <a:blip r:embed="rId5"/>
                      <a:stretch>
                        <a:fillRect/>
                      </a:stretch>
                    </p:blipFill>
                    <p:spPr>
                      <a:xfrm>
                        <a:off x="2651125" y="338514"/>
                        <a:ext cx="9099550" cy="3577849"/>
                      </a:xfrm>
                      <a:prstGeom prst="rect">
                        <a:avLst/>
                      </a:prstGeom>
                      <a:ln>
                        <a:noFill/>
                      </a:ln>
                    </p:spPr>
                  </p:pic>
                </p:oleObj>
              </mc:Fallback>
            </mc:AlternateContent>
          </a:graphicData>
        </a:graphic>
      </p:graphicFrame>
      <p:pic>
        <p:nvPicPr>
          <p:cNvPr id="10" name="Picture 9">
            <a:extLst>
              <a:ext uri="{FF2B5EF4-FFF2-40B4-BE49-F238E27FC236}">
                <a16:creationId xmlns:a16="http://schemas.microsoft.com/office/drawing/2014/main" id="{A3B6DA5C-2966-AC81-992B-3F024DF5B00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1244600" y="4044950"/>
            <a:ext cx="2813050" cy="2813050"/>
          </a:xfrm>
          <a:prstGeom prst="rect">
            <a:avLst/>
          </a:prstGeom>
        </p:spPr>
      </p:pic>
    </p:spTree>
    <p:extLst>
      <p:ext uri="{BB962C8B-B14F-4D97-AF65-F5344CB8AC3E}">
        <p14:creationId xmlns:p14="http://schemas.microsoft.com/office/powerpoint/2010/main" val="1787810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1BF41B3B-8031-48E8-A741-77C38CECFA9E}"/>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9A17F257-D159-4A28-B957-6D2772ECE787}"/>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04478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8E8D038E-1B86-4ED0-BB89-556F727E7764}"/>
              </a:ext>
            </a:extLst>
          </p:cNvPr>
          <p:cNvSpPr>
            <a:spLocks noGrp="1"/>
          </p:cNvSpPr>
          <p:nvPr>
            <p:ph type="title"/>
          </p:nvPr>
        </p:nvSpPr>
        <p:spPr/>
        <p:txBody>
          <a:bodyPr/>
          <a:lstStyle/>
          <a:p>
            <a:pPr algn="ctr">
              <a:spcBef>
                <a:spcPts val="0"/>
              </a:spcBef>
              <a:spcAft>
                <a:spcPts val="0"/>
              </a:spcAft>
            </a:pPr>
            <a:r>
              <a:rPr lang="vi-VN" sz="4267">
                <a:solidFill>
                  <a:schemeClr val="accent3"/>
                </a:solidFill>
                <a:latin typeface="+mn-lt"/>
              </a:rPr>
              <a:t>VẬN DỤNG</a:t>
            </a:r>
            <a:endParaRPr lang="vi-VN" sz="4267" dirty="0">
              <a:solidFill>
                <a:schemeClr val="accent3"/>
              </a:solidFill>
              <a:latin typeface="+mn-lt"/>
            </a:endParaRPr>
          </a:p>
        </p:txBody>
      </p:sp>
      <p:pic>
        <p:nvPicPr>
          <p:cNvPr id="3" name="Picture 2">
            <a:extLst>
              <a:ext uri="{FF2B5EF4-FFF2-40B4-BE49-F238E27FC236}">
                <a16:creationId xmlns:a16="http://schemas.microsoft.com/office/drawing/2014/main" id="{354652BA-340E-4D93-96B8-55057D967D85}"/>
              </a:ext>
            </a:extLst>
          </p:cNvPr>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03E390D9-310D-5200-1EA4-007D867684B9}"/>
              </a:ext>
            </a:extLst>
          </p:cNvPr>
          <p:cNvSpPr/>
          <p:nvPr/>
        </p:nvSpPr>
        <p:spPr>
          <a:xfrm>
            <a:off x="4223208" y="1187777"/>
            <a:ext cx="6400800" cy="1894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183A2599-B8D6-AA89-3DB5-CB62C2980B88}"/>
              </a:ext>
            </a:extLst>
          </p:cNvPr>
          <p:cNvSpPr/>
          <p:nvPr/>
        </p:nvSpPr>
        <p:spPr>
          <a:xfrm>
            <a:off x="4119514" y="1112363"/>
            <a:ext cx="6636470" cy="4854804"/>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5" name="Object 4">
            <a:extLst>
              <a:ext uri="{FF2B5EF4-FFF2-40B4-BE49-F238E27FC236}">
                <a16:creationId xmlns:a16="http://schemas.microsoft.com/office/drawing/2014/main" id="{D43F01E3-DD4C-3DD3-DF50-8AF47161BC67}"/>
              </a:ext>
            </a:extLst>
          </p:cNvPr>
          <p:cNvGraphicFramePr>
            <a:graphicFrameLocks noChangeAspect="1"/>
          </p:cNvGraphicFramePr>
          <p:nvPr>
            <p:extLst>
              <p:ext uri="{D42A27DB-BD31-4B8C-83A1-F6EECF244321}">
                <p14:modId xmlns:p14="http://schemas.microsoft.com/office/powerpoint/2010/main" val="305483168"/>
              </p:ext>
            </p:extLst>
          </p:nvPr>
        </p:nvGraphicFramePr>
        <p:xfrm>
          <a:off x="4458878" y="2347274"/>
          <a:ext cx="6400800" cy="1960776"/>
        </p:xfrm>
        <a:graphic>
          <a:graphicData uri="http://schemas.openxmlformats.org/presentationml/2006/ole">
            <mc:AlternateContent xmlns:mc="http://schemas.openxmlformats.org/markup-compatibility/2006">
              <mc:Choice xmlns:v="urn:schemas-microsoft-com:vml" Requires="v">
                <p:oleObj name="Bitmap Image" r:id="rId3" imgW="7132320" imgH="1539360" progId="Paint.Picture">
                  <p:embed/>
                </p:oleObj>
              </mc:Choice>
              <mc:Fallback>
                <p:oleObj name="Bitmap Image" r:id="rId3" imgW="7132320" imgH="1539360" progId="Paint.Picture">
                  <p:embed/>
                  <p:pic>
                    <p:nvPicPr>
                      <p:cNvPr id="0" name=""/>
                      <p:cNvPicPr/>
                      <p:nvPr/>
                    </p:nvPicPr>
                    <p:blipFill>
                      <a:blip r:embed="rId4"/>
                      <a:stretch>
                        <a:fillRect/>
                      </a:stretch>
                    </p:blipFill>
                    <p:spPr>
                      <a:xfrm>
                        <a:off x="4458878" y="2347274"/>
                        <a:ext cx="6400800" cy="1960776"/>
                      </a:xfrm>
                      <a:prstGeom prst="rect">
                        <a:avLst/>
                      </a:prstGeom>
                    </p:spPr>
                  </p:pic>
                </p:oleObj>
              </mc:Fallback>
            </mc:AlternateContent>
          </a:graphicData>
        </a:graphic>
      </p:graphicFrame>
    </p:spTree>
    <p:extLst>
      <p:ext uri="{BB962C8B-B14F-4D97-AF65-F5344CB8AC3E}">
        <p14:creationId xmlns:p14="http://schemas.microsoft.com/office/powerpoint/2010/main" val="3769000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9B728337-1BE2-4DE9-A866-F9D3A1BAC137}"/>
              </a:ext>
            </a:extLst>
          </p:cNvPr>
          <p:cNvSpPr>
            <a:spLocks noGrp="1"/>
          </p:cNvSpPr>
          <p:nvPr>
            <p:ph type="title"/>
          </p:nvPr>
        </p:nvSpPr>
        <p:spPr/>
        <p:txBody>
          <a:bodyPr/>
          <a:lstStyle/>
          <a:p>
            <a:endParaRPr lang="en-US"/>
          </a:p>
        </p:txBody>
      </p:sp>
      <p:graphicFrame>
        <p:nvGraphicFramePr>
          <p:cNvPr id="4" name="Object 3">
            <a:extLst>
              <a:ext uri="{FF2B5EF4-FFF2-40B4-BE49-F238E27FC236}">
                <a16:creationId xmlns:a16="http://schemas.microsoft.com/office/drawing/2014/main" id="{2904A6AB-6B32-DA1F-2BAD-D4BFE70629E9}"/>
              </a:ext>
            </a:extLst>
          </p:cNvPr>
          <p:cNvGraphicFramePr>
            <a:graphicFrameLocks noChangeAspect="1"/>
          </p:cNvGraphicFramePr>
          <p:nvPr>
            <p:extLst>
              <p:ext uri="{D42A27DB-BD31-4B8C-83A1-F6EECF244321}">
                <p14:modId xmlns:p14="http://schemas.microsoft.com/office/powerpoint/2010/main" val="1922212544"/>
              </p:ext>
            </p:extLst>
          </p:nvPr>
        </p:nvGraphicFramePr>
        <p:xfrm>
          <a:off x="5223668" y="317500"/>
          <a:ext cx="1744663" cy="487363"/>
        </p:xfrm>
        <a:graphic>
          <a:graphicData uri="http://schemas.openxmlformats.org/presentationml/2006/ole">
            <mc:AlternateContent xmlns:mc="http://schemas.openxmlformats.org/markup-compatibility/2006">
              <mc:Choice xmlns:v="urn:schemas-microsoft-com:vml" Requires="v">
                <p:oleObj name="Bitmap Image" r:id="rId2" imgW="1744920" imgH="487800" progId="Paint.Picture">
                  <p:embed/>
                </p:oleObj>
              </mc:Choice>
              <mc:Fallback>
                <p:oleObj name="Bitmap Image" r:id="rId2" imgW="1744920" imgH="487800" progId="Paint.Picture">
                  <p:embed/>
                  <p:pic>
                    <p:nvPicPr>
                      <p:cNvPr id="4" name="Object 3">
                        <a:extLst>
                          <a:ext uri="{FF2B5EF4-FFF2-40B4-BE49-F238E27FC236}">
                            <a16:creationId xmlns:a16="http://schemas.microsoft.com/office/drawing/2014/main" id="{DEDA53A4-F488-E697-17FC-0117BA6EA171}"/>
                          </a:ext>
                        </a:extLst>
                      </p:cNvPr>
                      <p:cNvPicPr/>
                      <p:nvPr/>
                    </p:nvPicPr>
                    <p:blipFill>
                      <a:blip r:embed="rId3"/>
                      <a:stretch>
                        <a:fillRect/>
                      </a:stretch>
                    </p:blipFill>
                    <p:spPr>
                      <a:xfrm>
                        <a:off x="5223668" y="317500"/>
                        <a:ext cx="1744663" cy="487363"/>
                      </a:xfrm>
                      <a:prstGeom prst="rect">
                        <a:avLst/>
                      </a:prstGeom>
                    </p:spPr>
                  </p:pic>
                </p:oleObj>
              </mc:Fallback>
            </mc:AlternateContent>
          </a:graphicData>
        </a:graphic>
      </p:graphicFrame>
      <p:sp>
        <p:nvSpPr>
          <p:cNvPr id="5" name="Rectangle: Rounded Corners 4">
            <a:extLst>
              <a:ext uri="{FF2B5EF4-FFF2-40B4-BE49-F238E27FC236}">
                <a16:creationId xmlns:a16="http://schemas.microsoft.com/office/drawing/2014/main" id="{72FA6E1B-D3BD-5480-C91A-847A07BB5530}"/>
              </a:ext>
            </a:extLst>
          </p:cNvPr>
          <p:cNvSpPr/>
          <p:nvPr/>
        </p:nvSpPr>
        <p:spPr>
          <a:xfrm>
            <a:off x="3629025" y="1006079"/>
            <a:ext cx="4600575" cy="1576387"/>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oxygen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p>
          <a:p>
            <a:pPr algn="ct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proton = 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eletron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đơn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vị</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điện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tích</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hạt</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nhân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8</a:t>
            </a:r>
            <a:endParaRPr lang="vi-VN"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204C142F-331D-3CC6-71E1-8844DB7F89FA}"/>
              </a:ext>
            </a:extLst>
          </p:cNvPr>
          <p:cNvSpPr/>
          <p:nvPr/>
        </p:nvSpPr>
        <p:spPr>
          <a:xfrm>
            <a:off x="552450" y="2934892"/>
            <a:ext cx="4600575" cy="2595561"/>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ở ô số 6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endPar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Ký</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hóa</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học</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C</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Carbon</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6</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Khối</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lượng</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12</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eletron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6</a:t>
            </a:r>
          </a:p>
        </p:txBody>
      </p:sp>
      <p:sp>
        <p:nvSpPr>
          <p:cNvPr id="7" name="Rectangle: Rounded Corners 6">
            <a:extLst>
              <a:ext uri="{FF2B5EF4-FFF2-40B4-BE49-F238E27FC236}">
                <a16:creationId xmlns:a16="http://schemas.microsoft.com/office/drawing/2014/main" id="{EAFE6D45-690E-E006-E2A5-A6A94917E63A}"/>
              </a:ext>
            </a:extLst>
          </p:cNvPr>
          <p:cNvSpPr/>
          <p:nvPr/>
        </p:nvSpPr>
        <p:spPr>
          <a:xfrm>
            <a:off x="7044531" y="2930129"/>
            <a:ext cx="4600575" cy="2605086"/>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ở ô số 11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endPar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Ký</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hóa</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học</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Na</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Sodium</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11</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Khối</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lượng</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23</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eletron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11</a:t>
            </a:r>
          </a:p>
        </p:txBody>
      </p:sp>
    </p:spTree>
    <p:extLst>
      <p:ext uri="{BB962C8B-B14F-4D97-AF65-F5344CB8AC3E}">
        <p14:creationId xmlns:p14="http://schemas.microsoft.com/office/powerpoint/2010/main" val="4172891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F1D7B51-6D1C-B87A-0CE2-5BC5D445E19A}"/>
              </a:ext>
            </a:extLst>
          </p:cNvPr>
          <p:cNvSpPr/>
          <p:nvPr/>
        </p:nvSpPr>
        <p:spPr>
          <a:xfrm>
            <a:off x="2095500" y="4924425"/>
            <a:ext cx="10096500" cy="1933575"/>
          </a:xfrm>
          <a:prstGeom prst="rect">
            <a:avLst/>
          </a:prstGeom>
          <a:solidFill>
            <a:srgbClr val="FDA18A"/>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9">
            <a:extLst>
              <a:ext uri="{FF2B5EF4-FFF2-40B4-BE49-F238E27FC236}">
                <a16:creationId xmlns:a16="http://schemas.microsoft.com/office/drawing/2014/main" id="{D496925C-E89A-7B4E-1AEE-22B2B7011CA5}"/>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1" name="Object 10">
            <a:extLst>
              <a:ext uri="{FF2B5EF4-FFF2-40B4-BE49-F238E27FC236}">
                <a16:creationId xmlns:a16="http://schemas.microsoft.com/office/drawing/2014/main" id="{C85D27EA-29BA-27A8-2655-A6723A570552}"/>
              </a:ext>
            </a:extLst>
          </p:cNvPr>
          <p:cNvGraphicFramePr>
            <a:graphicFrameLocks noChangeAspect="1"/>
          </p:cNvGraphicFramePr>
          <p:nvPr>
            <p:extLst>
              <p:ext uri="{D42A27DB-BD31-4B8C-83A1-F6EECF244321}">
                <p14:modId xmlns:p14="http://schemas.microsoft.com/office/powerpoint/2010/main" val="3537201839"/>
              </p:ext>
            </p:extLst>
          </p:nvPr>
        </p:nvGraphicFramePr>
        <p:xfrm>
          <a:off x="222250" y="2103437"/>
          <a:ext cx="1516063" cy="2651125"/>
        </p:xfrm>
        <a:graphic>
          <a:graphicData uri="http://schemas.openxmlformats.org/presentationml/2006/ole">
            <mc:AlternateContent xmlns:mc="http://schemas.openxmlformats.org/markup-compatibility/2006">
              <mc:Choice xmlns:v="urn:schemas-microsoft-com:vml" Requires="v">
                <p:oleObj name="Bitmap Image" r:id="rId2" imgW="1516320" imgH="2651760" progId="Paint.Picture">
                  <p:embed/>
                </p:oleObj>
              </mc:Choice>
              <mc:Fallback>
                <p:oleObj name="Bitmap Image" r:id="rId2" imgW="1516320" imgH="2651760" progId="Paint.Picture">
                  <p:embed/>
                  <p:pic>
                    <p:nvPicPr>
                      <p:cNvPr id="5" name="Object 4">
                        <a:extLst>
                          <a:ext uri="{FF2B5EF4-FFF2-40B4-BE49-F238E27FC236}">
                            <a16:creationId xmlns:a16="http://schemas.microsoft.com/office/drawing/2014/main" id="{B1C0DA6B-5127-20F4-A6CE-24CD67429014}"/>
                          </a:ext>
                        </a:extLst>
                      </p:cNvPr>
                      <p:cNvPicPr/>
                      <p:nvPr/>
                    </p:nvPicPr>
                    <p:blipFill>
                      <a:blip r:embed="rId3"/>
                      <a:stretch>
                        <a:fillRect/>
                      </a:stretch>
                    </p:blipFill>
                    <p:spPr>
                      <a:xfrm>
                        <a:off x="222250" y="2103437"/>
                        <a:ext cx="1516063" cy="26511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4DF3770E-A341-7D3A-570A-1E6862D6FE14}"/>
              </a:ext>
            </a:extLst>
          </p:cNvPr>
          <p:cNvGraphicFramePr>
            <a:graphicFrameLocks noChangeAspect="1"/>
          </p:cNvGraphicFramePr>
          <p:nvPr>
            <p:extLst>
              <p:ext uri="{D42A27DB-BD31-4B8C-83A1-F6EECF244321}">
                <p14:modId xmlns:p14="http://schemas.microsoft.com/office/powerpoint/2010/main" val="1020404812"/>
              </p:ext>
            </p:extLst>
          </p:nvPr>
        </p:nvGraphicFramePr>
        <p:xfrm>
          <a:off x="2286000" y="-1"/>
          <a:ext cx="9906000" cy="4924426"/>
        </p:xfrm>
        <a:graphic>
          <a:graphicData uri="http://schemas.openxmlformats.org/presentationml/2006/ole">
            <mc:AlternateContent xmlns:mc="http://schemas.openxmlformats.org/markup-compatibility/2006">
              <mc:Choice xmlns:v="urn:schemas-microsoft-com:vml" Requires="v">
                <p:oleObj name="Bitmap Image" r:id="rId4" imgW="11018520" imgH="6941880" progId="Paint.Picture">
                  <p:embed/>
                </p:oleObj>
              </mc:Choice>
              <mc:Fallback>
                <p:oleObj name="Bitmap Image" r:id="rId4" imgW="11018520" imgH="6941880" progId="Paint.Picture">
                  <p:embed/>
                  <p:pic>
                    <p:nvPicPr>
                      <p:cNvPr id="6" name="Object 5">
                        <a:extLst>
                          <a:ext uri="{FF2B5EF4-FFF2-40B4-BE49-F238E27FC236}">
                            <a16:creationId xmlns:a16="http://schemas.microsoft.com/office/drawing/2014/main" id="{66021C3F-8E65-7A30-3F5E-D5FEEC3F6807}"/>
                          </a:ext>
                        </a:extLst>
                      </p:cNvPr>
                      <p:cNvPicPr/>
                      <p:nvPr/>
                    </p:nvPicPr>
                    <p:blipFill>
                      <a:blip r:embed="rId5"/>
                      <a:stretch>
                        <a:fillRect/>
                      </a:stretch>
                    </p:blipFill>
                    <p:spPr>
                      <a:xfrm>
                        <a:off x="2286000" y="-1"/>
                        <a:ext cx="9906000" cy="4924426"/>
                      </a:xfrm>
                      <a:prstGeom prst="rect">
                        <a:avLst/>
                      </a:prstGeom>
                    </p:spPr>
                  </p:pic>
                </p:oleObj>
              </mc:Fallback>
            </mc:AlternateContent>
          </a:graphicData>
        </a:graphic>
      </p:graphicFrame>
      <p:pic>
        <p:nvPicPr>
          <p:cNvPr id="13" name="Picture 12">
            <a:extLst>
              <a:ext uri="{FF2B5EF4-FFF2-40B4-BE49-F238E27FC236}">
                <a16:creationId xmlns:a16="http://schemas.microsoft.com/office/drawing/2014/main" id="{6B79369B-F1D1-B6AF-7A66-D8D812BBF51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33337" y="3742531"/>
            <a:ext cx="3429794" cy="3429794"/>
          </a:xfrm>
          <a:prstGeom prst="rect">
            <a:avLst/>
          </a:prstGeom>
        </p:spPr>
      </p:pic>
      <p:sp>
        <p:nvSpPr>
          <p:cNvPr id="14" name="TextBox 13">
            <a:extLst>
              <a:ext uri="{FF2B5EF4-FFF2-40B4-BE49-F238E27FC236}">
                <a16:creationId xmlns:a16="http://schemas.microsoft.com/office/drawing/2014/main" id="{59B3B760-4312-7A07-4B2A-A4B6699B0433}"/>
              </a:ext>
            </a:extLst>
          </p:cNvPr>
          <p:cNvSpPr txBox="1"/>
          <p:nvPr/>
        </p:nvSpPr>
        <p:spPr>
          <a:xfrm>
            <a:off x="2319337" y="5088761"/>
            <a:ext cx="9739313" cy="1384995"/>
          </a:xfrm>
          <a:prstGeom prst="rect">
            <a:avLst/>
          </a:prstGeom>
          <a:noFill/>
        </p:spPr>
        <p:txBody>
          <a:bodyPr wrap="square">
            <a:spAutoFit/>
          </a:bodyPr>
          <a:lstStyle/>
          <a:p>
            <a:pPr algn="just"/>
            <a:r>
              <a:rPr lang="en-US" sz="2800" dirty="0">
                <a:latin typeface="Times New Roman" panose="02020603050405020304" pitchFamily="18" charset="0"/>
                <a:cs typeface="Times New Roman" panose="02020603050405020304" pitchFamily="18" charset="0"/>
              </a:rPr>
              <a:t>Quan </a:t>
            </a:r>
            <a:r>
              <a:rPr lang="en-US" sz="2800" dirty="0" err="1">
                <a:latin typeface="Times New Roman" panose="02020603050405020304" pitchFamily="18" charset="0"/>
                <a:cs typeface="Times New Roman" panose="02020603050405020304" pitchFamily="18" charset="0"/>
              </a:rPr>
              <a:t>sát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số </a:t>
            </a:r>
            <a:r>
              <a:rPr lang="en-US" sz="2800" dirty="0" err="1">
                <a:latin typeface="Times New Roman" panose="02020603050405020304" pitchFamily="18" charset="0"/>
                <a:cs typeface="Times New Roman" panose="02020603050405020304" pitchFamily="18" charset="0"/>
              </a:rPr>
              <a: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số </a:t>
            </a:r>
            <a:r>
              <a:rPr lang="en-US" sz="2800" dirty="0" err="1">
                <a:latin typeface="Times New Roman" panose="02020603050405020304" pitchFamily="18" charset="0"/>
                <a:cs typeface="Times New Roman" panose="02020603050405020304" pitchFamily="18" charset="0"/>
              </a:rPr>
              <a:t>lớp</a:t>
            </a:r>
            <a:r>
              <a:rPr lang="en-US" sz="2800" dirty="0">
                <a:latin typeface="Times New Roman" panose="02020603050405020304" pitchFamily="18" charset="0"/>
                <a:cs typeface="Times New Roman" panose="02020603050405020304" pitchFamily="18" charset="0"/>
              </a:rPr>
              <a:t> electron </a:t>
            </a:r>
            <a:r>
              <a:rPr lang="en-US" sz="2800" dirty="0" err="1">
                <a:latin typeface="Times New Roman" panose="02020603050405020304" pitchFamily="18" charset="0"/>
                <a:cs typeface="Times New Roman" panose="02020603050405020304" pitchFamily="18" charset="0"/>
              </a:rPr>
              <a:t>lần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lượt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Carbon (C) và  </a:t>
            </a:r>
            <a:r>
              <a:rPr lang="en-US" sz="2800" dirty="0" err="1">
                <a:latin typeface="Times New Roman" panose="02020603050405020304" pitchFamily="18" charset="0"/>
                <a:cs typeface="Times New Roman" panose="02020603050405020304" pitchFamily="18" charset="0"/>
              </a:rPr>
              <a:t>Aluminium</a:t>
            </a:r>
            <a:r>
              <a:rPr lang="en-US" sz="2800" dirty="0">
                <a:latin typeface="Times New Roman" panose="02020603050405020304" pitchFamily="18" charset="0"/>
                <a:cs typeface="Times New Roman" panose="02020603050405020304" pitchFamily="18" charset="0"/>
              </a:rPr>
              <a:t> (Al) . Hai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ở chu </a:t>
            </a:r>
            <a:r>
              <a:rPr lang="en-US" sz="2800" dirty="0" err="1">
                <a:latin typeface="Times New Roman" panose="02020603050405020304" pitchFamily="18" charset="0"/>
                <a:cs typeface="Times New Roman" panose="02020603050405020304" pitchFamily="18" charset="0"/>
              </a:rPr>
              <a:t>kì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11501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E98C6E89-E5EE-4E4C-BA4D-293C6C350C67}"/>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A2F358E0-3E82-41BC-A934-18EBA4FB4672}"/>
              </a:ext>
            </a:extLst>
          </p:cNvPr>
          <p:cNvPicPr/>
          <p:nvPr/>
        </p:nvPicPr>
        <p:blipFill>
          <a:blip r:embed="rId2"/>
          <a:stretch>
            <a:fillRect/>
          </a:stretch>
        </p:blipFill>
        <p:spPr>
          <a:xfrm>
            <a:off x="0" y="0"/>
            <a:ext cx="12192000" cy="6858000"/>
          </a:xfrm>
          <a:prstGeom prst="rect">
            <a:avLst/>
          </a:prstGeom>
        </p:spPr>
      </p:pic>
      <p:sp>
        <p:nvSpPr>
          <p:cNvPr id="4" name="Oval 3"/>
          <p:cNvSpPr/>
          <p:nvPr/>
        </p:nvSpPr>
        <p:spPr>
          <a:xfrm>
            <a:off x="4859867" y="2692400"/>
            <a:ext cx="7620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a:ea typeface="+mn-ea"/>
                <a:cs typeface="+mn-cs"/>
              </a:rPr>
              <a:t>11</a:t>
            </a:r>
          </a:p>
        </p:txBody>
      </p:sp>
      <p:sp>
        <p:nvSpPr>
          <p:cNvPr id="5" name="Oval 4"/>
          <p:cNvSpPr/>
          <p:nvPr/>
        </p:nvSpPr>
        <p:spPr>
          <a:xfrm>
            <a:off x="9245600" y="3429000"/>
            <a:ext cx="7620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a:ea typeface="+mn-ea"/>
                <a:cs typeface="+mn-cs"/>
              </a:rPr>
              <a:t>7</a:t>
            </a:r>
          </a:p>
        </p:txBody>
      </p:sp>
    </p:spTree>
    <p:extLst>
      <p:ext uri="{BB962C8B-B14F-4D97-AF65-F5344CB8AC3E}">
        <p14:creationId xmlns:p14="http://schemas.microsoft.com/office/powerpoint/2010/main" val="30764858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F030FBB4-3737-B7E2-8ED6-67D344A06E4C}"/>
              </a:ext>
            </a:extLst>
          </p:cNvPr>
          <p:cNvSpPr/>
          <p:nvPr/>
        </p:nvSpPr>
        <p:spPr>
          <a:xfrm>
            <a:off x="-856035" y="2227634"/>
            <a:ext cx="5272391" cy="4630366"/>
          </a:xfrm>
          <a:prstGeom prst="ellipse">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9" name="Object 8">
            <a:extLst>
              <a:ext uri="{FF2B5EF4-FFF2-40B4-BE49-F238E27FC236}">
                <a16:creationId xmlns:a16="http://schemas.microsoft.com/office/drawing/2014/main" id="{5FEC1539-A6E6-8859-C78C-85EF1770492C}"/>
              </a:ext>
            </a:extLst>
          </p:cNvPr>
          <p:cNvGraphicFramePr>
            <a:graphicFrameLocks noChangeAspect="1"/>
          </p:cNvGraphicFramePr>
          <p:nvPr>
            <p:extLst>
              <p:ext uri="{D42A27DB-BD31-4B8C-83A1-F6EECF244321}">
                <p14:modId xmlns:p14="http://schemas.microsoft.com/office/powerpoint/2010/main" val="1469736121"/>
              </p:ext>
            </p:extLst>
          </p:nvPr>
        </p:nvGraphicFramePr>
        <p:xfrm>
          <a:off x="-64515" y="498474"/>
          <a:ext cx="1844675" cy="2201863"/>
        </p:xfrm>
        <a:graphic>
          <a:graphicData uri="http://schemas.openxmlformats.org/presentationml/2006/ole">
            <mc:AlternateContent xmlns:mc="http://schemas.openxmlformats.org/markup-compatibility/2006">
              <mc:Choice xmlns:v="urn:schemas-microsoft-com:vml" Requires="v">
                <p:oleObj name="Bitmap Image" r:id="rId2" imgW="1843920" imgH="2202120" progId="Paint.Picture">
                  <p:embed/>
                </p:oleObj>
              </mc:Choice>
              <mc:Fallback>
                <p:oleObj name="Bitmap Image" r:id="rId2" imgW="1843920" imgH="2202120" progId="Paint.Picture">
                  <p:embed/>
                  <p:pic>
                    <p:nvPicPr>
                      <p:cNvPr id="6" name="Object 5">
                        <a:extLst>
                          <a:ext uri="{FF2B5EF4-FFF2-40B4-BE49-F238E27FC236}">
                            <a16:creationId xmlns:a16="http://schemas.microsoft.com/office/drawing/2014/main" id="{A84C305C-CC2C-39CF-A0B0-3F6E37C8C30B}"/>
                          </a:ext>
                        </a:extLst>
                      </p:cNvPr>
                      <p:cNvPicPr/>
                      <p:nvPr/>
                    </p:nvPicPr>
                    <p:blipFill>
                      <a:blip r:embed="rId3"/>
                      <a:stretch>
                        <a:fillRect/>
                      </a:stretch>
                    </p:blipFill>
                    <p:spPr>
                      <a:xfrm>
                        <a:off x="-64515" y="498474"/>
                        <a:ext cx="1844675" cy="220186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436723D2-E7DD-3CCF-0B37-923B313D93CB}"/>
              </a:ext>
            </a:extLst>
          </p:cNvPr>
          <p:cNvGraphicFramePr>
            <a:graphicFrameLocks noChangeAspect="1"/>
          </p:cNvGraphicFramePr>
          <p:nvPr>
            <p:extLst>
              <p:ext uri="{D42A27DB-BD31-4B8C-83A1-F6EECF244321}">
                <p14:modId xmlns:p14="http://schemas.microsoft.com/office/powerpoint/2010/main" val="561794212"/>
              </p:ext>
            </p:extLst>
          </p:nvPr>
        </p:nvGraphicFramePr>
        <p:xfrm>
          <a:off x="2000122" y="1358498"/>
          <a:ext cx="7802563" cy="2141537"/>
        </p:xfrm>
        <a:graphic>
          <a:graphicData uri="http://schemas.openxmlformats.org/presentationml/2006/ole">
            <mc:AlternateContent xmlns:mc="http://schemas.openxmlformats.org/markup-compatibility/2006">
              <mc:Choice xmlns:v="urn:schemas-microsoft-com:vml" Requires="v">
                <p:oleObj name="Bitmap Image" r:id="rId4" imgW="7803000" imgH="2141280" progId="Paint.Picture">
                  <p:embed/>
                </p:oleObj>
              </mc:Choice>
              <mc:Fallback>
                <p:oleObj name="Bitmap Image" r:id="rId4" imgW="7803000" imgH="2141280" progId="Paint.Picture">
                  <p:embed/>
                  <p:pic>
                    <p:nvPicPr>
                      <p:cNvPr id="7" name="Object 6">
                        <a:extLst>
                          <a:ext uri="{FF2B5EF4-FFF2-40B4-BE49-F238E27FC236}">
                            <a16:creationId xmlns:a16="http://schemas.microsoft.com/office/drawing/2014/main" id="{B115DE69-C3E2-DA85-3C66-54BAC386AAC4}"/>
                          </a:ext>
                        </a:extLst>
                      </p:cNvPr>
                      <p:cNvPicPr/>
                      <p:nvPr/>
                    </p:nvPicPr>
                    <p:blipFill>
                      <a:blip r:embed="rId5"/>
                      <a:stretch>
                        <a:fillRect/>
                      </a:stretch>
                    </p:blipFill>
                    <p:spPr>
                      <a:xfrm>
                        <a:off x="2000122" y="1358498"/>
                        <a:ext cx="7802563" cy="2141537"/>
                      </a:xfrm>
                      <a:prstGeom prst="rect">
                        <a:avLst/>
                      </a:prstGeom>
                    </p:spPr>
                  </p:pic>
                </p:oleObj>
              </mc:Fallback>
            </mc:AlternateContent>
          </a:graphicData>
        </a:graphic>
      </p:graphicFrame>
    </p:spTree>
    <p:extLst>
      <p:ext uri="{BB962C8B-B14F-4D97-AF65-F5344CB8AC3E}">
        <p14:creationId xmlns:p14="http://schemas.microsoft.com/office/powerpoint/2010/main" val="38076821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FF484EB6-4C0A-41B7-8EE5-A0037882A540}"/>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B5765525-D87F-4FEF-A886-F70D580062C3}"/>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76296665"/>
      </p:ext>
    </p:extLst>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9155AE0C-E426-486B-8411-78B09570CE62}"/>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5D2133A7-7873-4BF5-A104-6F58E0756256}"/>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0061203"/>
      </p:ext>
    </p:extLst>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C5012BD3-91D0-4AAD-A4C8-8CB14A051D9A}"/>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7D4349D5-0AA5-4386-853A-067587545CA8}"/>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59188315"/>
      </p:ext>
    </p:extLst>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E5E846C1-60A8-43C6-90C0-05DD5EFE9A7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5FD2A1BB-7890-414D-AC0F-476A3AD81EFA}"/>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84733140"/>
      </p:ext>
    </p:extLst>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91A4DE9-E872-4B11-9181-8B24F9F193AD}"/>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97A56A21-A5A6-4181-A755-4E6076867DFD}"/>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05918233"/>
      </p:ext>
    </p:extLst>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4B9213A-74B6-4B53-B1CC-9D199C684EEB}"/>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DF84F190-513E-4F32-8B08-818C6A221739}"/>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16495921"/>
      </p:ext>
    </p:extLst>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8BAB51DA-8379-44CE-921D-5A1A2AE96DF7}"/>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3814E6C5-D9FA-45D8-93C0-141D6E10134B}"/>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89810693"/>
      </p:ext>
    </p:extLst>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A08335EC-C373-4A3E-8002-D8F26D23CB54}"/>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B2BEF2D4-A879-44B1-A5D1-9F3C2E189C3A}"/>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70690701"/>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F40739C3-659A-F5D6-02A3-BB6387AC1543}"/>
              </a:ext>
            </a:extLst>
          </p:cNvPr>
          <p:cNvGraphicFramePr>
            <a:graphicFrameLocks noChangeAspect="1"/>
          </p:cNvGraphicFramePr>
          <p:nvPr>
            <p:extLst>
              <p:ext uri="{D42A27DB-BD31-4B8C-83A1-F6EECF244321}">
                <p14:modId xmlns:p14="http://schemas.microsoft.com/office/powerpoint/2010/main" val="1777340667"/>
              </p:ext>
            </p:extLst>
          </p:nvPr>
        </p:nvGraphicFramePr>
        <p:xfrm>
          <a:off x="2586119" y="5222631"/>
          <a:ext cx="9143863" cy="1404414"/>
        </p:xfrm>
        <a:graphic>
          <a:graphicData uri="http://schemas.openxmlformats.org/presentationml/2006/ole">
            <mc:AlternateContent xmlns:mc="http://schemas.openxmlformats.org/markup-compatibility/2006">
              <mc:Choice xmlns:v="urn:schemas-microsoft-com:vml" Requires="v">
                <p:oleObj name="Bitmap Image" r:id="rId2" imgW="6698160" imgH="1028880" progId="Paint.Picture">
                  <p:embed/>
                </p:oleObj>
              </mc:Choice>
              <mc:Fallback>
                <p:oleObj name="Bitmap Image" r:id="rId2" imgW="6698160" imgH="1028880" progId="Paint.Picture">
                  <p:embed/>
                  <p:pic>
                    <p:nvPicPr>
                      <p:cNvPr id="0" name=""/>
                      <p:cNvPicPr/>
                      <p:nvPr/>
                    </p:nvPicPr>
                    <p:blipFill>
                      <a:blip r:embed="rId3"/>
                      <a:stretch>
                        <a:fillRect/>
                      </a:stretch>
                    </p:blipFill>
                    <p:spPr>
                      <a:xfrm>
                        <a:off x="2586119" y="5222631"/>
                        <a:ext cx="9143863" cy="1404414"/>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EF3D7075-779B-7C8F-3315-80649A558CCC}"/>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5" name="Object 4">
            <a:extLst>
              <a:ext uri="{FF2B5EF4-FFF2-40B4-BE49-F238E27FC236}">
                <a16:creationId xmlns:a16="http://schemas.microsoft.com/office/drawing/2014/main" id="{9636F062-D0C4-2A87-2C71-65E72F2F0787}"/>
              </a:ext>
            </a:extLst>
          </p:cNvPr>
          <p:cNvGraphicFramePr>
            <a:graphicFrameLocks noChangeAspect="1"/>
          </p:cNvGraphicFramePr>
          <p:nvPr>
            <p:extLst>
              <p:ext uri="{D42A27DB-BD31-4B8C-83A1-F6EECF244321}">
                <p14:modId xmlns:p14="http://schemas.microsoft.com/office/powerpoint/2010/main" val="533581618"/>
              </p:ext>
            </p:extLst>
          </p:nvPr>
        </p:nvGraphicFramePr>
        <p:xfrm>
          <a:off x="222250" y="2103437"/>
          <a:ext cx="1516063" cy="2651125"/>
        </p:xfrm>
        <a:graphic>
          <a:graphicData uri="http://schemas.openxmlformats.org/presentationml/2006/ole">
            <mc:AlternateContent xmlns:mc="http://schemas.openxmlformats.org/markup-compatibility/2006">
              <mc:Choice xmlns:v="urn:schemas-microsoft-com:vml" Requires="v">
                <p:oleObj name="Bitmap Image" r:id="rId4" imgW="1516320" imgH="2651760" progId="Paint.Picture">
                  <p:embed/>
                </p:oleObj>
              </mc:Choice>
              <mc:Fallback>
                <p:oleObj name="Bitmap Image" r:id="rId4" imgW="1516320" imgH="2651760" progId="Paint.Picture">
                  <p:embed/>
                  <p:pic>
                    <p:nvPicPr>
                      <p:cNvPr id="11" name="Object 10">
                        <a:extLst>
                          <a:ext uri="{FF2B5EF4-FFF2-40B4-BE49-F238E27FC236}">
                            <a16:creationId xmlns:a16="http://schemas.microsoft.com/office/drawing/2014/main" id="{C85D27EA-29BA-27A8-2655-A6723A570552}"/>
                          </a:ext>
                        </a:extLst>
                      </p:cNvPr>
                      <p:cNvPicPr/>
                      <p:nvPr/>
                    </p:nvPicPr>
                    <p:blipFill>
                      <a:blip r:embed="rId5"/>
                      <a:stretch>
                        <a:fillRect/>
                      </a:stretch>
                    </p:blipFill>
                    <p:spPr>
                      <a:xfrm>
                        <a:off x="222250" y="2103437"/>
                        <a:ext cx="1516063" cy="2651125"/>
                      </a:xfrm>
                      <a:prstGeom prst="rect">
                        <a:avLst/>
                      </a:prstGeom>
                    </p:spPr>
                  </p:pic>
                </p:oleObj>
              </mc:Fallback>
            </mc:AlternateContent>
          </a:graphicData>
        </a:graphic>
      </p:graphicFrame>
      <p:grpSp>
        <p:nvGrpSpPr>
          <p:cNvPr id="57" name="Group 56">
            <a:extLst>
              <a:ext uri="{FF2B5EF4-FFF2-40B4-BE49-F238E27FC236}">
                <a16:creationId xmlns:a16="http://schemas.microsoft.com/office/drawing/2014/main" id="{464ADC73-AB5D-E618-91F6-20FA307E07E4}"/>
              </a:ext>
            </a:extLst>
          </p:cNvPr>
          <p:cNvGrpSpPr/>
          <p:nvPr/>
        </p:nvGrpSpPr>
        <p:grpSpPr>
          <a:xfrm>
            <a:off x="3094383" y="3789727"/>
            <a:ext cx="642320" cy="617388"/>
            <a:chOff x="2783298" y="643413"/>
            <a:chExt cx="642320" cy="617388"/>
          </a:xfrm>
        </p:grpSpPr>
        <p:sp>
          <p:nvSpPr>
            <p:cNvPr id="11" name="Oval 10">
              <a:extLst>
                <a:ext uri="{FF2B5EF4-FFF2-40B4-BE49-F238E27FC236}">
                  <a16:creationId xmlns:a16="http://schemas.microsoft.com/office/drawing/2014/main" id="{B966F9FD-B59E-9F74-73B6-BF47BE9A5740}"/>
                </a:ext>
              </a:extLst>
            </p:cNvPr>
            <p:cNvSpPr/>
            <p:nvPr/>
          </p:nvSpPr>
          <p:spPr>
            <a:xfrm>
              <a:off x="2783298" y="643413"/>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Oval 7">
              <a:extLst>
                <a:ext uri="{FF2B5EF4-FFF2-40B4-BE49-F238E27FC236}">
                  <a16:creationId xmlns:a16="http://schemas.microsoft.com/office/drawing/2014/main" id="{6A667FC6-2A5C-E296-321B-6A4E0A9CF27E}"/>
                </a:ext>
              </a:extLst>
            </p:cNvPr>
            <p:cNvSpPr/>
            <p:nvPr/>
          </p:nvSpPr>
          <p:spPr>
            <a:xfrm>
              <a:off x="2941163" y="801278"/>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9" name="TextBox 8">
              <a:extLst>
                <a:ext uri="{FF2B5EF4-FFF2-40B4-BE49-F238E27FC236}">
                  <a16:creationId xmlns:a16="http://schemas.microsoft.com/office/drawing/2014/main" id="{771238D5-CD41-CFF9-9FD8-EE7B4DE37010}"/>
                </a:ext>
              </a:extLst>
            </p:cNvPr>
            <p:cNvSpPr txBox="1"/>
            <p:nvPr/>
          </p:nvSpPr>
          <p:spPr>
            <a:xfrm>
              <a:off x="2883441" y="767441"/>
              <a:ext cx="417102" cy="369332"/>
            </a:xfrm>
            <a:prstGeom prst="rect">
              <a:avLst/>
            </a:prstGeom>
            <a:noFill/>
          </p:spPr>
          <p:txBody>
            <a:bodyPr wrap="none" rtlCol="0">
              <a:spAutoFit/>
            </a:bodyPr>
            <a:lstStyle/>
            <a:p>
              <a:r>
                <a:rPr lang="en-US" dirty="0"/>
                <a:t>+1</a:t>
              </a:r>
              <a:endParaRPr lang="vi-VN" dirty="0"/>
            </a:p>
          </p:txBody>
        </p:sp>
        <p:sp>
          <p:nvSpPr>
            <p:cNvPr id="13" name="Oval 12">
              <a:extLst>
                <a:ext uri="{FF2B5EF4-FFF2-40B4-BE49-F238E27FC236}">
                  <a16:creationId xmlns:a16="http://schemas.microsoft.com/office/drawing/2014/main" id="{7125A105-A222-6477-1E8A-E307085F6615}"/>
                </a:ext>
              </a:extLst>
            </p:cNvPr>
            <p:cNvSpPr/>
            <p:nvPr/>
          </p:nvSpPr>
          <p:spPr>
            <a:xfrm flipH="1" flipV="1">
              <a:off x="3317618" y="1048936"/>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58" name="Group 57">
            <a:extLst>
              <a:ext uri="{FF2B5EF4-FFF2-40B4-BE49-F238E27FC236}">
                <a16:creationId xmlns:a16="http://schemas.microsoft.com/office/drawing/2014/main" id="{2390D774-6927-7330-8112-185E45CDB67B}"/>
              </a:ext>
            </a:extLst>
          </p:cNvPr>
          <p:cNvGrpSpPr/>
          <p:nvPr/>
        </p:nvGrpSpPr>
        <p:grpSpPr>
          <a:xfrm>
            <a:off x="4194534" y="3789727"/>
            <a:ext cx="642320" cy="617388"/>
            <a:chOff x="3935692" y="643413"/>
            <a:chExt cx="642320" cy="617388"/>
          </a:xfrm>
        </p:grpSpPr>
        <p:sp>
          <p:nvSpPr>
            <p:cNvPr id="14" name="Oval 13">
              <a:extLst>
                <a:ext uri="{FF2B5EF4-FFF2-40B4-BE49-F238E27FC236}">
                  <a16:creationId xmlns:a16="http://schemas.microsoft.com/office/drawing/2014/main" id="{26185292-9A90-F81F-9DCA-18CA88016BC6}"/>
                </a:ext>
              </a:extLst>
            </p:cNvPr>
            <p:cNvSpPr/>
            <p:nvPr/>
          </p:nvSpPr>
          <p:spPr>
            <a:xfrm>
              <a:off x="3935692" y="643413"/>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Oval 14">
              <a:extLst>
                <a:ext uri="{FF2B5EF4-FFF2-40B4-BE49-F238E27FC236}">
                  <a16:creationId xmlns:a16="http://schemas.microsoft.com/office/drawing/2014/main" id="{19FFC59F-9485-EB87-8CE5-CFA1C7A70968}"/>
                </a:ext>
              </a:extLst>
            </p:cNvPr>
            <p:cNvSpPr/>
            <p:nvPr/>
          </p:nvSpPr>
          <p:spPr>
            <a:xfrm>
              <a:off x="4093557" y="801278"/>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 name="TextBox 15">
              <a:extLst>
                <a:ext uri="{FF2B5EF4-FFF2-40B4-BE49-F238E27FC236}">
                  <a16:creationId xmlns:a16="http://schemas.microsoft.com/office/drawing/2014/main" id="{DCFAEF49-710C-6FE9-C47B-B49F060025E8}"/>
                </a:ext>
              </a:extLst>
            </p:cNvPr>
            <p:cNvSpPr txBox="1"/>
            <p:nvPr/>
          </p:nvSpPr>
          <p:spPr>
            <a:xfrm>
              <a:off x="4035835" y="767441"/>
              <a:ext cx="417102" cy="369332"/>
            </a:xfrm>
            <a:prstGeom prst="rect">
              <a:avLst/>
            </a:prstGeom>
            <a:noFill/>
          </p:spPr>
          <p:txBody>
            <a:bodyPr wrap="none" rtlCol="0">
              <a:spAutoFit/>
            </a:bodyPr>
            <a:lstStyle/>
            <a:p>
              <a:r>
                <a:rPr lang="en-US" dirty="0"/>
                <a:t>+2</a:t>
              </a:r>
              <a:endParaRPr lang="vi-VN" dirty="0"/>
            </a:p>
          </p:txBody>
        </p:sp>
        <p:sp>
          <p:nvSpPr>
            <p:cNvPr id="17" name="Oval 16">
              <a:extLst>
                <a:ext uri="{FF2B5EF4-FFF2-40B4-BE49-F238E27FC236}">
                  <a16:creationId xmlns:a16="http://schemas.microsoft.com/office/drawing/2014/main" id="{550C6246-AE4A-2782-B606-6A1BC0AC23D5}"/>
                </a:ext>
              </a:extLst>
            </p:cNvPr>
            <p:cNvSpPr/>
            <p:nvPr/>
          </p:nvSpPr>
          <p:spPr>
            <a:xfrm flipH="1" flipV="1">
              <a:off x="4470012" y="1048936"/>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2" name="Oval 21">
              <a:extLst>
                <a:ext uri="{FF2B5EF4-FFF2-40B4-BE49-F238E27FC236}">
                  <a16:creationId xmlns:a16="http://schemas.microsoft.com/office/drawing/2014/main" id="{BA8805E1-A5B2-CF24-AD8A-91A913EDF9AB}"/>
                </a:ext>
              </a:extLst>
            </p:cNvPr>
            <p:cNvSpPr/>
            <p:nvPr/>
          </p:nvSpPr>
          <p:spPr>
            <a:xfrm flipH="1" flipV="1">
              <a:off x="3966988" y="693278"/>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59" name="Group 58">
            <a:extLst>
              <a:ext uri="{FF2B5EF4-FFF2-40B4-BE49-F238E27FC236}">
                <a16:creationId xmlns:a16="http://schemas.microsoft.com/office/drawing/2014/main" id="{711792F4-A3B5-6E95-F15C-B304EA5339A7}"/>
              </a:ext>
            </a:extLst>
          </p:cNvPr>
          <p:cNvGrpSpPr/>
          <p:nvPr/>
        </p:nvGrpSpPr>
        <p:grpSpPr>
          <a:xfrm>
            <a:off x="5294685" y="3559014"/>
            <a:ext cx="1078814" cy="1078814"/>
            <a:chOff x="4902897" y="368617"/>
            <a:chExt cx="1078814" cy="1078814"/>
          </a:xfrm>
        </p:grpSpPr>
        <p:sp>
          <p:nvSpPr>
            <p:cNvPr id="23" name="Oval 22">
              <a:extLst>
                <a:ext uri="{FF2B5EF4-FFF2-40B4-BE49-F238E27FC236}">
                  <a16:creationId xmlns:a16="http://schemas.microsoft.com/office/drawing/2014/main" id="{A95C1077-30E9-2A67-1A43-58A1E5DB2BD5}"/>
                </a:ext>
              </a:extLst>
            </p:cNvPr>
            <p:cNvSpPr/>
            <p:nvPr/>
          </p:nvSpPr>
          <p:spPr>
            <a:xfrm>
              <a:off x="5137436" y="609576"/>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4" name="Oval 23">
              <a:extLst>
                <a:ext uri="{FF2B5EF4-FFF2-40B4-BE49-F238E27FC236}">
                  <a16:creationId xmlns:a16="http://schemas.microsoft.com/office/drawing/2014/main" id="{5864BF92-8C66-4288-152D-96DB540749D2}"/>
                </a:ext>
              </a:extLst>
            </p:cNvPr>
            <p:cNvSpPr/>
            <p:nvPr/>
          </p:nvSpPr>
          <p:spPr>
            <a:xfrm>
              <a:off x="5295301" y="767441"/>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5" name="TextBox 24">
              <a:extLst>
                <a:ext uri="{FF2B5EF4-FFF2-40B4-BE49-F238E27FC236}">
                  <a16:creationId xmlns:a16="http://schemas.microsoft.com/office/drawing/2014/main" id="{415C7DE4-2DA6-E07D-20D7-D652EBCD6BF3}"/>
                </a:ext>
              </a:extLst>
            </p:cNvPr>
            <p:cNvSpPr txBox="1"/>
            <p:nvPr/>
          </p:nvSpPr>
          <p:spPr>
            <a:xfrm>
              <a:off x="5237579" y="733604"/>
              <a:ext cx="417102" cy="369332"/>
            </a:xfrm>
            <a:prstGeom prst="rect">
              <a:avLst/>
            </a:prstGeom>
            <a:noFill/>
          </p:spPr>
          <p:txBody>
            <a:bodyPr wrap="none" rtlCol="0">
              <a:spAutoFit/>
            </a:bodyPr>
            <a:lstStyle/>
            <a:p>
              <a:r>
                <a:rPr lang="en-US" dirty="0"/>
                <a:t>+3</a:t>
              </a:r>
              <a:endParaRPr lang="vi-VN" dirty="0"/>
            </a:p>
          </p:txBody>
        </p:sp>
        <p:sp>
          <p:nvSpPr>
            <p:cNvPr id="26" name="Oval 25">
              <a:extLst>
                <a:ext uri="{FF2B5EF4-FFF2-40B4-BE49-F238E27FC236}">
                  <a16:creationId xmlns:a16="http://schemas.microsoft.com/office/drawing/2014/main" id="{2E41F302-8938-7A3F-C142-9279C8EF3150}"/>
                </a:ext>
              </a:extLst>
            </p:cNvPr>
            <p:cNvSpPr/>
            <p:nvPr/>
          </p:nvSpPr>
          <p:spPr>
            <a:xfrm flipH="1" flipV="1">
              <a:off x="5671756" y="101509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7" name="Oval 26">
              <a:extLst>
                <a:ext uri="{FF2B5EF4-FFF2-40B4-BE49-F238E27FC236}">
                  <a16:creationId xmlns:a16="http://schemas.microsoft.com/office/drawing/2014/main" id="{9C6A3EB4-49EC-70A7-C9CC-E439C45B0769}"/>
                </a:ext>
              </a:extLst>
            </p:cNvPr>
            <p:cNvSpPr/>
            <p:nvPr/>
          </p:nvSpPr>
          <p:spPr>
            <a:xfrm>
              <a:off x="4902897" y="368617"/>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8" name="Oval 27">
              <a:extLst>
                <a:ext uri="{FF2B5EF4-FFF2-40B4-BE49-F238E27FC236}">
                  <a16:creationId xmlns:a16="http://schemas.microsoft.com/office/drawing/2014/main" id="{005FA004-D3B0-4F04-4723-4771EC265787}"/>
                </a:ext>
              </a:extLst>
            </p:cNvPr>
            <p:cNvSpPr/>
            <p:nvPr/>
          </p:nvSpPr>
          <p:spPr>
            <a:xfrm flipH="1" flipV="1">
              <a:off x="5710862" y="128865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9" name="Oval 28">
              <a:extLst>
                <a:ext uri="{FF2B5EF4-FFF2-40B4-BE49-F238E27FC236}">
                  <a16:creationId xmlns:a16="http://schemas.microsoft.com/office/drawing/2014/main" id="{DC1C0606-222D-DD2B-6E3D-98F1D82510E5}"/>
                </a:ext>
              </a:extLst>
            </p:cNvPr>
            <p:cNvSpPr/>
            <p:nvPr/>
          </p:nvSpPr>
          <p:spPr>
            <a:xfrm flipH="1" flipV="1">
              <a:off x="5218554" y="62560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60" name="Group 59">
            <a:extLst>
              <a:ext uri="{FF2B5EF4-FFF2-40B4-BE49-F238E27FC236}">
                <a16:creationId xmlns:a16="http://schemas.microsoft.com/office/drawing/2014/main" id="{DB09DD10-D6DF-2EF8-FC2C-735766F33ADC}"/>
              </a:ext>
            </a:extLst>
          </p:cNvPr>
          <p:cNvGrpSpPr/>
          <p:nvPr/>
        </p:nvGrpSpPr>
        <p:grpSpPr>
          <a:xfrm>
            <a:off x="6831330" y="3559014"/>
            <a:ext cx="1078814" cy="1078814"/>
            <a:chOff x="6661067" y="368617"/>
            <a:chExt cx="1078814" cy="1078814"/>
          </a:xfrm>
        </p:grpSpPr>
        <p:sp>
          <p:nvSpPr>
            <p:cNvPr id="30" name="Oval 29">
              <a:extLst>
                <a:ext uri="{FF2B5EF4-FFF2-40B4-BE49-F238E27FC236}">
                  <a16:creationId xmlns:a16="http://schemas.microsoft.com/office/drawing/2014/main" id="{035B8C45-C7D9-7ED3-067E-97A462234290}"/>
                </a:ext>
              </a:extLst>
            </p:cNvPr>
            <p:cNvSpPr/>
            <p:nvPr/>
          </p:nvSpPr>
          <p:spPr>
            <a:xfrm>
              <a:off x="6895606" y="609576"/>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1" name="Oval 30">
              <a:extLst>
                <a:ext uri="{FF2B5EF4-FFF2-40B4-BE49-F238E27FC236}">
                  <a16:creationId xmlns:a16="http://schemas.microsoft.com/office/drawing/2014/main" id="{949068CD-9448-F58C-3578-DF7A5F4F6651}"/>
                </a:ext>
              </a:extLst>
            </p:cNvPr>
            <p:cNvSpPr/>
            <p:nvPr/>
          </p:nvSpPr>
          <p:spPr>
            <a:xfrm>
              <a:off x="7053471" y="767441"/>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2" name="TextBox 31">
              <a:extLst>
                <a:ext uri="{FF2B5EF4-FFF2-40B4-BE49-F238E27FC236}">
                  <a16:creationId xmlns:a16="http://schemas.microsoft.com/office/drawing/2014/main" id="{5C5837B4-FED8-AE17-BFD9-361D19B73618}"/>
                </a:ext>
              </a:extLst>
            </p:cNvPr>
            <p:cNvSpPr txBox="1"/>
            <p:nvPr/>
          </p:nvSpPr>
          <p:spPr>
            <a:xfrm>
              <a:off x="6995749" y="733604"/>
              <a:ext cx="417102" cy="369332"/>
            </a:xfrm>
            <a:prstGeom prst="rect">
              <a:avLst/>
            </a:prstGeom>
            <a:noFill/>
          </p:spPr>
          <p:txBody>
            <a:bodyPr wrap="none" rtlCol="0">
              <a:spAutoFit/>
            </a:bodyPr>
            <a:lstStyle/>
            <a:p>
              <a:r>
                <a:rPr lang="en-US" dirty="0"/>
                <a:t>+4</a:t>
              </a:r>
              <a:endParaRPr lang="vi-VN" dirty="0"/>
            </a:p>
          </p:txBody>
        </p:sp>
        <p:sp>
          <p:nvSpPr>
            <p:cNvPr id="33" name="Oval 32">
              <a:extLst>
                <a:ext uri="{FF2B5EF4-FFF2-40B4-BE49-F238E27FC236}">
                  <a16:creationId xmlns:a16="http://schemas.microsoft.com/office/drawing/2014/main" id="{1E666586-6BC9-7DAB-B7F2-D4A17ACB740C}"/>
                </a:ext>
              </a:extLst>
            </p:cNvPr>
            <p:cNvSpPr/>
            <p:nvPr/>
          </p:nvSpPr>
          <p:spPr>
            <a:xfrm flipH="1" flipV="1">
              <a:off x="7429926" y="101509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4" name="Oval 33">
              <a:extLst>
                <a:ext uri="{FF2B5EF4-FFF2-40B4-BE49-F238E27FC236}">
                  <a16:creationId xmlns:a16="http://schemas.microsoft.com/office/drawing/2014/main" id="{598F3A2F-8D6E-F36E-6117-276C57F2E686}"/>
                </a:ext>
              </a:extLst>
            </p:cNvPr>
            <p:cNvSpPr/>
            <p:nvPr/>
          </p:nvSpPr>
          <p:spPr>
            <a:xfrm>
              <a:off x="6661067" y="368617"/>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5" name="Oval 34">
              <a:extLst>
                <a:ext uri="{FF2B5EF4-FFF2-40B4-BE49-F238E27FC236}">
                  <a16:creationId xmlns:a16="http://schemas.microsoft.com/office/drawing/2014/main" id="{48969BC1-7A8B-D5A8-C27D-D27B6A2360AD}"/>
                </a:ext>
              </a:extLst>
            </p:cNvPr>
            <p:cNvSpPr/>
            <p:nvPr/>
          </p:nvSpPr>
          <p:spPr>
            <a:xfrm flipH="1" flipV="1">
              <a:off x="7469032" y="128865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6" name="Oval 35">
              <a:extLst>
                <a:ext uri="{FF2B5EF4-FFF2-40B4-BE49-F238E27FC236}">
                  <a16:creationId xmlns:a16="http://schemas.microsoft.com/office/drawing/2014/main" id="{84BB09A8-9112-090A-C462-34432519F6D0}"/>
                </a:ext>
              </a:extLst>
            </p:cNvPr>
            <p:cNvSpPr/>
            <p:nvPr/>
          </p:nvSpPr>
          <p:spPr>
            <a:xfrm flipH="1" flipV="1">
              <a:off x="6843483" y="446930"/>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7" name="Oval 36">
              <a:extLst>
                <a:ext uri="{FF2B5EF4-FFF2-40B4-BE49-F238E27FC236}">
                  <a16:creationId xmlns:a16="http://schemas.microsoft.com/office/drawing/2014/main" id="{89C02CBD-A21B-7DB1-555F-F417A192B2E9}"/>
                </a:ext>
              </a:extLst>
            </p:cNvPr>
            <p:cNvSpPr/>
            <p:nvPr/>
          </p:nvSpPr>
          <p:spPr>
            <a:xfrm flipH="1" flipV="1">
              <a:off x="6861347" y="83522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61" name="Group 60">
            <a:extLst>
              <a:ext uri="{FF2B5EF4-FFF2-40B4-BE49-F238E27FC236}">
                <a16:creationId xmlns:a16="http://schemas.microsoft.com/office/drawing/2014/main" id="{B77BDDF4-1435-3869-B57E-D688AF22B8E2}"/>
              </a:ext>
            </a:extLst>
          </p:cNvPr>
          <p:cNvGrpSpPr/>
          <p:nvPr/>
        </p:nvGrpSpPr>
        <p:grpSpPr>
          <a:xfrm>
            <a:off x="8367975" y="3559014"/>
            <a:ext cx="1078814" cy="1078814"/>
            <a:chOff x="8605069" y="422617"/>
            <a:chExt cx="1078814" cy="1078814"/>
          </a:xfrm>
        </p:grpSpPr>
        <p:sp>
          <p:nvSpPr>
            <p:cNvPr id="38" name="Oval 37">
              <a:extLst>
                <a:ext uri="{FF2B5EF4-FFF2-40B4-BE49-F238E27FC236}">
                  <a16:creationId xmlns:a16="http://schemas.microsoft.com/office/drawing/2014/main" id="{1621470B-797E-7D62-ECFF-C38182F4B365}"/>
                </a:ext>
              </a:extLst>
            </p:cNvPr>
            <p:cNvSpPr/>
            <p:nvPr/>
          </p:nvSpPr>
          <p:spPr>
            <a:xfrm>
              <a:off x="8839608" y="663576"/>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9" name="Oval 38">
              <a:extLst>
                <a:ext uri="{FF2B5EF4-FFF2-40B4-BE49-F238E27FC236}">
                  <a16:creationId xmlns:a16="http://schemas.microsoft.com/office/drawing/2014/main" id="{E8746ACB-3275-DB4F-E3F3-D2B671ABB246}"/>
                </a:ext>
              </a:extLst>
            </p:cNvPr>
            <p:cNvSpPr/>
            <p:nvPr/>
          </p:nvSpPr>
          <p:spPr>
            <a:xfrm>
              <a:off x="8997473" y="821441"/>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0" name="TextBox 39">
              <a:extLst>
                <a:ext uri="{FF2B5EF4-FFF2-40B4-BE49-F238E27FC236}">
                  <a16:creationId xmlns:a16="http://schemas.microsoft.com/office/drawing/2014/main" id="{FD7CDDC2-8E9D-3A95-435E-3852B858688B}"/>
                </a:ext>
              </a:extLst>
            </p:cNvPr>
            <p:cNvSpPr txBox="1"/>
            <p:nvPr/>
          </p:nvSpPr>
          <p:spPr>
            <a:xfrm>
              <a:off x="8939751" y="787604"/>
              <a:ext cx="417102" cy="369332"/>
            </a:xfrm>
            <a:prstGeom prst="rect">
              <a:avLst/>
            </a:prstGeom>
            <a:noFill/>
          </p:spPr>
          <p:txBody>
            <a:bodyPr wrap="none" rtlCol="0">
              <a:spAutoFit/>
            </a:bodyPr>
            <a:lstStyle/>
            <a:p>
              <a:r>
                <a:rPr lang="en-US" dirty="0"/>
                <a:t>+5</a:t>
              </a:r>
              <a:endParaRPr lang="vi-VN" dirty="0"/>
            </a:p>
          </p:txBody>
        </p:sp>
        <p:sp>
          <p:nvSpPr>
            <p:cNvPr id="41" name="Oval 40">
              <a:extLst>
                <a:ext uri="{FF2B5EF4-FFF2-40B4-BE49-F238E27FC236}">
                  <a16:creationId xmlns:a16="http://schemas.microsoft.com/office/drawing/2014/main" id="{4837B69F-E51C-5CC7-5915-3F4E6CC22387}"/>
                </a:ext>
              </a:extLst>
            </p:cNvPr>
            <p:cNvSpPr/>
            <p:nvPr/>
          </p:nvSpPr>
          <p:spPr>
            <a:xfrm flipH="1" flipV="1">
              <a:off x="9373928" y="106909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2" name="Oval 41">
              <a:extLst>
                <a:ext uri="{FF2B5EF4-FFF2-40B4-BE49-F238E27FC236}">
                  <a16:creationId xmlns:a16="http://schemas.microsoft.com/office/drawing/2014/main" id="{72DE8FAB-E424-E9BA-5762-8336A71EABE4}"/>
                </a:ext>
              </a:extLst>
            </p:cNvPr>
            <p:cNvSpPr/>
            <p:nvPr/>
          </p:nvSpPr>
          <p:spPr>
            <a:xfrm>
              <a:off x="8605069" y="422617"/>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3" name="Oval 42">
              <a:extLst>
                <a:ext uri="{FF2B5EF4-FFF2-40B4-BE49-F238E27FC236}">
                  <a16:creationId xmlns:a16="http://schemas.microsoft.com/office/drawing/2014/main" id="{F39A911A-7101-BCEF-F456-46C6ECDABE73}"/>
                </a:ext>
              </a:extLst>
            </p:cNvPr>
            <p:cNvSpPr/>
            <p:nvPr/>
          </p:nvSpPr>
          <p:spPr>
            <a:xfrm flipH="1" flipV="1">
              <a:off x="9413034" y="134265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4" name="Oval 43">
              <a:extLst>
                <a:ext uri="{FF2B5EF4-FFF2-40B4-BE49-F238E27FC236}">
                  <a16:creationId xmlns:a16="http://schemas.microsoft.com/office/drawing/2014/main" id="{D1E39DA8-A13E-4675-E958-49A60B216576}"/>
                </a:ext>
              </a:extLst>
            </p:cNvPr>
            <p:cNvSpPr/>
            <p:nvPr/>
          </p:nvSpPr>
          <p:spPr>
            <a:xfrm flipH="1" flipV="1">
              <a:off x="8758930" y="473296"/>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5" name="Oval 44">
              <a:extLst>
                <a:ext uri="{FF2B5EF4-FFF2-40B4-BE49-F238E27FC236}">
                  <a16:creationId xmlns:a16="http://schemas.microsoft.com/office/drawing/2014/main" id="{0E2E3401-BE2F-CF69-F84F-DABA67C9A50F}"/>
                </a:ext>
              </a:extLst>
            </p:cNvPr>
            <p:cNvSpPr/>
            <p:nvPr/>
          </p:nvSpPr>
          <p:spPr>
            <a:xfrm flipH="1" flipV="1">
              <a:off x="8805349" y="88922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6" name="Oval 45">
              <a:extLst>
                <a:ext uri="{FF2B5EF4-FFF2-40B4-BE49-F238E27FC236}">
                  <a16:creationId xmlns:a16="http://schemas.microsoft.com/office/drawing/2014/main" id="{736373C3-D7EC-8034-A268-FBA238F47332}"/>
                </a:ext>
              </a:extLst>
            </p:cNvPr>
            <p:cNvSpPr/>
            <p:nvPr/>
          </p:nvSpPr>
          <p:spPr>
            <a:xfrm flipH="1" flipV="1">
              <a:off x="9373928" y="451117"/>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62" name="Group 61">
            <a:extLst>
              <a:ext uri="{FF2B5EF4-FFF2-40B4-BE49-F238E27FC236}">
                <a16:creationId xmlns:a16="http://schemas.microsoft.com/office/drawing/2014/main" id="{FF077A93-AB0A-AB59-71C8-818D07329E16}"/>
              </a:ext>
            </a:extLst>
          </p:cNvPr>
          <p:cNvGrpSpPr/>
          <p:nvPr/>
        </p:nvGrpSpPr>
        <p:grpSpPr>
          <a:xfrm>
            <a:off x="9904618" y="3559014"/>
            <a:ext cx="1078814" cy="1078814"/>
            <a:chOff x="10385382" y="442780"/>
            <a:chExt cx="1078814" cy="1078814"/>
          </a:xfrm>
        </p:grpSpPr>
        <p:sp>
          <p:nvSpPr>
            <p:cNvPr id="47" name="Oval 46">
              <a:extLst>
                <a:ext uri="{FF2B5EF4-FFF2-40B4-BE49-F238E27FC236}">
                  <a16:creationId xmlns:a16="http://schemas.microsoft.com/office/drawing/2014/main" id="{B1576321-C2C5-637A-3D67-FA6FED89F765}"/>
                </a:ext>
              </a:extLst>
            </p:cNvPr>
            <p:cNvSpPr/>
            <p:nvPr/>
          </p:nvSpPr>
          <p:spPr>
            <a:xfrm>
              <a:off x="10619921" y="683739"/>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8" name="Oval 47">
              <a:extLst>
                <a:ext uri="{FF2B5EF4-FFF2-40B4-BE49-F238E27FC236}">
                  <a16:creationId xmlns:a16="http://schemas.microsoft.com/office/drawing/2014/main" id="{5827489E-F541-A452-7673-458C1361618D}"/>
                </a:ext>
              </a:extLst>
            </p:cNvPr>
            <p:cNvSpPr/>
            <p:nvPr/>
          </p:nvSpPr>
          <p:spPr>
            <a:xfrm>
              <a:off x="10777786" y="841604"/>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9" name="TextBox 48">
              <a:extLst>
                <a:ext uri="{FF2B5EF4-FFF2-40B4-BE49-F238E27FC236}">
                  <a16:creationId xmlns:a16="http://schemas.microsoft.com/office/drawing/2014/main" id="{E6DD324F-ECFE-267F-2E22-B39094337C86}"/>
                </a:ext>
              </a:extLst>
            </p:cNvPr>
            <p:cNvSpPr txBox="1"/>
            <p:nvPr/>
          </p:nvSpPr>
          <p:spPr>
            <a:xfrm>
              <a:off x="10720064" y="807767"/>
              <a:ext cx="417102" cy="369332"/>
            </a:xfrm>
            <a:prstGeom prst="rect">
              <a:avLst/>
            </a:prstGeom>
            <a:noFill/>
          </p:spPr>
          <p:txBody>
            <a:bodyPr wrap="none" rtlCol="0">
              <a:spAutoFit/>
            </a:bodyPr>
            <a:lstStyle/>
            <a:p>
              <a:r>
                <a:rPr lang="en-US" dirty="0"/>
                <a:t>+6</a:t>
              </a:r>
              <a:endParaRPr lang="vi-VN" dirty="0"/>
            </a:p>
          </p:txBody>
        </p:sp>
        <p:sp>
          <p:nvSpPr>
            <p:cNvPr id="50" name="Oval 49">
              <a:extLst>
                <a:ext uri="{FF2B5EF4-FFF2-40B4-BE49-F238E27FC236}">
                  <a16:creationId xmlns:a16="http://schemas.microsoft.com/office/drawing/2014/main" id="{F8F1A4A2-ACF9-0051-D6F4-A61A36010CF5}"/>
                </a:ext>
              </a:extLst>
            </p:cNvPr>
            <p:cNvSpPr/>
            <p:nvPr/>
          </p:nvSpPr>
          <p:spPr>
            <a:xfrm flipH="1" flipV="1">
              <a:off x="11154241" y="1089262"/>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1" name="Oval 50">
              <a:extLst>
                <a:ext uri="{FF2B5EF4-FFF2-40B4-BE49-F238E27FC236}">
                  <a16:creationId xmlns:a16="http://schemas.microsoft.com/office/drawing/2014/main" id="{FB2DC14C-6B43-B196-822F-7BCDA213CF41}"/>
                </a:ext>
              </a:extLst>
            </p:cNvPr>
            <p:cNvSpPr/>
            <p:nvPr/>
          </p:nvSpPr>
          <p:spPr>
            <a:xfrm>
              <a:off x="10385382" y="442780"/>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2" name="Oval 51">
              <a:extLst>
                <a:ext uri="{FF2B5EF4-FFF2-40B4-BE49-F238E27FC236}">
                  <a16:creationId xmlns:a16="http://schemas.microsoft.com/office/drawing/2014/main" id="{CCE5304F-3DAC-842D-F6FD-89FB312B669A}"/>
                </a:ext>
              </a:extLst>
            </p:cNvPr>
            <p:cNvSpPr/>
            <p:nvPr/>
          </p:nvSpPr>
          <p:spPr>
            <a:xfrm flipH="1" flipV="1">
              <a:off x="11193347" y="136281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3" name="Oval 52">
              <a:extLst>
                <a:ext uri="{FF2B5EF4-FFF2-40B4-BE49-F238E27FC236}">
                  <a16:creationId xmlns:a16="http://schemas.microsoft.com/office/drawing/2014/main" id="{C6E3EC5F-D909-F3EF-AB19-85CA045EBFFD}"/>
                </a:ext>
              </a:extLst>
            </p:cNvPr>
            <p:cNvSpPr/>
            <p:nvPr/>
          </p:nvSpPr>
          <p:spPr>
            <a:xfrm flipH="1" flipV="1">
              <a:off x="10539243" y="49345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4" name="Oval 53">
              <a:extLst>
                <a:ext uri="{FF2B5EF4-FFF2-40B4-BE49-F238E27FC236}">
                  <a16:creationId xmlns:a16="http://schemas.microsoft.com/office/drawing/2014/main" id="{A23196B8-1072-1027-E62A-6662A061CFB0}"/>
                </a:ext>
              </a:extLst>
            </p:cNvPr>
            <p:cNvSpPr/>
            <p:nvPr/>
          </p:nvSpPr>
          <p:spPr>
            <a:xfrm flipH="1" flipV="1">
              <a:off x="10585662" y="90938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5" name="Oval 54">
              <a:extLst>
                <a:ext uri="{FF2B5EF4-FFF2-40B4-BE49-F238E27FC236}">
                  <a16:creationId xmlns:a16="http://schemas.microsoft.com/office/drawing/2014/main" id="{E4D97A4C-D0F4-A943-ED84-953A62B54958}"/>
                </a:ext>
              </a:extLst>
            </p:cNvPr>
            <p:cNvSpPr/>
            <p:nvPr/>
          </p:nvSpPr>
          <p:spPr>
            <a:xfrm flipH="1" flipV="1">
              <a:off x="11154241" y="471280"/>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6" name="Oval 55">
              <a:extLst>
                <a:ext uri="{FF2B5EF4-FFF2-40B4-BE49-F238E27FC236}">
                  <a16:creationId xmlns:a16="http://schemas.microsoft.com/office/drawing/2014/main" id="{BF23E0A8-DF18-C351-5171-68CE25C0099F}"/>
                </a:ext>
              </a:extLst>
            </p:cNvPr>
            <p:cNvSpPr/>
            <p:nvPr/>
          </p:nvSpPr>
          <p:spPr>
            <a:xfrm flipH="1" flipV="1">
              <a:off x="10647243" y="141157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aphicFrame>
        <p:nvGraphicFramePr>
          <p:cNvPr id="64" name="Object 63">
            <a:extLst>
              <a:ext uri="{FF2B5EF4-FFF2-40B4-BE49-F238E27FC236}">
                <a16:creationId xmlns:a16="http://schemas.microsoft.com/office/drawing/2014/main" id="{9AAEDC05-7489-71EC-FAAF-72F4DF22959A}"/>
              </a:ext>
            </a:extLst>
          </p:cNvPr>
          <p:cNvGraphicFramePr>
            <a:graphicFrameLocks noChangeAspect="1"/>
          </p:cNvGraphicFramePr>
          <p:nvPr>
            <p:extLst>
              <p:ext uri="{D42A27DB-BD31-4B8C-83A1-F6EECF244321}">
                <p14:modId xmlns:p14="http://schemas.microsoft.com/office/powerpoint/2010/main" val="1400607259"/>
              </p:ext>
            </p:extLst>
          </p:nvPr>
        </p:nvGraphicFramePr>
        <p:xfrm>
          <a:off x="3339132" y="549780"/>
          <a:ext cx="7078663" cy="2209800"/>
        </p:xfrm>
        <a:graphic>
          <a:graphicData uri="http://schemas.openxmlformats.org/presentationml/2006/ole">
            <mc:AlternateContent xmlns:mc="http://schemas.openxmlformats.org/markup-compatibility/2006">
              <mc:Choice xmlns:v="urn:schemas-microsoft-com:vml" Requires="v">
                <p:oleObj name="Bitmap Image" r:id="rId6" imgW="7079040" imgH="2209680" progId="Paint.Picture">
                  <p:embed/>
                </p:oleObj>
              </mc:Choice>
              <mc:Fallback>
                <p:oleObj name="Bitmap Image" r:id="rId6" imgW="7079040" imgH="2209680" progId="Paint.Picture">
                  <p:embed/>
                  <p:pic>
                    <p:nvPicPr>
                      <p:cNvPr id="0" name=""/>
                      <p:cNvPicPr/>
                      <p:nvPr/>
                    </p:nvPicPr>
                    <p:blipFill>
                      <a:blip r:embed="rId7"/>
                      <a:stretch>
                        <a:fillRect/>
                      </a:stretch>
                    </p:blipFill>
                    <p:spPr>
                      <a:xfrm>
                        <a:off x="3339132" y="549780"/>
                        <a:ext cx="7078663" cy="2209800"/>
                      </a:xfrm>
                      <a:prstGeom prst="rect">
                        <a:avLst/>
                      </a:prstGeom>
                    </p:spPr>
                  </p:pic>
                </p:oleObj>
              </mc:Fallback>
            </mc:AlternateContent>
          </a:graphicData>
        </a:graphic>
      </p:graphicFrame>
      <p:sp>
        <p:nvSpPr>
          <p:cNvPr id="65" name="TextBox 64">
            <a:extLst>
              <a:ext uri="{FF2B5EF4-FFF2-40B4-BE49-F238E27FC236}">
                <a16:creationId xmlns:a16="http://schemas.microsoft.com/office/drawing/2014/main" id="{A3E6006B-595C-C660-A0D1-1EBFAF68B123}"/>
              </a:ext>
            </a:extLst>
          </p:cNvPr>
          <p:cNvSpPr txBox="1"/>
          <p:nvPr/>
        </p:nvSpPr>
        <p:spPr>
          <a:xfrm>
            <a:off x="3194526" y="4587048"/>
            <a:ext cx="328936" cy="369332"/>
          </a:xfrm>
          <a:prstGeom prst="rect">
            <a:avLst/>
          </a:prstGeom>
          <a:noFill/>
        </p:spPr>
        <p:txBody>
          <a:bodyPr wrap="none" rtlCol="0">
            <a:spAutoFit/>
          </a:bodyPr>
          <a:lstStyle/>
          <a:p>
            <a:r>
              <a:rPr lang="en-US" dirty="0"/>
              <a:t>H</a:t>
            </a:r>
            <a:endParaRPr lang="vi-VN" dirty="0"/>
          </a:p>
        </p:txBody>
      </p:sp>
      <p:sp>
        <p:nvSpPr>
          <p:cNvPr id="66" name="TextBox 65">
            <a:extLst>
              <a:ext uri="{FF2B5EF4-FFF2-40B4-BE49-F238E27FC236}">
                <a16:creationId xmlns:a16="http://schemas.microsoft.com/office/drawing/2014/main" id="{B65C7FC3-845A-2C83-D535-14D76ACD7314}"/>
              </a:ext>
            </a:extLst>
          </p:cNvPr>
          <p:cNvSpPr txBox="1"/>
          <p:nvPr/>
        </p:nvSpPr>
        <p:spPr>
          <a:xfrm>
            <a:off x="4229729" y="4569896"/>
            <a:ext cx="444352" cy="369332"/>
          </a:xfrm>
          <a:prstGeom prst="rect">
            <a:avLst/>
          </a:prstGeom>
          <a:noFill/>
        </p:spPr>
        <p:txBody>
          <a:bodyPr wrap="none" rtlCol="0">
            <a:spAutoFit/>
          </a:bodyPr>
          <a:lstStyle/>
          <a:p>
            <a:r>
              <a:rPr lang="en-US" dirty="0"/>
              <a:t>He</a:t>
            </a:r>
            <a:endParaRPr lang="vi-VN" dirty="0"/>
          </a:p>
        </p:txBody>
      </p:sp>
      <p:sp>
        <p:nvSpPr>
          <p:cNvPr id="67" name="TextBox 66">
            <a:extLst>
              <a:ext uri="{FF2B5EF4-FFF2-40B4-BE49-F238E27FC236}">
                <a16:creationId xmlns:a16="http://schemas.microsoft.com/office/drawing/2014/main" id="{498A2AE7-F890-0256-440F-6AF9DE658528}"/>
              </a:ext>
            </a:extLst>
          </p:cNvPr>
          <p:cNvSpPr txBox="1"/>
          <p:nvPr/>
        </p:nvSpPr>
        <p:spPr>
          <a:xfrm>
            <a:off x="5646302" y="4683080"/>
            <a:ext cx="335348" cy="369332"/>
          </a:xfrm>
          <a:prstGeom prst="rect">
            <a:avLst/>
          </a:prstGeom>
          <a:noFill/>
        </p:spPr>
        <p:txBody>
          <a:bodyPr wrap="none" rtlCol="0">
            <a:spAutoFit/>
          </a:bodyPr>
          <a:lstStyle/>
          <a:p>
            <a:r>
              <a:rPr lang="en-US" dirty="0"/>
              <a:t>Li</a:t>
            </a:r>
            <a:endParaRPr lang="vi-VN" dirty="0"/>
          </a:p>
        </p:txBody>
      </p:sp>
      <p:sp>
        <p:nvSpPr>
          <p:cNvPr id="68" name="TextBox 67">
            <a:extLst>
              <a:ext uri="{FF2B5EF4-FFF2-40B4-BE49-F238E27FC236}">
                <a16:creationId xmlns:a16="http://schemas.microsoft.com/office/drawing/2014/main" id="{24980E6C-69A3-A2E3-C5F2-9B29F353BD8E}"/>
              </a:ext>
            </a:extLst>
          </p:cNvPr>
          <p:cNvSpPr txBox="1"/>
          <p:nvPr/>
        </p:nvSpPr>
        <p:spPr>
          <a:xfrm>
            <a:off x="7139500" y="4692474"/>
            <a:ext cx="425116" cy="369332"/>
          </a:xfrm>
          <a:prstGeom prst="rect">
            <a:avLst/>
          </a:prstGeom>
          <a:noFill/>
        </p:spPr>
        <p:txBody>
          <a:bodyPr wrap="none" rtlCol="0">
            <a:spAutoFit/>
          </a:bodyPr>
          <a:lstStyle/>
          <a:p>
            <a:r>
              <a:rPr lang="en-US" dirty="0"/>
              <a:t>Be</a:t>
            </a:r>
            <a:endParaRPr lang="vi-VN" dirty="0"/>
          </a:p>
        </p:txBody>
      </p:sp>
      <p:sp>
        <p:nvSpPr>
          <p:cNvPr id="69" name="TextBox 68">
            <a:extLst>
              <a:ext uri="{FF2B5EF4-FFF2-40B4-BE49-F238E27FC236}">
                <a16:creationId xmlns:a16="http://schemas.microsoft.com/office/drawing/2014/main" id="{FE4319FF-3CD8-8303-7699-EED8A93A310A}"/>
              </a:ext>
            </a:extLst>
          </p:cNvPr>
          <p:cNvSpPr txBox="1"/>
          <p:nvPr/>
        </p:nvSpPr>
        <p:spPr>
          <a:xfrm>
            <a:off x="8692206" y="4692474"/>
            <a:ext cx="309700" cy="369332"/>
          </a:xfrm>
          <a:prstGeom prst="rect">
            <a:avLst/>
          </a:prstGeom>
          <a:noFill/>
        </p:spPr>
        <p:txBody>
          <a:bodyPr wrap="none" rtlCol="0">
            <a:spAutoFit/>
          </a:bodyPr>
          <a:lstStyle/>
          <a:p>
            <a:r>
              <a:rPr lang="en-US" dirty="0"/>
              <a:t>B</a:t>
            </a:r>
            <a:endParaRPr lang="vi-VN" dirty="0"/>
          </a:p>
        </p:txBody>
      </p:sp>
      <p:sp>
        <p:nvSpPr>
          <p:cNvPr id="70" name="TextBox 69">
            <a:extLst>
              <a:ext uri="{FF2B5EF4-FFF2-40B4-BE49-F238E27FC236}">
                <a16:creationId xmlns:a16="http://schemas.microsoft.com/office/drawing/2014/main" id="{E85D7769-592D-8EAD-461A-92BB9DBDA693}"/>
              </a:ext>
            </a:extLst>
          </p:cNvPr>
          <p:cNvSpPr txBox="1"/>
          <p:nvPr/>
        </p:nvSpPr>
        <p:spPr>
          <a:xfrm>
            <a:off x="10303121" y="4692474"/>
            <a:ext cx="309700" cy="369332"/>
          </a:xfrm>
          <a:prstGeom prst="rect">
            <a:avLst/>
          </a:prstGeom>
          <a:noFill/>
        </p:spPr>
        <p:txBody>
          <a:bodyPr wrap="none" rtlCol="0">
            <a:spAutoFit/>
          </a:bodyPr>
          <a:lstStyle/>
          <a:p>
            <a:r>
              <a:rPr lang="en-US" dirty="0"/>
              <a:t>C</a:t>
            </a:r>
            <a:endParaRPr lang="vi-VN" dirty="0"/>
          </a:p>
        </p:txBody>
      </p:sp>
    </p:spTree>
    <p:extLst>
      <p:ext uri="{BB962C8B-B14F-4D97-AF65-F5344CB8AC3E}">
        <p14:creationId xmlns:p14="http://schemas.microsoft.com/office/powerpoint/2010/main" val="3166323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121C2948-B939-4293-AC9E-A2AD1495FD16}"/>
              </a:ext>
            </a:extLst>
          </p:cNvPr>
          <p:cNvSpPr>
            <a:spLocks noGrp="1"/>
          </p:cNvSpPr>
          <p:nvPr>
            <p:ph type="title"/>
          </p:nvPr>
        </p:nvSpPr>
        <p:spPr/>
        <p:txBody>
          <a:bodyPr/>
          <a:lstStyle/>
          <a:p>
            <a:pPr defTabSz="1219170">
              <a:defRPr/>
            </a:pPr>
            <a:r>
              <a:rPr lang="en-US" altLang="zh-CN" sz="4800" b="1">
                <a:solidFill>
                  <a:srgbClr val="C00000"/>
                </a:solidFill>
                <a:latin typeface="Arial" panose="020B0604020202020204" pitchFamily="34" charset="0"/>
                <a:cs typeface="Arial" panose="020B0604020202020204" pitchFamily="34" charset="0"/>
                <a:sym typeface="+mn-lt"/>
              </a:rPr>
              <a:t>NỘI DUNG BÀI HỌC</a:t>
            </a:r>
            <a:endParaRPr lang="zh-CN" altLang="en-US" sz="4800" b="1" dirty="0">
              <a:solidFill>
                <a:srgbClr val="C00000"/>
              </a:solidFill>
              <a:latin typeface="Arial" panose="020B0604020202020204" pitchFamily="34" charset="0"/>
              <a:cs typeface="Arial" panose="020B0604020202020204" pitchFamily="34" charset="0"/>
              <a:sym typeface="+mn-lt"/>
            </a:endParaRPr>
          </a:p>
        </p:txBody>
      </p:sp>
      <p:graphicFrame>
        <p:nvGraphicFramePr>
          <p:cNvPr id="5" name="Object 4">
            <a:extLst>
              <a:ext uri="{FF2B5EF4-FFF2-40B4-BE49-F238E27FC236}">
                <a16:creationId xmlns:a16="http://schemas.microsoft.com/office/drawing/2014/main" id="{6DCD7D49-0F47-3ED9-655E-0B91B75A6FD0}"/>
              </a:ext>
            </a:extLst>
          </p:cNvPr>
          <p:cNvGraphicFramePr>
            <a:graphicFrameLocks noChangeAspect="1"/>
          </p:cNvGraphicFramePr>
          <p:nvPr>
            <p:extLst>
              <p:ext uri="{D42A27DB-BD31-4B8C-83A1-F6EECF244321}">
                <p14:modId xmlns:p14="http://schemas.microsoft.com/office/powerpoint/2010/main" val="1695337570"/>
              </p:ext>
            </p:extLst>
          </p:nvPr>
        </p:nvGraphicFramePr>
        <p:xfrm>
          <a:off x="0" y="0"/>
          <a:ext cx="12285164" cy="6858000"/>
        </p:xfrm>
        <a:graphic>
          <a:graphicData uri="http://schemas.openxmlformats.org/presentationml/2006/ole">
            <mc:AlternateContent xmlns:mc="http://schemas.openxmlformats.org/markup-compatibility/2006">
              <mc:Choice xmlns:v="urn:schemas-microsoft-com:vml" Requires="v">
                <p:oleObj name="Bitmap Image" r:id="rId2" imgW="9745920" imgH="5440680" progId="Paint.Picture">
                  <p:embed/>
                </p:oleObj>
              </mc:Choice>
              <mc:Fallback>
                <p:oleObj name="Bitmap Image" r:id="rId2" imgW="9745920" imgH="5440680" progId="Paint.Picture">
                  <p:embed/>
                  <p:pic>
                    <p:nvPicPr>
                      <p:cNvPr id="0" name=""/>
                      <p:cNvPicPr/>
                      <p:nvPr/>
                    </p:nvPicPr>
                    <p:blipFill>
                      <a:blip r:embed="rId3"/>
                      <a:stretch>
                        <a:fillRect/>
                      </a:stretch>
                    </p:blipFill>
                    <p:spPr>
                      <a:xfrm>
                        <a:off x="0" y="0"/>
                        <a:ext cx="12285164" cy="6858000"/>
                      </a:xfrm>
                      <a:prstGeom prst="rect">
                        <a:avLst/>
                      </a:prstGeom>
                    </p:spPr>
                  </p:pic>
                </p:oleObj>
              </mc:Fallback>
            </mc:AlternateContent>
          </a:graphicData>
        </a:graphic>
      </p:graphicFrame>
    </p:spTree>
    <p:extLst>
      <p:ext uri="{BB962C8B-B14F-4D97-AF65-F5344CB8AC3E}">
        <p14:creationId xmlns:p14="http://schemas.microsoft.com/office/powerpoint/2010/main" val="6800644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8AA4FD93-62DA-4CB4-BC5D-B3A0A7876E38}"/>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5D9D7DA4-5C15-44C2-A25A-9A120D81DA00}"/>
              </a:ext>
            </a:extLst>
          </p:cNvPr>
          <p:cNvPicPr/>
          <p:nvPr/>
        </p:nvPicPr>
        <p:blipFill>
          <a:blip r:embed="rId2"/>
          <a:stretch>
            <a:fillRect/>
          </a:stretch>
        </p:blipFill>
        <p:spPr>
          <a:xfrm>
            <a:off x="0" y="0"/>
            <a:ext cx="12192000" cy="6858000"/>
          </a:xfrm>
          <a:prstGeom prst="rect">
            <a:avLst/>
          </a:prstGeom>
        </p:spPr>
      </p:pic>
      <p:sp>
        <p:nvSpPr>
          <p:cNvPr id="4" name="TextBox 3"/>
          <p:cNvSpPr txBox="1"/>
          <p:nvPr/>
        </p:nvSpPr>
        <p:spPr>
          <a:xfrm>
            <a:off x="2804160" y="5303520"/>
            <a:ext cx="8371840" cy="1200329"/>
          </a:xfrm>
          <a:prstGeom prst="rect">
            <a:avLst/>
          </a:prstGeom>
          <a:noFill/>
        </p:spPr>
        <p:txBody>
          <a:bodyPr wrap="square" rtlCol="0">
            <a:spAutoFit/>
          </a:bodyPr>
          <a:lstStyle/>
          <a:p>
            <a:r>
              <a:rPr lang="en-US" sz="3600" b="1" dirty="0" err="1">
                <a:latin typeface="Times New Roman" panose="02020603050405020304" pitchFamily="18" charset="0"/>
                <a:cs typeface="Times New Roman" panose="02020603050405020304" pitchFamily="18" charset="0"/>
              </a:rPr>
              <a:t>Bảng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tuần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hoàn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gồm</a:t>
            </a:r>
            <a:r>
              <a:rPr lang="en-US" sz="3600" b="1" dirty="0">
                <a:latin typeface="Times New Roman" panose="02020603050405020304" pitchFamily="18" charset="0"/>
                <a:cs typeface="Times New Roman" panose="02020603050405020304" pitchFamily="18" charset="0"/>
              </a:rPr>
              <a:t> 7 chu </a:t>
            </a:r>
            <a:r>
              <a:rPr lang="en-US" sz="3600" b="1" dirty="0" err="1">
                <a:latin typeface="Times New Roman" panose="02020603050405020304" pitchFamily="18" charset="0"/>
                <a:cs typeface="Times New Roman" panose="02020603050405020304" pitchFamily="18" charset="0"/>
              </a:rPr>
              <a:t>kì</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chúng</a:t>
            </a:r>
            <a:r>
              <a:rPr lang="en-US" sz="3600" b="1" dirty="0">
                <a:latin typeface="Times New Roman" panose="02020603050405020304" pitchFamily="18" charset="0"/>
                <a:cs typeface="Times New Roman" panose="02020603050405020304" pitchFamily="18" charset="0"/>
              </a:rPr>
              <a:t> ta </a:t>
            </a:r>
            <a:r>
              <a:rPr lang="en-US" sz="3600" b="1" dirty="0" err="1">
                <a:latin typeface="Times New Roman" panose="02020603050405020304" pitchFamily="18" charset="0"/>
                <a:cs typeface="Times New Roman" panose="02020603050405020304" pitchFamily="18" charset="0"/>
              </a:rPr>
              <a:t>sẽ</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nghiên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cứu</a:t>
            </a:r>
            <a:r>
              <a:rPr lang="en-US" sz="3600" b="1" dirty="0">
                <a:latin typeface="Times New Roman" panose="02020603050405020304" pitchFamily="18" charset="0"/>
                <a:cs typeface="Times New Roman" panose="02020603050405020304" pitchFamily="18" charset="0"/>
              </a:rPr>
              <a:t> 3 chu </a:t>
            </a:r>
            <a:r>
              <a:rPr lang="en-US" sz="3600" b="1" dirty="0" err="1">
                <a:latin typeface="Times New Roman" panose="02020603050405020304" pitchFamily="18" charset="0"/>
                <a:cs typeface="Times New Roman" panose="02020603050405020304" pitchFamily="18" charset="0"/>
              </a:rPr>
              <a:t>kì</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đầu</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tiên</a:t>
            </a:r>
            <a:r>
              <a:rPr lang="en-US" sz="36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958021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hidden="1"/>
          <p:cNvSpPr>
            <a:spLocks noGrp="1"/>
          </p:cNvSpPr>
          <p:nvPr>
            <p:ph type="title"/>
          </p:nvPr>
        </p:nvSpPr>
        <p:spPr/>
        <p:txBody>
          <a:bodyPr/>
          <a:lstStyle/>
          <a:p>
            <a:endParaRPr lang="en-US" alt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9200" y="2072640"/>
            <a:ext cx="5892800" cy="4785360"/>
          </a:xfrm>
          <a:prstGeom prst="rect">
            <a:avLst/>
          </a:prstGeom>
        </p:spPr>
      </p:pic>
      <p:sp>
        <p:nvSpPr>
          <p:cNvPr id="7" name="Rectangle 1"/>
          <p:cNvSpPr>
            <a:spLocks noChangeArrowheads="1"/>
          </p:cNvSpPr>
          <p:nvPr/>
        </p:nvSpPr>
        <p:spPr bwMode="auto">
          <a:xfrm rot="10800000" flipV="1">
            <a:off x="705166" y="2025908"/>
            <a:ext cx="559403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Chu kì 1 gồm 2 nguyên tố là H và He. Nguyên tử của các nguyên tố này có 1 lớp electron. Điện tích hạt nhân tăng từ H là +1 đến He là +2 (hình 3.2).</a:t>
            </a:r>
            <a:endParaRPr kumimoji="0" lang="en-US" altLang="en-US" sz="4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990" y="507735"/>
            <a:ext cx="11846450" cy="1422665"/>
          </a:xfrm>
          <a:prstGeom prst="rect">
            <a:avLst/>
          </a:prstGeom>
        </p:spPr>
      </p:pic>
    </p:spTree>
    <p:extLst>
      <p:ext uri="{BB962C8B-B14F-4D97-AF65-F5344CB8AC3E}">
        <p14:creationId xmlns:p14="http://schemas.microsoft.com/office/powerpoint/2010/main" val="1163721616"/>
      </p:ext>
    </p:extLst>
  </p:cSld>
  <p:clrMapOvr>
    <a:masterClrMapping/>
  </p:clrMapOvr>
  <p:transition spd="slow">
    <p:split orient="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3126"/>
            <a:ext cx="12192000" cy="1376247"/>
          </a:xfrm>
          <a:prstGeom prst="rect">
            <a:avLst/>
          </a:prstGeom>
        </p:spPr>
      </p:pic>
      <p:sp>
        <p:nvSpPr>
          <p:cNvPr id="5" name="Rectangle 1"/>
          <p:cNvSpPr>
            <a:spLocks noChangeArrowheads="1"/>
          </p:cNvSpPr>
          <p:nvPr/>
        </p:nvSpPr>
        <p:spPr bwMode="auto">
          <a:xfrm rot="10800000" flipV="1">
            <a:off x="278446" y="2092093"/>
            <a:ext cx="598011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Chu kì 2 gồm 8 nguyên tố từ Li đến Ne. Nguyên tử của các nguyên tố này có 2 lớp electron. Điện tích hạt nhân tăng dần từ Li là +3 đến Ne là +10 </a:t>
            </a:r>
          </a:p>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(hình 3.3)</a:t>
            </a:r>
            <a:endParaRPr kumimoji="0" lang="en-US" altLang="en-US" sz="4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8560" y="2187861"/>
            <a:ext cx="5608320" cy="3963267"/>
          </a:xfrm>
          <a:prstGeom prst="rect">
            <a:avLst/>
          </a:prstGeom>
        </p:spPr>
      </p:pic>
      <p:sp>
        <p:nvSpPr>
          <p:cNvPr id="7" name="TextBox 6"/>
          <p:cNvSpPr txBox="1"/>
          <p:nvPr/>
        </p:nvSpPr>
        <p:spPr>
          <a:xfrm>
            <a:off x="6644640" y="6277855"/>
            <a:ext cx="4937760" cy="369332"/>
          </a:xfrm>
          <a:prstGeom prst="rect">
            <a:avLst/>
          </a:prstGeom>
          <a:noFill/>
        </p:spPr>
        <p:txBody>
          <a:bodyPr wrap="square" rtlCol="0">
            <a:spAutoFit/>
          </a:bodyPr>
          <a:lstStyle/>
          <a:p>
            <a:endParaRPr lang="en-US"/>
          </a:p>
        </p:txBody>
      </p:sp>
      <p:sp>
        <p:nvSpPr>
          <p:cNvPr id="8" name="Rectangle 7"/>
          <p:cNvSpPr/>
          <p:nvPr/>
        </p:nvSpPr>
        <p:spPr>
          <a:xfrm>
            <a:off x="6949440" y="5669280"/>
            <a:ext cx="4917440" cy="9779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Times New Roman" panose="02020603050405020304" pitchFamily="18" charset="0"/>
                <a:cs typeface="Times New Roman" panose="02020603050405020304" pitchFamily="18" charset="0"/>
              </a:rPr>
              <a:t>Hình 3.3. Mô hình cấu tạo nguyên tử Lithium và Neon</a:t>
            </a:r>
          </a:p>
          <a:p>
            <a:pPr algn="ctr"/>
            <a:endParaRPr lang="en-US"/>
          </a:p>
        </p:txBody>
      </p:sp>
    </p:spTree>
    <p:extLst>
      <p:ext uri="{BB962C8B-B14F-4D97-AF65-F5344CB8AC3E}">
        <p14:creationId xmlns:p14="http://schemas.microsoft.com/office/powerpoint/2010/main" val="32181935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4787" y="2025908"/>
            <a:ext cx="6407213" cy="4679692"/>
          </a:xfrm>
          <a:prstGeom prst="rect">
            <a:avLst/>
          </a:prstGeom>
        </p:spPr>
      </p:pic>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638"/>
            <a:ext cx="12192000" cy="1574482"/>
          </a:xfrm>
          <a:prstGeom prst="rect">
            <a:avLst/>
          </a:prstGeom>
        </p:spPr>
      </p:pic>
      <p:sp>
        <p:nvSpPr>
          <p:cNvPr id="4" name="Rectangle 1"/>
          <p:cNvSpPr>
            <a:spLocks noChangeArrowheads="1"/>
          </p:cNvSpPr>
          <p:nvPr/>
        </p:nvSpPr>
        <p:spPr bwMode="auto">
          <a:xfrm rot="10800000" flipV="1">
            <a:off x="258126" y="2025908"/>
            <a:ext cx="598011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Chu kì 3 gồm 8 nguyên tố từ Na đến Ar. Nguyên tử của các nguyên tố này có 3 lớp electron. Điện tích hạt nhân tăng dần từ Na là +11 đến Ar là +18 </a:t>
            </a:r>
          </a:p>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(hình 3.4)</a:t>
            </a:r>
            <a:endParaRPr kumimoji="0" lang="en-US" altLang="en-US" sz="4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2335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6428D358-D4DC-478F-9989-636DF789576F}"/>
              </a:ext>
            </a:extLst>
          </p:cNvPr>
          <p:cNvPicPr/>
          <p:nvPr/>
        </p:nvPicPr>
        <p:blipFill>
          <a:blip r:embed="rId2"/>
          <a:stretch>
            <a:fillRect/>
          </a:stretch>
        </p:blipFill>
        <p:spPr>
          <a:xfrm>
            <a:off x="0" y="0"/>
            <a:ext cx="12192000" cy="6644640"/>
          </a:xfrm>
          <a:prstGeom prst="rect">
            <a:avLst/>
          </a:prstGeom>
        </p:spPr>
      </p:pic>
      <p:sp>
        <p:nvSpPr>
          <p:cNvPr id="5" name="Rectangle 4"/>
          <p:cNvSpPr/>
          <p:nvPr/>
        </p:nvSpPr>
        <p:spPr>
          <a:xfrm>
            <a:off x="4246880" y="3901440"/>
            <a:ext cx="6644640" cy="26009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880" y="3962400"/>
            <a:ext cx="6644640" cy="2682240"/>
          </a:xfrm>
          <a:prstGeom prst="rect">
            <a:avLst/>
          </a:prstGeom>
        </p:spPr>
      </p:pic>
      <p:sp>
        <p:nvSpPr>
          <p:cNvPr id="4" name="Rectangle 3">
            <a:extLst>
              <a:ext uri="{FF2B5EF4-FFF2-40B4-BE49-F238E27FC236}">
                <a16:creationId xmlns:a16="http://schemas.microsoft.com/office/drawing/2014/main" id="{84E5C518-EB8C-C153-442F-94077585EBB4}"/>
              </a:ext>
            </a:extLst>
          </p:cNvPr>
          <p:cNvSpPr/>
          <p:nvPr/>
        </p:nvSpPr>
        <p:spPr>
          <a:xfrm>
            <a:off x="4326903" y="274639"/>
            <a:ext cx="6457361" cy="1987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6">
            <a:extLst>
              <a:ext uri="{FF2B5EF4-FFF2-40B4-BE49-F238E27FC236}">
                <a16:creationId xmlns:a16="http://schemas.microsoft.com/office/drawing/2014/main" id="{965A31FC-F8B2-BDBE-2CEF-C1E329D8E257}"/>
              </a:ext>
            </a:extLst>
          </p:cNvPr>
          <p:cNvSpPr/>
          <p:nvPr/>
        </p:nvSpPr>
        <p:spPr>
          <a:xfrm>
            <a:off x="4326903" y="2262433"/>
            <a:ext cx="6457361" cy="95784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9" name="TextBox 8">
            <a:extLst>
              <a:ext uri="{FF2B5EF4-FFF2-40B4-BE49-F238E27FC236}">
                <a16:creationId xmlns:a16="http://schemas.microsoft.com/office/drawing/2014/main" id="{1D1E147D-4A27-5C92-424C-EA67039F2FAC}"/>
              </a:ext>
            </a:extLst>
          </p:cNvPr>
          <p:cNvSpPr txBox="1"/>
          <p:nvPr/>
        </p:nvSpPr>
        <p:spPr>
          <a:xfrm>
            <a:off x="4246880" y="213359"/>
            <a:ext cx="6537384" cy="2062103"/>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Quan </a:t>
            </a:r>
            <a:r>
              <a:rPr lang="en-US" sz="3200" dirty="0" err="1">
                <a:latin typeface="Times New Roman" panose="02020603050405020304" pitchFamily="18" charset="0"/>
                <a:cs typeface="Times New Roman" panose="02020603050405020304" pitchFamily="18" charset="0"/>
              </a:rPr>
              <a:t>sát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4.3 (SGK – 27)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và </a:t>
            </a:r>
            <a:r>
              <a:rPr lang="en-US" sz="3200" dirty="0" err="1">
                <a:latin typeface="Times New Roman" panose="02020603050405020304" pitchFamily="18" charset="0"/>
                <a:cs typeface="Times New Roman" panose="02020603050405020304" pitchFamily="18" charset="0"/>
              </a:rPr>
              <a:t>điện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Carbon? </a:t>
            </a:r>
            <a:endParaRPr lang="vi-VN" sz="3200" dirty="0">
              <a:latin typeface="Times New Roman" panose="02020603050405020304" pitchFamily="18" charset="0"/>
              <a:cs typeface="Times New Roman" panose="02020603050405020304" pitchFamily="18" charset="0"/>
            </a:endParaRPr>
          </a:p>
        </p:txBody>
      </p:sp>
      <p:graphicFrame>
        <p:nvGraphicFramePr>
          <p:cNvPr id="10" name="Object 9">
            <a:extLst>
              <a:ext uri="{FF2B5EF4-FFF2-40B4-BE49-F238E27FC236}">
                <a16:creationId xmlns:a16="http://schemas.microsoft.com/office/drawing/2014/main" id="{A8F5C392-1F7B-13BC-27D5-C6815B4F692A}"/>
              </a:ext>
            </a:extLst>
          </p:cNvPr>
          <p:cNvGraphicFramePr>
            <a:graphicFrameLocks noChangeAspect="1"/>
          </p:cNvGraphicFramePr>
          <p:nvPr>
            <p:extLst>
              <p:ext uri="{D42A27DB-BD31-4B8C-83A1-F6EECF244321}">
                <p14:modId xmlns:p14="http://schemas.microsoft.com/office/powerpoint/2010/main" val="3180741441"/>
              </p:ext>
            </p:extLst>
          </p:nvPr>
        </p:nvGraphicFramePr>
        <p:xfrm>
          <a:off x="6463924" y="2391971"/>
          <a:ext cx="1470025" cy="549275"/>
        </p:xfrm>
        <a:graphic>
          <a:graphicData uri="http://schemas.openxmlformats.org/presentationml/2006/ole">
            <mc:AlternateContent xmlns:mc="http://schemas.openxmlformats.org/markup-compatibility/2006">
              <mc:Choice xmlns:v="urn:schemas-microsoft-com:vml" Requires="v">
                <p:oleObj name="Bitmap Image" r:id="rId4" imgW="1470600" imgH="548640" progId="Paint.Picture">
                  <p:embed/>
                </p:oleObj>
              </mc:Choice>
              <mc:Fallback>
                <p:oleObj name="Bitmap Image" r:id="rId4" imgW="1470600" imgH="548640" progId="Paint.Picture">
                  <p:embed/>
                  <p:pic>
                    <p:nvPicPr>
                      <p:cNvPr id="0" name=""/>
                      <p:cNvPicPr/>
                      <p:nvPr/>
                    </p:nvPicPr>
                    <p:blipFill>
                      <a:blip r:embed="rId5"/>
                      <a:stretch>
                        <a:fillRect/>
                      </a:stretch>
                    </p:blipFill>
                    <p:spPr>
                      <a:xfrm>
                        <a:off x="6463924" y="2391971"/>
                        <a:ext cx="1470025" cy="549275"/>
                      </a:xfrm>
                      <a:prstGeom prst="rect">
                        <a:avLst/>
                      </a:prstGeom>
                    </p:spPr>
                  </p:pic>
                </p:oleObj>
              </mc:Fallback>
            </mc:AlternateContent>
          </a:graphicData>
        </a:graphic>
      </p:graphicFrame>
      <p:sp>
        <p:nvSpPr>
          <p:cNvPr id="11" name="Rectangle 10">
            <a:extLst>
              <a:ext uri="{FF2B5EF4-FFF2-40B4-BE49-F238E27FC236}">
                <a16:creationId xmlns:a16="http://schemas.microsoft.com/office/drawing/2014/main" id="{B6DD0D6C-FF80-D040-29F6-F3E9D4447C76}"/>
              </a:ext>
            </a:extLst>
          </p:cNvPr>
          <p:cNvSpPr/>
          <p:nvPr/>
        </p:nvSpPr>
        <p:spPr>
          <a:xfrm>
            <a:off x="4158791" y="3211562"/>
            <a:ext cx="6804581" cy="343307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 name="Rectangle 12">
            <a:extLst>
              <a:ext uri="{FF2B5EF4-FFF2-40B4-BE49-F238E27FC236}">
                <a16:creationId xmlns:a16="http://schemas.microsoft.com/office/drawing/2014/main" id="{473A6338-2798-0328-0B27-BA1D981095D3}"/>
              </a:ext>
            </a:extLst>
          </p:cNvPr>
          <p:cNvSpPr/>
          <p:nvPr/>
        </p:nvSpPr>
        <p:spPr>
          <a:xfrm>
            <a:off x="4326902" y="2893481"/>
            <a:ext cx="6457361" cy="3751158"/>
          </a:xfrm>
          <a:prstGeom prst="rect">
            <a:avLst/>
          </a:prstGeom>
          <a:solidFill>
            <a:srgbClr val="FFFF7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a:extLst>
              <a:ext uri="{FF2B5EF4-FFF2-40B4-BE49-F238E27FC236}">
                <a16:creationId xmlns:a16="http://schemas.microsoft.com/office/drawing/2014/main" id="{B46D0E11-1950-2639-D1E5-DC4506DC0CC2}"/>
              </a:ext>
            </a:extLst>
          </p:cNvPr>
          <p:cNvSpPr txBox="1"/>
          <p:nvPr/>
        </p:nvSpPr>
        <p:spPr>
          <a:xfrm>
            <a:off x="4336433" y="2922400"/>
            <a:ext cx="6537384" cy="3693319"/>
          </a:xfrm>
          <a:prstGeom prst="rect">
            <a:avLst/>
          </a:prstGeom>
          <a:noFill/>
        </p:spPr>
        <p:txBody>
          <a:bodyPr wrap="square" rtlCol="0">
            <a:spAutoFit/>
          </a:bodyPr>
          <a:lstStyle/>
          <a:p>
            <a:pPr marL="457200" indent="-457200">
              <a:buFont typeface="Wingdings" panose="05000000000000000000" pitchFamily="2" charset="2"/>
              <a:buChar char="v"/>
            </a:pPr>
            <a:r>
              <a:rPr lang="en-US" sz="2600" dirty="0" err="1">
                <a:latin typeface="Times New Roman" panose="02020603050405020304" pitchFamily="18" charset="0"/>
                <a:cs typeface="Times New Roman" panose="02020603050405020304" pitchFamily="18" charset="0"/>
              </a:rPr>
              <a:t>Liền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Carbon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Boron;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B; </a:t>
            </a:r>
            <a:r>
              <a:rPr lang="en-US" sz="2600" dirty="0" err="1">
                <a:latin typeface="Times New Roman" panose="02020603050405020304" pitchFamily="18" charset="0"/>
                <a:cs typeface="Times New Roman" panose="02020603050405020304" pitchFamily="18" charset="0"/>
              </a:rPr>
              <a:t>điện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bằng</a:t>
            </a:r>
            <a:r>
              <a:rPr lang="en-US" sz="2600" dirty="0">
                <a:latin typeface="Times New Roman" panose="02020603050405020304" pitchFamily="18" charset="0"/>
                <a:cs typeface="Times New Roman" panose="02020603050405020304" pitchFamily="18" charset="0"/>
              </a:rPr>
              <a:t> +5</a:t>
            </a:r>
          </a:p>
          <a:p>
            <a:pPr marL="457200" indent="-457200">
              <a:buFont typeface="Wingdings" panose="05000000000000000000" pitchFamily="2" charset="2"/>
              <a:buChar char="v"/>
            </a:pPr>
            <a:r>
              <a:rPr lang="en-US" sz="2600" dirty="0" err="1">
                <a:latin typeface="Times New Roman" panose="02020603050405020304" pitchFamily="18" charset="0"/>
                <a:cs typeface="Times New Roman" panose="02020603050405020304" pitchFamily="18" charset="0"/>
              </a:rPr>
              <a:t>Liền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Carbon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Nitrogen;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N; </a:t>
            </a:r>
            <a:r>
              <a:rPr lang="en-US" sz="2600" dirty="0" err="1">
                <a:latin typeface="Times New Roman" panose="02020603050405020304" pitchFamily="18" charset="0"/>
                <a:cs typeface="Times New Roman" panose="02020603050405020304" pitchFamily="18" charset="0"/>
              </a:rPr>
              <a:t>điện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+7</a:t>
            </a:r>
          </a:p>
          <a:p>
            <a:pPr marL="457200" indent="-457200">
              <a:buFont typeface="Wingdings" panose="05000000000000000000" pitchFamily="2" charset="2"/>
              <a:buChar char="v"/>
            </a:pPr>
            <a:r>
              <a:rPr lang="en-US" sz="2600" dirty="0" err="1">
                <a:latin typeface="Times New Roman" panose="02020603050405020304" pitchFamily="18" charset="0"/>
                <a:cs typeface="Times New Roman" panose="02020603050405020304" pitchFamily="18" charset="0"/>
              </a:rPr>
              <a:t>Phía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dưới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Carbon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Silicon;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Si; </a:t>
            </a:r>
            <a:r>
              <a:rPr lang="en-US" sz="2600" dirty="0" err="1">
                <a:latin typeface="Times New Roman" panose="02020603050405020304" pitchFamily="18" charset="0"/>
                <a:cs typeface="Times New Roman" panose="02020603050405020304" pitchFamily="18" charset="0"/>
              </a:rPr>
              <a:t>điện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+14</a:t>
            </a:r>
            <a:endParaRPr lang="vi-VN"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26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B44C6218-1359-48FC-86B3-299ECE993C5A}"/>
              </a:ext>
            </a:extLst>
          </p:cNvPr>
          <p:cNvPicPr/>
          <p:nvPr/>
        </p:nvPicPr>
        <p:blipFill>
          <a:blip r:embed="rId2"/>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id="{F0015EB2-494F-AE14-81F1-37322A41550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id="{BCEB7895-D025-9F26-8D3A-563311893BBA}"/>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8" name="Group 7">
            <a:extLst>
              <a:ext uri="{FF2B5EF4-FFF2-40B4-BE49-F238E27FC236}">
                <a16:creationId xmlns:a16="http://schemas.microsoft.com/office/drawing/2014/main" id="{E7CF3A03-BF5A-42CD-0627-5BF08D546640}"/>
              </a:ext>
            </a:extLst>
          </p:cNvPr>
          <p:cNvGrpSpPr/>
          <p:nvPr/>
        </p:nvGrpSpPr>
        <p:grpSpPr>
          <a:xfrm>
            <a:off x="1461155" y="1473988"/>
            <a:ext cx="6447934" cy="1138498"/>
            <a:chOff x="1352851" y="104878"/>
            <a:chExt cx="6537384" cy="1138498"/>
          </a:xfrm>
        </p:grpSpPr>
        <p:sp>
          <p:nvSpPr>
            <p:cNvPr id="6" name="Rectangle 5">
              <a:extLst>
                <a:ext uri="{FF2B5EF4-FFF2-40B4-BE49-F238E27FC236}">
                  <a16:creationId xmlns:a16="http://schemas.microsoft.com/office/drawing/2014/main" id="{F49AB47F-A543-4EE8-27F2-B2CF008F35AB}"/>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AFCC3199-BC03-DB4A-5B59-6B0CB153342E}"/>
                </a:ext>
              </a:extLst>
            </p:cNvPr>
            <p:cNvSpPr txBox="1"/>
            <p:nvPr/>
          </p:nvSpPr>
          <p:spPr>
            <a:xfrm>
              <a:off x="1352851" y="104878"/>
              <a:ext cx="6537384"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3</a:t>
              </a:r>
              <a:endParaRPr lang="vi-VN" sz="3200" dirty="0">
                <a:latin typeface="Times New Roman" panose="02020603050405020304" pitchFamily="18" charset="0"/>
                <a:cs typeface="Times New Roman" panose="02020603050405020304" pitchFamily="18" charset="0"/>
              </a:endParaRPr>
            </a:p>
          </p:txBody>
        </p:sp>
      </p:grpSp>
      <p:sp>
        <p:nvSpPr>
          <p:cNvPr id="9" name="Rectangle 8">
            <a:extLst>
              <a:ext uri="{FF2B5EF4-FFF2-40B4-BE49-F238E27FC236}">
                <a16:creationId xmlns:a16="http://schemas.microsoft.com/office/drawing/2014/main" id="{C13B579C-650B-9A02-F26D-11298CD3C080}"/>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Oval 9">
            <a:extLst>
              <a:ext uri="{FF2B5EF4-FFF2-40B4-BE49-F238E27FC236}">
                <a16:creationId xmlns:a16="http://schemas.microsoft.com/office/drawing/2014/main" id="{1CBED177-343B-B4E5-C50F-6D23D92A3C88}"/>
              </a:ext>
            </a:extLst>
          </p:cNvPr>
          <p:cNvSpPr/>
          <p:nvPr/>
        </p:nvSpPr>
        <p:spPr>
          <a:xfrm>
            <a:off x="2055045" y="6226405"/>
            <a:ext cx="1593128" cy="1256128"/>
          </a:xfrm>
          <a:prstGeom prst="ellips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1" name="Group 10">
            <a:extLst>
              <a:ext uri="{FF2B5EF4-FFF2-40B4-BE49-F238E27FC236}">
                <a16:creationId xmlns:a16="http://schemas.microsoft.com/office/drawing/2014/main" id="{7BBBF4CE-9633-1C88-DE4C-3ADB357F3D3A}"/>
              </a:ext>
            </a:extLst>
          </p:cNvPr>
          <p:cNvGrpSpPr/>
          <p:nvPr/>
        </p:nvGrpSpPr>
        <p:grpSpPr>
          <a:xfrm>
            <a:off x="1038520" y="3676266"/>
            <a:ext cx="6447934" cy="1138498"/>
            <a:chOff x="1352851" y="104878"/>
            <a:chExt cx="6537384" cy="1138498"/>
          </a:xfrm>
        </p:grpSpPr>
        <p:sp>
          <p:nvSpPr>
            <p:cNvPr id="12" name="Rectangle 11">
              <a:extLst>
                <a:ext uri="{FF2B5EF4-FFF2-40B4-BE49-F238E27FC236}">
                  <a16:creationId xmlns:a16="http://schemas.microsoft.com/office/drawing/2014/main" id="{DA461AFF-42A6-5EB9-F3DA-265B38E0A7D7}"/>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3" name="TextBox 12">
              <a:extLst>
                <a:ext uri="{FF2B5EF4-FFF2-40B4-BE49-F238E27FC236}">
                  <a16:creationId xmlns:a16="http://schemas.microsoft.com/office/drawing/2014/main" id="{D90E1FAC-DC20-595B-8464-B9DB5AB9E5BC}"/>
                </a:ext>
              </a:extLst>
            </p:cNvPr>
            <p:cNvSpPr txBox="1"/>
            <p:nvPr/>
          </p:nvSpPr>
          <p:spPr>
            <a:xfrm>
              <a:off x="1352851" y="104878"/>
              <a:ext cx="6537384" cy="1077218"/>
            </a:xfrm>
            <a:prstGeom prst="rect">
              <a:avLst/>
            </a:prstGeom>
            <a:noFill/>
          </p:spPr>
          <p:txBody>
            <a:bodyPr wrap="square" rtlCol="0">
              <a:spAutoFit/>
            </a:bodyPr>
            <a:lstStyle/>
            <a:p>
              <a:pPr algn="ctr"/>
              <a:r>
                <a:rPr lang="en-US" sz="3200" dirty="0">
                  <a:latin typeface="Times New Roman" panose="02020603050405020304" pitchFamily="18" charset="0"/>
                  <a:cs typeface="Times New Roman" panose="02020603050405020304" pitchFamily="18" charset="0"/>
                </a:rPr>
                <a:t>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gồm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eletron</a:t>
              </a:r>
              <a:endParaRPr lang="vi-VN" sz="3200" dirty="0">
                <a:latin typeface="Times New Roman" panose="02020603050405020304" pitchFamily="18" charset="0"/>
                <a:cs typeface="Times New Roman" panose="02020603050405020304" pitchFamily="18" charset="0"/>
              </a:endParaRPr>
            </a:p>
          </p:txBody>
        </p:sp>
      </p:grpSp>
      <p:graphicFrame>
        <p:nvGraphicFramePr>
          <p:cNvPr id="14" name="Object 13">
            <a:extLst>
              <a:ext uri="{FF2B5EF4-FFF2-40B4-BE49-F238E27FC236}">
                <a16:creationId xmlns:a16="http://schemas.microsoft.com/office/drawing/2014/main" id="{65F6EDFA-1382-EA5A-D044-FF193EE8589E}"/>
              </a:ext>
            </a:extLst>
          </p:cNvPr>
          <p:cNvGraphicFramePr>
            <a:graphicFrameLocks noChangeAspect="1"/>
          </p:cNvGraphicFramePr>
          <p:nvPr>
            <p:extLst>
              <p:ext uri="{D42A27DB-BD31-4B8C-83A1-F6EECF244321}">
                <p14:modId xmlns:p14="http://schemas.microsoft.com/office/powerpoint/2010/main" val="3230376146"/>
              </p:ext>
            </p:extLst>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name="Bitmap Image" r:id="rId3" imgW="1744920" imgH="487800" progId="Paint.Picture">
                  <p:embed/>
                </p:oleObj>
              </mc:Choice>
              <mc:Fallback>
                <p:oleObj name="Bitmap Image" r:id="rId3" imgW="1744920" imgH="487800" progId="Paint.Picture">
                  <p:embed/>
                  <p:pic>
                    <p:nvPicPr>
                      <p:cNvPr id="4" name="Object 3">
                        <a:extLst>
                          <a:ext uri="{FF2B5EF4-FFF2-40B4-BE49-F238E27FC236}">
                            <a16:creationId xmlns:a16="http://schemas.microsoft.com/office/drawing/2014/main" id="{DEDA53A4-F488-E697-17FC-0117BA6EA171}"/>
                          </a:ext>
                        </a:extLst>
                      </p:cNvPr>
                      <p:cNvPicPr/>
                      <p:nvPr/>
                    </p:nvPicPr>
                    <p:blipFill>
                      <a:blip r:embed="rId4"/>
                      <a:stretch>
                        <a:fillRect/>
                      </a:stretch>
                    </p:blipFill>
                    <p:spPr>
                      <a:xfrm>
                        <a:off x="3149771" y="2956616"/>
                        <a:ext cx="1744663" cy="487363"/>
                      </a:xfrm>
                      <a:prstGeom prst="rect">
                        <a:avLst/>
                      </a:prstGeom>
                    </p:spPr>
                  </p:pic>
                </p:oleObj>
              </mc:Fallback>
            </mc:AlternateContent>
          </a:graphicData>
        </a:graphic>
      </p:graphicFrame>
    </p:spTree>
    <p:extLst>
      <p:ext uri="{BB962C8B-B14F-4D97-AF65-F5344CB8AC3E}">
        <p14:creationId xmlns:p14="http://schemas.microsoft.com/office/powerpoint/2010/main" val="24108384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5AB665B9-8D93-4C02-8AED-A5E83ADA90C3}"/>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706327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A7341F-6314-8829-3940-46FBDB194D52}"/>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56" name="Object 55">
            <a:extLst>
              <a:ext uri="{FF2B5EF4-FFF2-40B4-BE49-F238E27FC236}">
                <a16:creationId xmlns:a16="http://schemas.microsoft.com/office/drawing/2014/main" id="{440E664E-E044-2348-5EC7-D94EB981EC61}"/>
              </a:ext>
            </a:extLst>
          </p:cNvPr>
          <p:cNvGraphicFramePr>
            <a:graphicFrameLocks noChangeAspect="1"/>
          </p:cNvGraphicFramePr>
          <p:nvPr>
            <p:extLst>
              <p:ext uri="{D42A27DB-BD31-4B8C-83A1-F6EECF244321}">
                <p14:modId xmlns:p14="http://schemas.microsoft.com/office/powerpoint/2010/main" val="496624209"/>
              </p:ext>
            </p:extLst>
          </p:nvPr>
        </p:nvGraphicFramePr>
        <p:xfrm>
          <a:off x="294472" y="2852841"/>
          <a:ext cx="1638300" cy="1455737"/>
        </p:xfrm>
        <a:graphic>
          <a:graphicData uri="http://schemas.openxmlformats.org/presentationml/2006/ole">
            <mc:AlternateContent xmlns:mc="http://schemas.openxmlformats.org/markup-compatibility/2006">
              <mc:Choice xmlns:v="urn:schemas-microsoft-com:vml" Requires="v">
                <p:oleObj name="Bitmap Image" r:id="rId2" imgW="1638360" imgH="1455480" progId="Paint.Picture">
                  <p:embed/>
                </p:oleObj>
              </mc:Choice>
              <mc:Fallback>
                <p:oleObj name="Bitmap Image" r:id="rId2" imgW="1638360" imgH="1455480" progId="Paint.Picture">
                  <p:embed/>
                  <p:pic>
                    <p:nvPicPr>
                      <p:cNvPr id="0" name=""/>
                      <p:cNvPicPr/>
                      <p:nvPr/>
                    </p:nvPicPr>
                    <p:blipFill>
                      <a:blip r:embed="rId3"/>
                      <a:stretch>
                        <a:fillRect/>
                      </a:stretch>
                    </p:blipFill>
                    <p:spPr>
                      <a:xfrm>
                        <a:off x="294472" y="2852841"/>
                        <a:ext cx="1638300" cy="1455737"/>
                      </a:xfrm>
                      <a:prstGeom prst="rect">
                        <a:avLst/>
                      </a:prstGeom>
                    </p:spPr>
                  </p:pic>
                </p:oleObj>
              </mc:Fallback>
            </mc:AlternateContent>
          </a:graphicData>
        </a:graphic>
      </p:graphicFrame>
      <p:graphicFrame>
        <p:nvGraphicFramePr>
          <p:cNvPr id="106" name="Object 105">
            <a:extLst>
              <a:ext uri="{FF2B5EF4-FFF2-40B4-BE49-F238E27FC236}">
                <a16:creationId xmlns:a16="http://schemas.microsoft.com/office/drawing/2014/main" id="{2D91EEB2-8F81-4DD6-B2F2-B770DDB426A0}"/>
              </a:ext>
            </a:extLst>
          </p:cNvPr>
          <p:cNvGraphicFramePr>
            <a:graphicFrameLocks noChangeAspect="1"/>
          </p:cNvGraphicFramePr>
          <p:nvPr>
            <p:extLst>
              <p:ext uri="{D42A27DB-BD31-4B8C-83A1-F6EECF244321}">
                <p14:modId xmlns:p14="http://schemas.microsoft.com/office/powerpoint/2010/main" val="1738575361"/>
              </p:ext>
            </p:extLst>
          </p:nvPr>
        </p:nvGraphicFramePr>
        <p:xfrm>
          <a:off x="2542765" y="4704503"/>
          <a:ext cx="6535248" cy="1658589"/>
        </p:xfrm>
        <a:graphic>
          <a:graphicData uri="http://schemas.openxmlformats.org/presentationml/2006/ole">
            <mc:AlternateContent xmlns:mc="http://schemas.openxmlformats.org/markup-compatibility/2006">
              <mc:Choice xmlns:v="urn:schemas-microsoft-com:vml" Requires="v">
                <p:oleObj name="Bitmap Image" r:id="rId4" imgW="6705720" imgH="1196280" progId="Paint.Picture">
                  <p:embed/>
                </p:oleObj>
              </mc:Choice>
              <mc:Fallback>
                <p:oleObj name="Bitmap Image" r:id="rId4" imgW="6705720" imgH="1196280" progId="Paint.Picture">
                  <p:embed/>
                  <p:pic>
                    <p:nvPicPr>
                      <p:cNvPr id="0" name=""/>
                      <p:cNvPicPr/>
                      <p:nvPr/>
                    </p:nvPicPr>
                    <p:blipFill>
                      <a:blip r:embed="rId5"/>
                      <a:stretch>
                        <a:fillRect/>
                      </a:stretch>
                    </p:blipFill>
                    <p:spPr>
                      <a:xfrm>
                        <a:off x="2542765" y="4704503"/>
                        <a:ext cx="6535248" cy="1658589"/>
                      </a:xfrm>
                      <a:prstGeom prst="rect">
                        <a:avLst/>
                      </a:prstGeom>
                    </p:spPr>
                  </p:pic>
                </p:oleObj>
              </mc:Fallback>
            </mc:AlternateContent>
          </a:graphicData>
        </a:graphic>
      </p:graphicFrame>
      <p:graphicFrame>
        <p:nvGraphicFramePr>
          <p:cNvPr id="107" name="Object 106">
            <a:extLst>
              <a:ext uri="{FF2B5EF4-FFF2-40B4-BE49-F238E27FC236}">
                <a16:creationId xmlns:a16="http://schemas.microsoft.com/office/drawing/2014/main" id="{24C1599F-8927-4A78-9C74-B47BAC5D1F07}"/>
              </a:ext>
            </a:extLst>
          </p:cNvPr>
          <p:cNvGraphicFramePr>
            <a:graphicFrameLocks noChangeAspect="1"/>
          </p:cNvGraphicFramePr>
          <p:nvPr>
            <p:extLst>
              <p:ext uri="{D42A27DB-BD31-4B8C-83A1-F6EECF244321}">
                <p14:modId xmlns:p14="http://schemas.microsoft.com/office/powerpoint/2010/main" val="4090972084"/>
              </p:ext>
            </p:extLst>
          </p:nvPr>
        </p:nvGraphicFramePr>
        <p:xfrm>
          <a:off x="9196387" y="0"/>
          <a:ext cx="2995613" cy="6629400"/>
        </p:xfrm>
        <a:graphic>
          <a:graphicData uri="http://schemas.openxmlformats.org/presentationml/2006/ole">
            <mc:AlternateContent xmlns:mc="http://schemas.openxmlformats.org/markup-compatibility/2006">
              <mc:Choice xmlns:v="urn:schemas-microsoft-com:vml" Requires="v">
                <p:oleObj name="Bitmap Image" r:id="rId6" imgW="2994840" imgH="6629400" progId="Paint.Picture">
                  <p:embed/>
                </p:oleObj>
              </mc:Choice>
              <mc:Fallback>
                <p:oleObj name="Bitmap Image" r:id="rId6" imgW="2994840" imgH="6629400" progId="Paint.Picture">
                  <p:embed/>
                  <p:pic>
                    <p:nvPicPr>
                      <p:cNvPr id="0" name=""/>
                      <p:cNvPicPr/>
                      <p:nvPr/>
                    </p:nvPicPr>
                    <p:blipFill>
                      <a:blip r:embed="rId7"/>
                      <a:stretch>
                        <a:fillRect/>
                      </a:stretch>
                    </p:blipFill>
                    <p:spPr>
                      <a:xfrm>
                        <a:off x="9196387" y="0"/>
                        <a:ext cx="2995613" cy="6629400"/>
                      </a:xfrm>
                      <a:prstGeom prst="rect">
                        <a:avLst/>
                      </a:prstGeom>
                    </p:spPr>
                  </p:pic>
                </p:oleObj>
              </mc:Fallback>
            </mc:AlternateContent>
          </a:graphicData>
        </a:graphic>
      </p:graphicFrame>
      <p:grpSp>
        <p:nvGrpSpPr>
          <p:cNvPr id="116" name="Group 115">
            <a:extLst>
              <a:ext uri="{FF2B5EF4-FFF2-40B4-BE49-F238E27FC236}">
                <a16:creationId xmlns:a16="http://schemas.microsoft.com/office/drawing/2014/main" id="{E76AE3B4-37DF-3069-F414-FF6F8761ECCF}"/>
              </a:ext>
            </a:extLst>
          </p:cNvPr>
          <p:cNvGrpSpPr/>
          <p:nvPr/>
        </p:nvGrpSpPr>
        <p:grpSpPr>
          <a:xfrm>
            <a:off x="3324483" y="569240"/>
            <a:ext cx="1078814" cy="1173242"/>
            <a:chOff x="3324483" y="569240"/>
            <a:chExt cx="1078814" cy="1173242"/>
          </a:xfrm>
        </p:grpSpPr>
        <p:sp>
          <p:nvSpPr>
            <p:cNvPr id="109" name="Oval 108">
              <a:extLst>
                <a:ext uri="{FF2B5EF4-FFF2-40B4-BE49-F238E27FC236}">
                  <a16:creationId xmlns:a16="http://schemas.microsoft.com/office/drawing/2014/main" id="{0A78A605-F33C-7B72-165E-D86352191325}"/>
                </a:ext>
              </a:extLst>
            </p:cNvPr>
            <p:cNvSpPr/>
            <p:nvPr/>
          </p:nvSpPr>
          <p:spPr>
            <a:xfrm>
              <a:off x="3559022" y="831290"/>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0" name="Oval 109">
              <a:extLst>
                <a:ext uri="{FF2B5EF4-FFF2-40B4-BE49-F238E27FC236}">
                  <a16:creationId xmlns:a16="http://schemas.microsoft.com/office/drawing/2014/main" id="{34AF6CEF-A191-9375-B8DA-9A44CE25C3EE}"/>
                </a:ext>
              </a:extLst>
            </p:cNvPr>
            <p:cNvSpPr/>
            <p:nvPr/>
          </p:nvSpPr>
          <p:spPr>
            <a:xfrm>
              <a:off x="3716887" y="1002973"/>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11" name="TextBox 110">
              <a:extLst>
                <a:ext uri="{FF2B5EF4-FFF2-40B4-BE49-F238E27FC236}">
                  <a16:creationId xmlns:a16="http://schemas.microsoft.com/office/drawing/2014/main" id="{F103DDF2-394D-7717-8AB0-F4E8BCF5F650}"/>
                </a:ext>
              </a:extLst>
            </p:cNvPr>
            <p:cNvSpPr txBox="1"/>
            <p:nvPr/>
          </p:nvSpPr>
          <p:spPr>
            <a:xfrm>
              <a:off x="3617631" y="983605"/>
              <a:ext cx="417102" cy="401659"/>
            </a:xfrm>
            <a:prstGeom prst="rect">
              <a:avLst/>
            </a:prstGeom>
            <a:noFill/>
          </p:spPr>
          <p:txBody>
            <a:bodyPr wrap="none" rtlCol="0">
              <a:spAutoFit/>
            </a:bodyPr>
            <a:lstStyle/>
            <a:p>
              <a:r>
                <a:rPr lang="en-US" dirty="0"/>
                <a:t>+3</a:t>
              </a:r>
              <a:endParaRPr lang="vi-VN" dirty="0"/>
            </a:p>
          </p:txBody>
        </p:sp>
        <p:sp>
          <p:nvSpPr>
            <p:cNvPr id="112" name="Oval 111">
              <a:extLst>
                <a:ext uri="{FF2B5EF4-FFF2-40B4-BE49-F238E27FC236}">
                  <a16:creationId xmlns:a16="http://schemas.microsoft.com/office/drawing/2014/main" id="{76D29801-EE68-11A0-6E3C-0228CED56DAC}"/>
                </a:ext>
              </a:extLst>
            </p:cNvPr>
            <p:cNvSpPr/>
            <p:nvPr/>
          </p:nvSpPr>
          <p:spPr>
            <a:xfrm flipH="1" flipV="1">
              <a:off x="4093342" y="1272308"/>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13" name="Oval 112">
              <a:extLst>
                <a:ext uri="{FF2B5EF4-FFF2-40B4-BE49-F238E27FC236}">
                  <a16:creationId xmlns:a16="http://schemas.microsoft.com/office/drawing/2014/main" id="{BBFCA03D-A1AF-3E34-03A7-459F3955EDE8}"/>
                </a:ext>
              </a:extLst>
            </p:cNvPr>
            <p:cNvSpPr/>
            <p:nvPr/>
          </p:nvSpPr>
          <p:spPr>
            <a:xfrm>
              <a:off x="3324483" y="569240"/>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4" name="Oval 113">
              <a:extLst>
                <a:ext uri="{FF2B5EF4-FFF2-40B4-BE49-F238E27FC236}">
                  <a16:creationId xmlns:a16="http://schemas.microsoft.com/office/drawing/2014/main" id="{A5414FA9-9EA4-B12D-64C7-7B3D3C50F89D}"/>
                </a:ext>
              </a:extLst>
            </p:cNvPr>
            <p:cNvSpPr/>
            <p:nvPr/>
          </p:nvSpPr>
          <p:spPr>
            <a:xfrm flipH="1" flipV="1">
              <a:off x="4132448" y="156980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15" name="Oval 114">
              <a:extLst>
                <a:ext uri="{FF2B5EF4-FFF2-40B4-BE49-F238E27FC236}">
                  <a16:creationId xmlns:a16="http://schemas.microsoft.com/office/drawing/2014/main" id="{E5F5F062-6DF3-80CB-F62F-81F839B2FAB9}"/>
                </a:ext>
              </a:extLst>
            </p:cNvPr>
            <p:cNvSpPr/>
            <p:nvPr/>
          </p:nvSpPr>
          <p:spPr>
            <a:xfrm flipH="1" flipV="1">
              <a:off x="3640140" y="84872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148" name="Group 147">
            <a:extLst>
              <a:ext uri="{FF2B5EF4-FFF2-40B4-BE49-F238E27FC236}">
                <a16:creationId xmlns:a16="http://schemas.microsoft.com/office/drawing/2014/main" id="{BC71C0BC-6054-2EAD-274F-395EA66ACA79}"/>
              </a:ext>
            </a:extLst>
          </p:cNvPr>
          <p:cNvGrpSpPr/>
          <p:nvPr/>
        </p:nvGrpSpPr>
        <p:grpSpPr>
          <a:xfrm>
            <a:off x="5251789" y="414061"/>
            <a:ext cx="1437232" cy="1563032"/>
            <a:chOff x="5251789" y="414061"/>
            <a:chExt cx="1437232" cy="1563032"/>
          </a:xfrm>
        </p:grpSpPr>
        <p:sp>
          <p:nvSpPr>
            <p:cNvPr id="118" name="Oval 117">
              <a:extLst>
                <a:ext uri="{FF2B5EF4-FFF2-40B4-BE49-F238E27FC236}">
                  <a16:creationId xmlns:a16="http://schemas.microsoft.com/office/drawing/2014/main" id="{D93CB4F6-1CCB-FDC6-D730-1C0D0186F457}"/>
                </a:ext>
              </a:extLst>
            </p:cNvPr>
            <p:cNvSpPr/>
            <p:nvPr/>
          </p:nvSpPr>
          <p:spPr>
            <a:xfrm>
              <a:off x="5676319" y="859863"/>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Oval 118">
              <a:extLst>
                <a:ext uri="{FF2B5EF4-FFF2-40B4-BE49-F238E27FC236}">
                  <a16:creationId xmlns:a16="http://schemas.microsoft.com/office/drawing/2014/main" id="{A2111226-C471-8F6F-1EC7-F24168EDDBF8}"/>
                </a:ext>
              </a:extLst>
            </p:cNvPr>
            <p:cNvSpPr/>
            <p:nvPr/>
          </p:nvSpPr>
          <p:spPr>
            <a:xfrm>
              <a:off x="5834184" y="1031546"/>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0" name="TextBox 119">
              <a:extLst>
                <a:ext uri="{FF2B5EF4-FFF2-40B4-BE49-F238E27FC236}">
                  <a16:creationId xmlns:a16="http://schemas.microsoft.com/office/drawing/2014/main" id="{3BDAA4DB-6D2F-4F9E-7C24-62708EFCBE0D}"/>
                </a:ext>
              </a:extLst>
            </p:cNvPr>
            <p:cNvSpPr txBox="1"/>
            <p:nvPr/>
          </p:nvSpPr>
          <p:spPr>
            <a:xfrm>
              <a:off x="5691066" y="983605"/>
              <a:ext cx="558679" cy="369332"/>
            </a:xfrm>
            <a:prstGeom prst="rect">
              <a:avLst/>
            </a:prstGeom>
            <a:noFill/>
          </p:spPr>
          <p:txBody>
            <a:bodyPr wrap="square" rtlCol="0">
              <a:spAutoFit/>
            </a:bodyPr>
            <a:lstStyle/>
            <a:p>
              <a:r>
                <a:rPr lang="en-US" dirty="0"/>
                <a:t>+11</a:t>
              </a:r>
              <a:endParaRPr lang="vi-VN" dirty="0"/>
            </a:p>
          </p:txBody>
        </p:sp>
        <p:sp>
          <p:nvSpPr>
            <p:cNvPr id="121" name="Oval 120">
              <a:extLst>
                <a:ext uri="{FF2B5EF4-FFF2-40B4-BE49-F238E27FC236}">
                  <a16:creationId xmlns:a16="http://schemas.microsoft.com/office/drawing/2014/main" id="{4705CDC7-A70A-048D-633E-916662C4AFDE}"/>
                </a:ext>
              </a:extLst>
            </p:cNvPr>
            <p:cNvSpPr/>
            <p:nvPr/>
          </p:nvSpPr>
          <p:spPr>
            <a:xfrm flipH="1" flipV="1">
              <a:off x="6210639" y="130088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2" name="Oval 121">
              <a:extLst>
                <a:ext uri="{FF2B5EF4-FFF2-40B4-BE49-F238E27FC236}">
                  <a16:creationId xmlns:a16="http://schemas.microsoft.com/office/drawing/2014/main" id="{5671B0B5-D583-1191-DE38-CE3B318433CE}"/>
                </a:ext>
              </a:extLst>
            </p:cNvPr>
            <p:cNvSpPr/>
            <p:nvPr/>
          </p:nvSpPr>
          <p:spPr>
            <a:xfrm>
              <a:off x="5441780" y="597813"/>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3" name="Oval 122">
              <a:extLst>
                <a:ext uri="{FF2B5EF4-FFF2-40B4-BE49-F238E27FC236}">
                  <a16:creationId xmlns:a16="http://schemas.microsoft.com/office/drawing/2014/main" id="{D73A1BC9-EE0F-954D-C9A5-8414EC0E8FD2}"/>
                </a:ext>
              </a:extLst>
            </p:cNvPr>
            <p:cNvSpPr/>
            <p:nvPr/>
          </p:nvSpPr>
          <p:spPr>
            <a:xfrm flipH="1" flipV="1">
              <a:off x="6249745" y="159837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4" name="Oval 123">
              <a:extLst>
                <a:ext uri="{FF2B5EF4-FFF2-40B4-BE49-F238E27FC236}">
                  <a16:creationId xmlns:a16="http://schemas.microsoft.com/office/drawing/2014/main" id="{4FA4AC06-983D-2B4D-8CA1-E8BB299AB8DC}"/>
                </a:ext>
              </a:extLst>
            </p:cNvPr>
            <p:cNvSpPr/>
            <p:nvPr/>
          </p:nvSpPr>
          <p:spPr>
            <a:xfrm flipH="1" flipV="1">
              <a:off x="5757437" y="87729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5" name="Oval 124">
              <a:extLst>
                <a:ext uri="{FF2B5EF4-FFF2-40B4-BE49-F238E27FC236}">
                  <a16:creationId xmlns:a16="http://schemas.microsoft.com/office/drawing/2014/main" id="{EE7616F9-BC7C-DEAC-455E-7764C3BC923F}"/>
                </a:ext>
              </a:extLst>
            </p:cNvPr>
            <p:cNvSpPr/>
            <p:nvPr/>
          </p:nvSpPr>
          <p:spPr>
            <a:xfrm>
              <a:off x="5251789" y="414061"/>
              <a:ext cx="1437232" cy="156303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6" name="Oval 125">
              <a:extLst>
                <a:ext uri="{FF2B5EF4-FFF2-40B4-BE49-F238E27FC236}">
                  <a16:creationId xmlns:a16="http://schemas.microsoft.com/office/drawing/2014/main" id="{250F4DA4-4B40-83F4-326D-69A6F7686286}"/>
                </a:ext>
              </a:extLst>
            </p:cNvPr>
            <p:cNvSpPr/>
            <p:nvPr/>
          </p:nvSpPr>
          <p:spPr>
            <a:xfrm flipH="1" flipV="1">
              <a:off x="6210639" y="61013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7" name="Oval 126">
              <a:extLst>
                <a:ext uri="{FF2B5EF4-FFF2-40B4-BE49-F238E27FC236}">
                  <a16:creationId xmlns:a16="http://schemas.microsoft.com/office/drawing/2014/main" id="{0D65BDE0-5A3C-AB39-8919-BDD6DC3FCAFD}"/>
                </a:ext>
              </a:extLst>
            </p:cNvPr>
            <p:cNvSpPr/>
            <p:nvPr/>
          </p:nvSpPr>
          <p:spPr>
            <a:xfrm flipH="1" flipV="1">
              <a:off x="6413380" y="88552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8" name="Oval 127">
              <a:extLst>
                <a:ext uri="{FF2B5EF4-FFF2-40B4-BE49-F238E27FC236}">
                  <a16:creationId xmlns:a16="http://schemas.microsoft.com/office/drawing/2014/main" id="{8D95D190-8314-3ED3-DB4B-A171A6F5E95C}"/>
                </a:ext>
              </a:extLst>
            </p:cNvPr>
            <p:cNvSpPr/>
            <p:nvPr/>
          </p:nvSpPr>
          <p:spPr>
            <a:xfrm flipH="1" flipV="1">
              <a:off x="5862405" y="55015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9" name="Oval 128">
              <a:extLst>
                <a:ext uri="{FF2B5EF4-FFF2-40B4-BE49-F238E27FC236}">
                  <a16:creationId xmlns:a16="http://schemas.microsoft.com/office/drawing/2014/main" id="{3D7F4624-4B29-B37F-A715-A34A8FC15732}"/>
                </a:ext>
              </a:extLst>
            </p:cNvPr>
            <p:cNvSpPr/>
            <p:nvPr/>
          </p:nvSpPr>
          <p:spPr>
            <a:xfrm flipH="1" flipV="1">
              <a:off x="5468639" y="86134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0" name="Oval 129">
              <a:extLst>
                <a:ext uri="{FF2B5EF4-FFF2-40B4-BE49-F238E27FC236}">
                  <a16:creationId xmlns:a16="http://schemas.microsoft.com/office/drawing/2014/main" id="{5F0B4174-82B6-6091-1634-DEC38D7C1D7D}"/>
                </a:ext>
              </a:extLst>
            </p:cNvPr>
            <p:cNvSpPr/>
            <p:nvPr/>
          </p:nvSpPr>
          <p:spPr>
            <a:xfrm flipH="1" flipV="1">
              <a:off x="5417126" y="132653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1" name="Oval 130">
              <a:extLst>
                <a:ext uri="{FF2B5EF4-FFF2-40B4-BE49-F238E27FC236}">
                  <a16:creationId xmlns:a16="http://schemas.microsoft.com/office/drawing/2014/main" id="{E7E293C9-49E0-65D4-9A2D-CCDF3F99DBED}"/>
                </a:ext>
              </a:extLst>
            </p:cNvPr>
            <p:cNvSpPr/>
            <p:nvPr/>
          </p:nvSpPr>
          <p:spPr>
            <a:xfrm flipH="1" flipV="1">
              <a:off x="5780184" y="1670722"/>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2" name="Oval 131">
              <a:extLst>
                <a:ext uri="{FF2B5EF4-FFF2-40B4-BE49-F238E27FC236}">
                  <a16:creationId xmlns:a16="http://schemas.microsoft.com/office/drawing/2014/main" id="{50697F97-945D-7CD6-4041-68472E617469}"/>
                </a:ext>
              </a:extLst>
            </p:cNvPr>
            <p:cNvSpPr/>
            <p:nvPr/>
          </p:nvSpPr>
          <p:spPr>
            <a:xfrm flipH="1" flipV="1">
              <a:off x="5523790" y="49143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4" name="Oval 133">
              <a:extLst>
                <a:ext uri="{FF2B5EF4-FFF2-40B4-BE49-F238E27FC236}">
                  <a16:creationId xmlns:a16="http://schemas.microsoft.com/office/drawing/2014/main" id="{705BD99A-51BD-351D-6940-98F1A6959CCD}"/>
                </a:ext>
              </a:extLst>
            </p:cNvPr>
            <p:cNvSpPr/>
            <p:nvPr/>
          </p:nvSpPr>
          <p:spPr>
            <a:xfrm flipH="1" flipV="1">
              <a:off x="6466987" y="126395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sp>
        <p:nvSpPr>
          <p:cNvPr id="137" name="Oval 136">
            <a:extLst>
              <a:ext uri="{FF2B5EF4-FFF2-40B4-BE49-F238E27FC236}">
                <a16:creationId xmlns:a16="http://schemas.microsoft.com/office/drawing/2014/main" id="{687D4EC6-AC77-81AA-5653-7504F471E90A}"/>
              </a:ext>
            </a:extLst>
          </p:cNvPr>
          <p:cNvSpPr/>
          <p:nvPr/>
        </p:nvSpPr>
        <p:spPr>
          <a:xfrm>
            <a:off x="3521314" y="3250586"/>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38" name="Oval 137">
            <a:extLst>
              <a:ext uri="{FF2B5EF4-FFF2-40B4-BE49-F238E27FC236}">
                <a16:creationId xmlns:a16="http://schemas.microsoft.com/office/drawing/2014/main" id="{BAE93B77-D6A2-FE0A-3A0B-367A1991B66F}"/>
              </a:ext>
            </a:extLst>
          </p:cNvPr>
          <p:cNvSpPr/>
          <p:nvPr/>
        </p:nvSpPr>
        <p:spPr>
          <a:xfrm>
            <a:off x="3679179" y="3422269"/>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9" name="TextBox 138">
            <a:extLst>
              <a:ext uri="{FF2B5EF4-FFF2-40B4-BE49-F238E27FC236}">
                <a16:creationId xmlns:a16="http://schemas.microsoft.com/office/drawing/2014/main" id="{3CF100B2-94AF-F955-950B-CD511CF31F0E}"/>
              </a:ext>
            </a:extLst>
          </p:cNvPr>
          <p:cNvSpPr txBox="1"/>
          <p:nvPr/>
        </p:nvSpPr>
        <p:spPr>
          <a:xfrm>
            <a:off x="3579923" y="3402901"/>
            <a:ext cx="447558" cy="369332"/>
          </a:xfrm>
          <a:prstGeom prst="rect">
            <a:avLst/>
          </a:prstGeom>
          <a:noFill/>
        </p:spPr>
        <p:txBody>
          <a:bodyPr wrap="none" rtlCol="0">
            <a:spAutoFit/>
          </a:bodyPr>
          <a:lstStyle/>
          <a:p>
            <a:r>
              <a:rPr lang="en-US" dirty="0"/>
              <a:t>+9</a:t>
            </a:r>
            <a:endParaRPr lang="vi-VN" dirty="0"/>
          </a:p>
        </p:txBody>
      </p:sp>
      <p:sp>
        <p:nvSpPr>
          <p:cNvPr id="140" name="Oval 139">
            <a:extLst>
              <a:ext uri="{FF2B5EF4-FFF2-40B4-BE49-F238E27FC236}">
                <a16:creationId xmlns:a16="http://schemas.microsoft.com/office/drawing/2014/main" id="{AB130C90-EE63-8307-01E3-9990278F57F4}"/>
              </a:ext>
            </a:extLst>
          </p:cNvPr>
          <p:cNvSpPr/>
          <p:nvPr/>
        </p:nvSpPr>
        <p:spPr>
          <a:xfrm flipH="1" flipV="1">
            <a:off x="4055634" y="369160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1" name="Oval 140">
            <a:extLst>
              <a:ext uri="{FF2B5EF4-FFF2-40B4-BE49-F238E27FC236}">
                <a16:creationId xmlns:a16="http://schemas.microsoft.com/office/drawing/2014/main" id="{9273FDDD-473C-A6EE-9319-122A37AF1740}"/>
              </a:ext>
            </a:extLst>
          </p:cNvPr>
          <p:cNvSpPr/>
          <p:nvPr/>
        </p:nvSpPr>
        <p:spPr>
          <a:xfrm>
            <a:off x="3286775" y="2988536"/>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2" name="Oval 141">
            <a:extLst>
              <a:ext uri="{FF2B5EF4-FFF2-40B4-BE49-F238E27FC236}">
                <a16:creationId xmlns:a16="http://schemas.microsoft.com/office/drawing/2014/main" id="{219A8B69-CA10-F8DD-7C52-45176FF081C8}"/>
              </a:ext>
            </a:extLst>
          </p:cNvPr>
          <p:cNvSpPr/>
          <p:nvPr/>
        </p:nvSpPr>
        <p:spPr>
          <a:xfrm flipH="1" flipV="1">
            <a:off x="4094740" y="398910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3" name="Oval 142">
            <a:extLst>
              <a:ext uri="{FF2B5EF4-FFF2-40B4-BE49-F238E27FC236}">
                <a16:creationId xmlns:a16="http://schemas.microsoft.com/office/drawing/2014/main" id="{0C0AF1CE-B645-DBDD-158E-3B72BF282913}"/>
              </a:ext>
            </a:extLst>
          </p:cNvPr>
          <p:cNvSpPr/>
          <p:nvPr/>
        </p:nvSpPr>
        <p:spPr>
          <a:xfrm flipH="1" flipV="1">
            <a:off x="3602432" y="326801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4" name="Oval 143">
            <a:extLst>
              <a:ext uri="{FF2B5EF4-FFF2-40B4-BE49-F238E27FC236}">
                <a16:creationId xmlns:a16="http://schemas.microsoft.com/office/drawing/2014/main" id="{15ECB7A3-FD53-CE76-84EC-AB0ACD5AB9D8}"/>
              </a:ext>
            </a:extLst>
          </p:cNvPr>
          <p:cNvSpPr/>
          <p:nvPr/>
        </p:nvSpPr>
        <p:spPr>
          <a:xfrm flipH="1" flipV="1">
            <a:off x="3324483" y="387168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5" name="Oval 144">
            <a:extLst>
              <a:ext uri="{FF2B5EF4-FFF2-40B4-BE49-F238E27FC236}">
                <a16:creationId xmlns:a16="http://schemas.microsoft.com/office/drawing/2014/main" id="{961BFC2C-8C16-5965-60B9-D20ED4FEE91D}"/>
              </a:ext>
            </a:extLst>
          </p:cNvPr>
          <p:cNvSpPr/>
          <p:nvPr/>
        </p:nvSpPr>
        <p:spPr>
          <a:xfrm flipH="1" flipV="1">
            <a:off x="4155652" y="313313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6" name="Oval 145">
            <a:extLst>
              <a:ext uri="{FF2B5EF4-FFF2-40B4-BE49-F238E27FC236}">
                <a16:creationId xmlns:a16="http://schemas.microsoft.com/office/drawing/2014/main" id="{9ABAACA3-01F6-AA75-6F97-008C65B84D6F}"/>
              </a:ext>
            </a:extLst>
          </p:cNvPr>
          <p:cNvSpPr/>
          <p:nvPr/>
        </p:nvSpPr>
        <p:spPr>
          <a:xfrm flipH="1" flipV="1">
            <a:off x="3413314" y="304731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7" name="Oval 146">
            <a:extLst>
              <a:ext uri="{FF2B5EF4-FFF2-40B4-BE49-F238E27FC236}">
                <a16:creationId xmlns:a16="http://schemas.microsoft.com/office/drawing/2014/main" id="{45512D51-D2CC-256A-5297-7CA123153157}"/>
              </a:ext>
            </a:extLst>
          </p:cNvPr>
          <p:cNvSpPr/>
          <p:nvPr/>
        </p:nvSpPr>
        <p:spPr>
          <a:xfrm flipH="1" flipV="1">
            <a:off x="3640140" y="411400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9" name="Oval 148">
            <a:extLst>
              <a:ext uri="{FF2B5EF4-FFF2-40B4-BE49-F238E27FC236}">
                <a16:creationId xmlns:a16="http://schemas.microsoft.com/office/drawing/2014/main" id="{7C3233D0-1066-D2FD-531F-96324BBEA0B4}"/>
              </a:ext>
            </a:extLst>
          </p:cNvPr>
          <p:cNvSpPr/>
          <p:nvPr/>
        </p:nvSpPr>
        <p:spPr>
          <a:xfrm flipH="1" flipV="1">
            <a:off x="4316198" y="352757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0" name="Oval 149">
            <a:extLst>
              <a:ext uri="{FF2B5EF4-FFF2-40B4-BE49-F238E27FC236}">
                <a16:creationId xmlns:a16="http://schemas.microsoft.com/office/drawing/2014/main" id="{C7386968-E0EC-4778-7672-61691D01C6DD}"/>
              </a:ext>
            </a:extLst>
          </p:cNvPr>
          <p:cNvSpPr/>
          <p:nvPr/>
        </p:nvSpPr>
        <p:spPr>
          <a:xfrm flipH="1" flipV="1">
            <a:off x="3232775" y="3444319"/>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2" name="Oval 151">
            <a:extLst>
              <a:ext uri="{FF2B5EF4-FFF2-40B4-BE49-F238E27FC236}">
                <a16:creationId xmlns:a16="http://schemas.microsoft.com/office/drawing/2014/main" id="{DA1DE9AD-F3DA-0116-12D8-F2C581AA482E}"/>
              </a:ext>
            </a:extLst>
          </p:cNvPr>
          <p:cNvSpPr/>
          <p:nvPr/>
        </p:nvSpPr>
        <p:spPr>
          <a:xfrm>
            <a:off x="5667092" y="3174079"/>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3" name="Oval 152">
            <a:extLst>
              <a:ext uri="{FF2B5EF4-FFF2-40B4-BE49-F238E27FC236}">
                <a16:creationId xmlns:a16="http://schemas.microsoft.com/office/drawing/2014/main" id="{29B16C72-34D4-7E62-7153-54908DE102CC}"/>
              </a:ext>
            </a:extLst>
          </p:cNvPr>
          <p:cNvSpPr/>
          <p:nvPr/>
        </p:nvSpPr>
        <p:spPr>
          <a:xfrm>
            <a:off x="5824957" y="3345762"/>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4" name="TextBox 153">
            <a:extLst>
              <a:ext uri="{FF2B5EF4-FFF2-40B4-BE49-F238E27FC236}">
                <a16:creationId xmlns:a16="http://schemas.microsoft.com/office/drawing/2014/main" id="{84906F26-4559-E9B6-A1DD-51653C4056AE}"/>
              </a:ext>
            </a:extLst>
          </p:cNvPr>
          <p:cNvSpPr txBox="1"/>
          <p:nvPr/>
        </p:nvSpPr>
        <p:spPr>
          <a:xfrm>
            <a:off x="5681839" y="3297821"/>
            <a:ext cx="602641" cy="369332"/>
          </a:xfrm>
          <a:prstGeom prst="rect">
            <a:avLst/>
          </a:prstGeom>
          <a:noFill/>
        </p:spPr>
        <p:txBody>
          <a:bodyPr wrap="square" rtlCol="0">
            <a:spAutoFit/>
          </a:bodyPr>
          <a:lstStyle/>
          <a:p>
            <a:r>
              <a:rPr lang="en-US" dirty="0"/>
              <a:t>+17</a:t>
            </a:r>
            <a:endParaRPr lang="vi-VN" dirty="0"/>
          </a:p>
        </p:txBody>
      </p:sp>
      <p:sp>
        <p:nvSpPr>
          <p:cNvPr id="155" name="Oval 154">
            <a:extLst>
              <a:ext uri="{FF2B5EF4-FFF2-40B4-BE49-F238E27FC236}">
                <a16:creationId xmlns:a16="http://schemas.microsoft.com/office/drawing/2014/main" id="{DC54184E-D08E-D5CB-A34B-13C02A08AB7B}"/>
              </a:ext>
            </a:extLst>
          </p:cNvPr>
          <p:cNvSpPr/>
          <p:nvPr/>
        </p:nvSpPr>
        <p:spPr>
          <a:xfrm flipH="1" flipV="1">
            <a:off x="6201412" y="361509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6" name="Oval 155">
            <a:extLst>
              <a:ext uri="{FF2B5EF4-FFF2-40B4-BE49-F238E27FC236}">
                <a16:creationId xmlns:a16="http://schemas.microsoft.com/office/drawing/2014/main" id="{9252D37A-5FBA-F117-646A-00B940BDBB73}"/>
              </a:ext>
            </a:extLst>
          </p:cNvPr>
          <p:cNvSpPr/>
          <p:nvPr/>
        </p:nvSpPr>
        <p:spPr>
          <a:xfrm>
            <a:off x="5432553" y="2912029"/>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7" name="Oval 156">
            <a:extLst>
              <a:ext uri="{FF2B5EF4-FFF2-40B4-BE49-F238E27FC236}">
                <a16:creationId xmlns:a16="http://schemas.microsoft.com/office/drawing/2014/main" id="{940659F4-AD31-2466-7CF8-D98545B68F77}"/>
              </a:ext>
            </a:extLst>
          </p:cNvPr>
          <p:cNvSpPr/>
          <p:nvPr/>
        </p:nvSpPr>
        <p:spPr>
          <a:xfrm flipH="1" flipV="1">
            <a:off x="6240518" y="391259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8" name="Oval 157">
            <a:extLst>
              <a:ext uri="{FF2B5EF4-FFF2-40B4-BE49-F238E27FC236}">
                <a16:creationId xmlns:a16="http://schemas.microsoft.com/office/drawing/2014/main" id="{F4591737-E918-C320-7C80-6280F0A777BE}"/>
              </a:ext>
            </a:extLst>
          </p:cNvPr>
          <p:cNvSpPr/>
          <p:nvPr/>
        </p:nvSpPr>
        <p:spPr>
          <a:xfrm flipH="1" flipV="1">
            <a:off x="5748210" y="319151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9" name="Oval 158">
            <a:extLst>
              <a:ext uri="{FF2B5EF4-FFF2-40B4-BE49-F238E27FC236}">
                <a16:creationId xmlns:a16="http://schemas.microsoft.com/office/drawing/2014/main" id="{9C121FEB-AC1F-DE5D-1D77-245B516D3F29}"/>
              </a:ext>
            </a:extLst>
          </p:cNvPr>
          <p:cNvSpPr/>
          <p:nvPr/>
        </p:nvSpPr>
        <p:spPr>
          <a:xfrm>
            <a:off x="5242562" y="2728277"/>
            <a:ext cx="1437232" cy="156303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60" name="Oval 159">
            <a:extLst>
              <a:ext uri="{FF2B5EF4-FFF2-40B4-BE49-F238E27FC236}">
                <a16:creationId xmlns:a16="http://schemas.microsoft.com/office/drawing/2014/main" id="{DDB0DFD6-EA8B-8811-72C8-D2F7AD411D34}"/>
              </a:ext>
            </a:extLst>
          </p:cNvPr>
          <p:cNvSpPr/>
          <p:nvPr/>
        </p:nvSpPr>
        <p:spPr>
          <a:xfrm flipH="1" flipV="1">
            <a:off x="6201412" y="2924349"/>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1" name="Oval 160">
            <a:extLst>
              <a:ext uri="{FF2B5EF4-FFF2-40B4-BE49-F238E27FC236}">
                <a16:creationId xmlns:a16="http://schemas.microsoft.com/office/drawing/2014/main" id="{AC0995B0-4782-71CF-97CF-07269C0DB866}"/>
              </a:ext>
            </a:extLst>
          </p:cNvPr>
          <p:cNvSpPr/>
          <p:nvPr/>
        </p:nvSpPr>
        <p:spPr>
          <a:xfrm flipH="1" flipV="1">
            <a:off x="6404153" y="319973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2" name="Oval 161">
            <a:extLst>
              <a:ext uri="{FF2B5EF4-FFF2-40B4-BE49-F238E27FC236}">
                <a16:creationId xmlns:a16="http://schemas.microsoft.com/office/drawing/2014/main" id="{DF8E1B9E-5475-14AE-C20C-6C2828BF5479}"/>
              </a:ext>
            </a:extLst>
          </p:cNvPr>
          <p:cNvSpPr/>
          <p:nvPr/>
        </p:nvSpPr>
        <p:spPr>
          <a:xfrm flipH="1" flipV="1">
            <a:off x="5853178" y="286437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3" name="Oval 162">
            <a:extLst>
              <a:ext uri="{FF2B5EF4-FFF2-40B4-BE49-F238E27FC236}">
                <a16:creationId xmlns:a16="http://schemas.microsoft.com/office/drawing/2014/main" id="{563C4378-2142-F764-5492-920F268D172F}"/>
              </a:ext>
            </a:extLst>
          </p:cNvPr>
          <p:cNvSpPr/>
          <p:nvPr/>
        </p:nvSpPr>
        <p:spPr>
          <a:xfrm flipH="1" flipV="1">
            <a:off x="5459412" y="317555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4" name="Oval 163">
            <a:extLst>
              <a:ext uri="{FF2B5EF4-FFF2-40B4-BE49-F238E27FC236}">
                <a16:creationId xmlns:a16="http://schemas.microsoft.com/office/drawing/2014/main" id="{1E54C05B-FA0E-FBDD-D572-1C2EA0050897}"/>
              </a:ext>
            </a:extLst>
          </p:cNvPr>
          <p:cNvSpPr/>
          <p:nvPr/>
        </p:nvSpPr>
        <p:spPr>
          <a:xfrm flipH="1" flipV="1">
            <a:off x="5407899" y="364075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5" name="Oval 164">
            <a:extLst>
              <a:ext uri="{FF2B5EF4-FFF2-40B4-BE49-F238E27FC236}">
                <a16:creationId xmlns:a16="http://schemas.microsoft.com/office/drawing/2014/main" id="{3DF53B4C-13E8-8944-7DD7-C18D72172AAB}"/>
              </a:ext>
            </a:extLst>
          </p:cNvPr>
          <p:cNvSpPr/>
          <p:nvPr/>
        </p:nvSpPr>
        <p:spPr>
          <a:xfrm flipH="1" flipV="1">
            <a:off x="5770957" y="3984938"/>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6" name="Oval 165">
            <a:extLst>
              <a:ext uri="{FF2B5EF4-FFF2-40B4-BE49-F238E27FC236}">
                <a16:creationId xmlns:a16="http://schemas.microsoft.com/office/drawing/2014/main" id="{86D530CF-B4E1-3135-057F-D4F31F09EA67}"/>
              </a:ext>
            </a:extLst>
          </p:cNvPr>
          <p:cNvSpPr/>
          <p:nvPr/>
        </p:nvSpPr>
        <p:spPr>
          <a:xfrm flipH="1" flipV="1">
            <a:off x="5514563" y="280564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7" name="Oval 166">
            <a:extLst>
              <a:ext uri="{FF2B5EF4-FFF2-40B4-BE49-F238E27FC236}">
                <a16:creationId xmlns:a16="http://schemas.microsoft.com/office/drawing/2014/main" id="{08A0D35E-E5DB-B9FF-5E74-3BF5CABCB180}"/>
              </a:ext>
            </a:extLst>
          </p:cNvPr>
          <p:cNvSpPr/>
          <p:nvPr/>
        </p:nvSpPr>
        <p:spPr>
          <a:xfrm flipH="1" flipV="1">
            <a:off x="6457760" y="357816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8" name="Oval 167">
            <a:extLst>
              <a:ext uri="{FF2B5EF4-FFF2-40B4-BE49-F238E27FC236}">
                <a16:creationId xmlns:a16="http://schemas.microsoft.com/office/drawing/2014/main" id="{2B8B72E9-F75B-DCD0-97D0-2087855B2C61}"/>
              </a:ext>
            </a:extLst>
          </p:cNvPr>
          <p:cNvSpPr/>
          <p:nvPr/>
        </p:nvSpPr>
        <p:spPr>
          <a:xfrm flipH="1" flipV="1">
            <a:off x="5248957" y="373255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9" name="Oval 168">
            <a:extLst>
              <a:ext uri="{FF2B5EF4-FFF2-40B4-BE49-F238E27FC236}">
                <a16:creationId xmlns:a16="http://schemas.microsoft.com/office/drawing/2014/main" id="{0F4D30A2-B79C-9A3D-3A15-3486ABA2F2D7}"/>
              </a:ext>
            </a:extLst>
          </p:cNvPr>
          <p:cNvSpPr/>
          <p:nvPr/>
        </p:nvSpPr>
        <p:spPr>
          <a:xfrm flipH="1" flipV="1">
            <a:off x="6625225" y="346884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0" name="Oval 169">
            <a:extLst>
              <a:ext uri="{FF2B5EF4-FFF2-40B4-BE49-F238E27FC236}">
                <a16:creationId xmlns:a16="http://schemas.microsoft.com/office/drawing/2014/main" id="{A37C29DD-6146-6CE5-40B5-7A3B4042124E}"/>
              </a:ext>
            </a:extLst>
          </p:cNvPr>
          <p:cNvSpPr/>
          <p:nvPr/>
        </p:nvSpPr>
        <p:spPr>
          <a:xfrm flipH="1" flipV="1">
            <a:off x="6303745" y="277273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1" name="Oval 170">
            <a:extLst>
              <a:ext uri="{FF2B5EF4-FFF2-40B4-BE49-F238E27FC236}">
                <a16:creationId xmlns:a16="http://schemas.microsoft.com/office/drawing/2014/main" id="{40974FA3-FCEC-93FF-A0A9-08BABD5863AC}"/>
              </a:ext>
            </a:extLst>
          </p:cNvPr>
          <p:cNvSpPr/>
          <p:nvPr/>
        </p:nvSpPr>
        <p:spPr>
          <a:xfrm flipH="1" flipV="1">
            <a:off x="6493864" y="3879372"/>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2" name="Oval 171">
            <a:extLst>
              <a:ext uri="{FF2B5EF4-FFF2-40B4-BE49-F238E27FC236}">
                <a16:creationId xmlns:a16="http://schemas.microsoft.com/office/drawing/2014/main" id="{A02656E8-D015-66C8-A1BC-F2BAEA32C35E}"/>
              </a:ext>
            </a:extLst>
          </p:cNvPr>
          <p:cNvSpPr/>
          <p:nvPr/>
        </p:nvSpPr>
        <p:spPr>
          <a:xfrm flipH="1" flipV="1">
            <a:off x="5650530" y="415882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3" name="Oval 172">
            <a:extLst>
              <a:ext uri="{FF2B5EF4-FFF2-40B4-BE49-F238E27FC236}">
                <a16:creationId xmlns:a16="http://schemas.microsoft.com/office/drawing/2014/main" id="{1A4FEC70-4016-8CFE-CAD2-7C787FC67005}"/>
              </a:ext>
            </a:extLst>
          </p:cNvPr>
          <p:cNvSpPr/>
          <p:nvPr/>
        </p:nvSpPr>
        <p:spPr>
          <a:xfrm flipH="1" flipV="1">
            <a:off x="6081842" y="419997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Tree>
    <p:extLst>
      <p:ext uri="{BB962C8B-B14F-4D97-AF65-F5344CB8AC3E}">
        <p14:creationId xmlns:p14="http://schemas.microsoft.com/office/powerpoint/2010/main" val="5270648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ACD5F-35DF-B665-1905-95161A529547}"/>
              </a:ext>
            </a:extLst>
          </p:cNvPr>
          <p:cNvSpPr>
            <a:spLocks noGrp="1"/>
          </p:cNvSpPr>
          <p:nvPr>
            <p:ph type="title"/>
          </p:nvPr>
        </p:nvSpPr>
        <p:spPr/>
        <p:txBody>
          <a:bodyPr/>
          <a:lstStyle/>
          <a:p>
            <a:endParaRPr lang="vi-VN"/>
          </a:p>
        </p:txBody>
      </p:sp>
      <p:pic>
        <p:nvPicPr>
          <p:cNvPr id="3" name="Picture 2">
            <a:extLst>
              <a:ext uri="{FF2B5EF4-FFF2-40B4-BE49-F238E27FC236}">
                <a16:creationId xmlns:a16="http://schemas.microsoft.com/office/drawing/2014/main" id="{EF7B3767-DC8B-08EA-3918-06C0317EDD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74171"/>
            <a:ext cx="12366171" cy="770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888F21E8-2FC6-9EAE-6D76-83D164570842}"/>
              </a:ext>
            </a:extLst>
          </p:cNvPr>
          <p:cNvSpPr/>
          <p:nvPr/>
        </p:nvSpPr>
        <p:spPr>
          <a:xfrm>
            <a:off x="8380429" y="150829"/>
            <a:ext cx="3940404" cy="1027522"/>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587317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EB1E5DD3-6555-4E24-828F-039C79CA09D9}"/>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A9E4E109-7434-4F72-9769-0AD126952DA5}"/>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96405430"/>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CA127814-2236-469A-BE3F-0B4D62480BA1}"/>
              </a:ext>
            </a:extLst>
          </p:cNvPr>
          <p:cNvSpPr>
            <a:spLocks noGrp="1"/>
          </p:cNvSpPr>
          <p:nvPr>
            <p:ph type="title"/>
          </p:nvPr>
        </p:nvSpPr>
        <p:spPr/>
        <p:txBody>
          <a:bodyPr/>
          <a:lstStyle/>
          <a:p>
            <a:pPr>
              <a:spcBef>
                <a:spcPts val="0"/>
              </a:spcBef>
              <a:spcAft>
                <a:spcPts val="0"/>
              </a:spcAft>
            </a:pPr>
            <a:r>
              <a:rPr lang="vi-VN" sz="18400">
                <a:solidFill>
                  <a:srgbClr val="00B0F0"/>
                </a:solidFill>
                <a:latin typeface="+mn-lt"/>
              </a:rPr>
              <a:t>I.</a:t>
            </a:r>
            <a:endParaRPr lang="vi-VN" sz="18400" dirty="0">
              <a:solidFill>
                <a:srgbClr val="00B0F0"/>
              </a:solidFill>
              <a:latin typeface="+mn-lt"/>
            </a:endParaRPr>
          </a:p>
        </p:txBody>
      </p:sp>
      <p:pic>
        <p:nvPicPr>
          <p:cNvPr id="3" name="Picture 2">
            <a:extLst>
              <a:ext uri="{FF2B5EF4-FFF2-40B4-BE49-F238E27FC236}">
                <a16:creationId xmlns:a16="http://schemas.microsoft.com/office/drawing/2014/main" id="{BF6740FD-4360-4F88-A48A-28404528ECD0}"/>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59493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85C609C-1C9E-4845-85AB-6681128A8F5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E7B544EA-D9F0-44A7-B3FB-331C0FCE61CE}"/>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19869568"/>
      </p:ext>
    </p:extLst>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5B82CCD-53EA-40AF-9CCF-D3BBE1D9D8B9}"/>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D8C921E6-A2DC-4CBF-A995-172ED7C0F322}"/>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99454446"/>
      </p:ext>
    </p:extLst>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1276CC6D-4952-4BF2-8E4D-AC685C03F3A6}"/>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9B83FDBC-AE75-43ED-9A25-7445886DE011}"/>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95726141"/>
      </p:ext>
    </p:extLst>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6EC087F-BB91-4092-B396-84B84C4B7233}"/>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CDFC3789-3EA5-4C71-984A-6AEF3BDF1D1C}"/>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80459313"/>
      </p:ext>
    </p:extLst>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35B19059-46B4-46EC-BE9C-D38E16AB8488}"/>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A959DE0F-6798-44BA-A84C-85BEDB736AFE}"/>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96019942"/>
      </p:ext>
    </p:extLst>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C5BC6185-BA6F-47B5-906E-C6A6C696AF4B}"/>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77A0C274-5DDF-4A42-BBC8-48B6B7E4AB83}"/>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81316503"/>
      </p:ext>
    </p:extLst>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B85A443-5978-48F9-9632-F41783331D03}"/>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85C25D96-3D22-456E-B4AA-DF4C453A11A4}"/>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25136621"/>
      </p:ext>
    </p:extLst>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105C6A35-3040-4035-A555-1F5D61EB8EB7}"/>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4E8136E4-6F14-4390-B334-6B6AFB49C1AA}"/>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61453510"/>
      </p:ext>
    </p:extLst>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B2251F2C-2CFF-433E-893A-306E6C269251}"/>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C8C5FF02-F253-43B6-AE6E-3265A7EB15A8}"/>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45149055"/>
      </p:ext>
    </p:extLst>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B7D47CA6-893C-48A3-A411-62324A94F782}"/>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667250B0-FB43-46F7-B5E3-D6DCC34A6F9E}"/>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62189919"/>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463272"/>
            <a:ext cx="10731500" cy="1143000"/>
          </a:xfrm>
        </p:spPr>
        <p:txBody>
          <a:bodyPr/>
          <a:lstStyle/>
          <a:p>
            <a:r>
              <a:rPr lang="en-US" sz="6600" b="1" dirty="0">
                <a:solidFill>
                  <a:srgbClr val="FF0000"/>
                </a:solidFill>
                <a:latin typeface="Times New Roman" panose="02020603050405020304" pitchFamily="18" charset="0"/>
                <a:cs typeface="Times New Roman" panose="02020603050405020304" pitchFamily="18" charset="0"/>
              </a:rPr>
              <a:t>?</a:t>
            </a:r>
            <a:r>
              <a:rPr lang="en-US" sz="3600" dirty="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Cho bi</a:t>
            </a:r>
            <a:r>
              <a:rPr lang="en-US" sz="3600" dirty="0">
                <a:latin typeface="Times New Roman" panose="02020603050405020304" pitchFamily="18" charset="0"/>
                <a:cs typeface="Times New Roman" panose="02020603050405020304" pitchFamily="18" charset="0"/>
              </a:rPr>
              <a:t>ế</a:t>
            </a:r>
            <a:r>
              <a:rPr lang="vi-VN" sz="3600" dirty="0">
                <a:latin typeface="Times New Roman" panose="02020603050405020304" pitchFamily="18" charset="0"/>
                <a:cs typeface="Times New Roman" panose="02020603050405020304" pitchFamily="18" charset="0"/>
              </a:rPr>
              <a:t>t </a:t>
            </a:r>
            <a:r>
              <a:rPr lang="en-US" sz="3600" dirty="0">
                <a:latin typeface="Times New Roman" panose="02020603050405020304" pitchFamily="18" charset="0"/>
                <a:cs typeface="Times New Roman" panose="02020603050405020304" pitchFamily="18" charset="0"/>
              </a:rPr>
              <a:t>số </a:t>
            </a:r>
            <a:r>
              <a:rPr lang="en-US" sz="3600" dirty="0" err="1">
                <a:latin typeface="Times New Roman" panose="02020603050405020304" pitchFamily="18" charset="0"/>
                <a:cs typeface="Times New Roman" panose="02020603050405020304" pitchFamily="18" charset="0"/>
              </a:rPr>
              <a:t>đơn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vị</a:t>
            </a:r>
            <a:r>
              <a:rPr lang="en-US" sz="3600" dirty="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đi</a:t>
            </a:r>
            <a:r>
              <a:rPr lang="en-US" sz="3600" dirty="0">
                <a:latin typeface="Times New Roman" panose="02020603050405020304" pitchFamily="18" charset="0"/>
                <a:cs typeface="Times New Roman" panose="02020603050405020304" pitchFamily="18" charset="0"/>
              </a:rPr>
              <a:t>ệ</a:t>
            </a:r>
            <a:r>
              <a:rPr lang="vi-VN" sz="3600" dirty="0">
                <a:latin typeface="Times New Roman" panose="02020603050405020304" pitchFamily="18" charset="0"/>
                <a:cs typeface="Times New Roman" panose="02020603050405020304" pitchFamily="18" charset="0"/>
              </a:rPr>
              <a:t>n </a:t>
            </a:r>
            <a:r>
              <a:rPr lang="vi-VN" sz="3600" dirty="0" err="1">
                <a:latin typeface="Times New Roman" panose="02020603050405020304" pitchFamily="18" charset="0"/>
                <a:cs typeface="Times New Roman" panose="02020603050405020304" pitchFamily="18" charset="0"/>
              </a:rPr>
              <a:t>tích</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hạt</a:t>
            </a:r>
            <a:r>
              <a:rPr lang="vi-VN" sz="3600" dirty="0">
                <a:latin typeface="Times New Roman" panose="02020603050405020304" pitchFamily="18" charset="0"/>
                <a:cs typeface="Times New Roman" panose="02020603050405020304" pitchFamily="18" charset="0"/>
              </a:rPr>
              <a:t> nhân </a:t>
            </a:r>
            <a:r>
              <a:rPr lang="vi-VN" sz="3600" dirty="0" err="1">
                <a:latin typeface="Times New Roman" panose="02020603050405020304" pitchFamily="18" charset="0"/>
                <a:cs typeface="Times New Roman" panose="02020603050405020304" pitchFamily="18" charset="0"/>
              </a:rPr>
              <a:t>của</a:t>
            </a:r>
            <a:r>
              <a:rPr lang="vi-VN" sz="3600" dirty="0">
                <a:latin typeface="Times New Roman" panose="02020603050405020304" pitchFamily="18" charset="0"/>
                <a:cs typeface="Times New Roman" panose="02020603050405020304" pitchFamily="18" charset="0"/>
              </a:rPr>
              <a:t> m</a:t>
            </a:r>
            <a:r>
              <a:rPr lang="en-US" sz="3600" dirty="0">
                <a:latin typeface="Times New Roman" panose="02020603050405020304" pitchFamily="18" charset="0"/>
                <a:cs typeface="Times New Roman" panose="02020603050405020304" pitchFamily="18" charset="0"/>
              </a:rPr>
              <a:t>ỗ</a:t>
            </a:r>
            <a:r>
              <a:rPr lang="vi-VN" sz="3600" dirty="0">
                <a:latin typeface="Times New Roman" panose="02020603050405020304" pitchFamily="18" charset="0"/>
                <a:cs typeface="Times New Roman" panose="02020603050405020304" pitchFamily="18" charset="0"/>
              </a:rPr>
              <a:t>i nguyên </a:t>
            </a:r>
            <a:r>
              <a:rPr lang="vi-VN" sz="3600" dirty="0" err="1">
                <a:latin typeface="Times New Roman" panose="02020603050405020304" pitchFamily="18" charset="0"/>
                <a:cs typeface="Times New Roman" panose="02020603050405020304" pitchFamily="18" charset="0"/>
              </a:rPr>
              <a:t>tử</a:t>
            </a:r>
            <a:r>
              <a:rPr lang="vi-VN" sz="3600"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C</a:t>
            </a:r>
            <a:r>
              <a:rPr lang="vi-VN" sz="3600" dirty="0">
                <a:latin typeface="Times New Roman" panose="02020603050405020304" pitchFamily="18" charset="0"/>
                <a:cs typeface="Times New Roman" panose="02020603050405020304" pitchFamily="18" charset="0"/>
              </a:rPr>
              <a:t>, Si, </a:t>
            </a:r>
            <a:r>
              <a:rPr lang="en-US" sz="3600" dirty="0">
                <a:latin typeface="Times New Roman" panose="02020603050405020304" pitchFamily="18" charset="0"/>
                <a:cs typeface="Times New Roman" panose="02020603050405020304" pitchFamily="18" charset="0"/>
              </a:rPr>
              <a:t>O</a:t>
            </a:r>
            <a:r>
              <a:rPr lang="vi-VN" sz="3600"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P</a:t>
            </a:r>
            <a:r>
              <a:rPr lang="vi-VN" sz="3600" dirty="0">
                <a:latin typeface="Times New Roman" panose="02020603050405020304" pitchFamily="18" charset="0"/>
                <a:cs typeface="Times New Roman" panose="02020603050405020304" pitchFamily="18" charset="0"/>
              </a:rPr>
              <a:t>, N, </a:t>
            </a:r>
            <a:r>
              <a:rPr lang="en-US" sz="3600" dirty="0">
                <a:latin typeface="Times New Roman" panose="02020603050405020304" pitchFamily="18" charset="0"/>
                <a:cs typeface="Times New Roman" panose="02020603050405020304" pitchFamily="18" charset="0"/>
              </a:rPr>
              <a:t>S</a:t>
            </a:r>
            <a:r>
              <a:rPr lang="vi-VN" sz="3600" dirty="0">
                <a:latin typeface="Times New Roman" panose="02020603050405020304" pitchFamily="18" charset="0"/>
                <a:cs typeface="Times New Roman" panose="02020603050405020304" pitchFamily="18" charset="0"/>
              </a:rPr>
              <a:t> l</a:t>
            </a:r>
            <a:r>
              <a:rPr lang="en-US" sz="3600" dirty="0">
                <a:latin typeface="Times New Roman" panose="02020603050405020304" pitchFamily="18" charset="0"/>
                <a:cs typeface="Times New Roman" panose="02020603050405020304" pitchFamily="18" charset="0"/>
              </a:rPr>
              <a:t>ầ</a:t>
            </a:r>
            <a:r>
              <a:rPr lang="vi-VN" sz="3600" dirty="0">
                <a:latin typeface="Times New Roman" panose="02020603050405020304" pitchFamily="18" charset="0"/>
                <a:cs typeface="Times New Roman" panose="02020603050405020304" pitchFamily="18" charset="0"/>
              </a:rPr>
              <a:t>n </a:t>
            </a:r>
            <a:r>
              <a:rPr lang="vi-VN" sz="3600" dirty="0" err="1">
                <a:latin typeface="Times New Roman" panose="02020603050405020304" pitchFamily="18" charset="0"/>
                <a:cs typeface="Times New Roman" panose="02020603050405020304" pitchFamily="18" charset="0"/>
              </a:rPr>
              <a:t>lượt</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là</a:t>
            </a:r>
            <a:r>
              <a:rPr lang="vi-VN" sz="3600" dirty="0">
                <a:latin typeface="Times New Roman" panose="02020603050405020304" pitchFamily="18" charset="0"/>
                <a:cs typeface="Times New Roman" panose="02020603050405020304" pitchFamily="18" charset="0"/>
              </a:rPr>
              <a:t> 6, 14, 8, 15, 7, 16. </a:t>
            </a:r>
            <a:r>
              <a:rPr lang="vi-VN" sz="3600" dirty="0" err="1">
                <a:latin typeface="Times New Roman" panose="02020603050405020304" pitchFamily="18" charset="0"/>
                <a:cs typeface="Times New Roman" panose="02020603050405020304" pitchFamily="18" charset="0"/>
              </a:rPr>
              <a:t>Hãy</a:t>
            </a:r>
            <a:r>
              <a:rPr lang="vi-VN" sz="3600" dirty="0">
                <a:latin typeface="Times New Roman" panose="02020603050405020304" pitchFamily="18" charset="0"/>
                <a:cs typeface="Times New Roman" panose="02020603050405020304" pitchFamily="18" charset="0"/>
              </a:rPr>
              <a:t> s</a:t>
            </a:r>
            <a:r>
              <a:rPr lang="en-US" sz="3600" dirty="0">
                <a:latin typeface="Times New Roman" panose="02020603050405020304" pitchFamily="18" charset="0"/>
                <a:cs typeface="Times New Roman" panose="02020603050405020304" pitchFamily="18" charset="0"/>
              </a:rPr>
              <a:t>ắ</a:t>
            </a:r>
            <a:r>
              <a:rPr lang="vi-VN" sz="3600" dirty="0">
                <a:latin typeface="Times New Roman" panose="02020603050405020304" pitchFamily="18" charset="0"/>
                <a:cs typeface="Times New Roman" panose="02020603050405020304" pitchFamily="18" charset="0"/>
              </a:rPr>
              <a:t>p x</a:t>
            </a:r>
            <a:r>
              <a:rPr lang="en-US" sz="3600" dirty="0">
                <a:latin typeface="Times New Roman" panose="02020603050405020304" pitchFamily="18" charset="0"/>
                <a:cs typeface="Times New Roman" panose="02020603050405020304" pitchFamily="18" charset="0"/>
              </a:rPr>
              <a:t>ế</a:t>
            </a:r>
            <a:r>
              <a:rPr lang="vi-VN" sz="3600" dirty="0">
                <a:latin typeface="Times New Roman" panose="02020603050405020304" pitchFamily="18" charset="0"/>
                <a:cs typeface="Times New Roman" panose="02020603050405020304" pitchFamily="18" charset="0"/>
              </a:rPr>
              <a:t>p </a:t>
            </a:r>
            <a:r>
              <a:rPr lang="vi-VN" sz="3600" dirty="0" err="1">
                <a:latin typeface="Times New Roman" panose="02020603050405020304" pitchFamily="18" charset="0"/>
                <a:cs typeface="Times New Roman" panose="02020603050405020304" pitchFamily="18" charset="0"/>
              </a:rPr>
              <a:t>các</a:t>
            </a:r>
            <a:r>
              <a:rPr lang="vi-VN" sz="3600" dirty="0">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nguyên</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tố</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trên</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theo</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ch</a:t>
            </a:r>
            <a:r>
              <a:rPr lang="en-US" sz="3600" dirty="0" err="1">
                <a:latin typeface="Times New Roman" panose="02020603050405020304" pitchFamily="18" charset="0"/>
                <a:cs typeface="Times New Roman" panose="02020603050405020304" pitchFamily="18" charset="0"/>
              </a:rPr>
              <a:t>iều</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điện</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tích</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hạt</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nh</a:t>
            </a:r>
            <a:r>
              <a:rPr lang="en-US" sz="3600" dirty="0">
                <a:latin typeface="Times New Roman" panose="02020603050405020304" pitchFamily="18" charset="0"/>
                <a:cs typeface="Times New Roman" panose="02020603050405020304" pitchFamily="18" charset="0"/>
              </a:rPr>
              <a:t>â</a:t>
            </a:r>
            <a:r>
              <a:rPr lang="vi-VN" sz="3600" dirty="0">
                <a:latin typeface="Times New Roman" panose="02020603050405020304" pitchFamily="18" charset="0"/>
                <a:cs typeface="Times New Roman" panose="02020603050405020304" pitchFamily="18" charset="0"/>
              </a:rPr>
              <a:t>n t</a:t>
            </a:r>
            <a:r>
              <a:rPr lang="en-US" sz="3600" dirty="0">
                <a:latin typeface="Times New Roman" panose="02020603050405020304" pitchFamily="18" charset="0"/>
                <a:cs typeface="Times New Roman" panose="02020603050405020304" pitchFamily="18" charset="0"/>
              </a:rPr>
              <a:t>ă</a:t>
            </a:r>
            <a:r>
              <a:rPr lang="vi-VN" sz="3600" dirty="0" err="1">
                <a:latin typeface="Times New Roman" panose="02020603050405020304" pitchFamily="18" charset="0"/>
                <a:cs typeface="Times New Roman" panose="02020603050405020304" pitchFamily="18" charset="0"/>
              </a:rPr>
              <a:t>ng</a:t>
            </a:r>
            <a:r>
              <a:rPr lang="vi-VN" sz="3600" dirty="0">
                <a:latin typeface="Times New Roman" panose="02020603050405020304" pitchFamily="18" charset="0"/>
                <a:cs typeface="Times New Roman" panose="02020603050405020304" pitchFamily="18" charset="0"/>
              </a:rPr>
              <a:t> d</a:t>
            </a:r>
            <a:r>
              <a:rPr lang="en-US" sz="3600" dirty="0">
                <a:latin typeface="Times New Roman" panose="02020603050405020304" pitchFamily="18" charset="0"/>
                <a:cs typeface="Times New Roman" panose="02020603050405020304" pitchFamily="18" charset="0"/>
              </a:rPr>
              <a:t>ầ</a:t>
            </a:r>
            <a:r>
              <a:rPr lang="vi-VN" sz="3600" dirty="0">
                <a:latin typeface="Times New Roman" panose="02020603050405020304" pitchFamily="18" charset="0"/>
                <a:cs typeface="Times New Roman" panose="02020603050405020304" pitchFamily="18" charset="0"/>
              </a:rPr>
              <a:t>n </a:t>
            </a:r>
            <a:r>
              <a:rPr lang="vi-VN" sz="3600" dirty="0" err="1">
                <a:latin typeface="Times New Roman" panose="02020603050405020304" pitchFamily="18" charset="0"/>
                <a:cs typeface="Times New Roman" panose="02020603050405020304" pitchFamily="18" charset="0"/>
              </a:rPr>
              <a:t>từ</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trái</a:t>
            </a:r>
            <a:r>
              <a:rPr lang="vi-VN" sz="3600" dirty="0">
                <a:latin typeface="Times New Roman" panose="02020603050405020304" pitchFamily="18" charset="0"/>
                <a:cs typeface="Times New Roman" panose="02020603050405020304" pitchFamily="18" charset="0"/>
              </a:rPr>
              <a:t> sang </a:t>
            </a:r>
            <a:r>
              <a:rPr lang="vi-VN" sz="3600" dirty="0" err="1">
                <a:latin typeface="Times New Roman" panose="02020603050405020304" pitchFamily="18" charset="0"/>
                <a:cs typeface="Times New Roman" panose="02020603050405020304" pitchFamily="18" charset="0"/>
              </a:rPr>
              <a:t>phải</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và</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từ</a:t>
            </a:r>
            <a:r>
              <a:rPr lang="vi-VN" sz="3600" dirty="0">
                <a:latin typeface="Times New Roman" panose="02020603050405020304" pitchFamily="18" charset="0"/>
                <a:cs typeface="Times New Roman" panose="02020603050405020304" pitchFamily="18" charset="0"/>
              </a:rPr>
              <a:t> trên </a:t>
            </a:r>
            <a:r>
              <a:rPr lang="vi-VN" sz="3600" dirty="0" err="1">
                <a:latin typeface="Times New Roman" panose="02020603050405020304" pitchFamily="18" charset="0"/>
                <a:cs typeface="Times New Roman" panose="02020603050405020304" pitchFamily="18" charset="0"/>
              </a:rPr>
              <a:t>xuống</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dưới</a:t>
            </a:r>
            <a:r>
              <a:rPr lang="vi-VN" sz="3600" dirty="0">
                <a:latin typeface="Times New Roman" panose="02020603050405020304" pitchFamily="18" charset="0"/>
                <a:cs typeface="Times New Roman" panose="02020603050405020304" pitchFamily="18" charset="0"/>
              </a:rPr>
              <a:t>.</a:t>
            </a:r>
            <a:br>
              <a:rPr lang="en-US" sz="2800" dirty="0">
                <a:latin typeface="Times New Roman" panose="02020603050405020304" pitchFamily="18" charset="0"/>
                <a:cs typeface="Times New Roman" panose="02020603050405020304" pitchFamily="18" charset="0"/>
              </a:rPr>
            </a:br>
            <a:br>
              <a:rPr lang="en-US" sz="2800" dirty="0">
                <a:latin typeface="Times New Roman" panose="02020603050405020304" pitchFamily="18" charset="0"/>
                <a:cs typeface="Times New Roman" panose="02020603050405020304" pitchFamily="18" charset="0"/>
              </a:rPr>
            </a:br>
            <a:br>
              <a:rPr lang="en-US" sz="2800" dirty="0">
                <a:latin typeface="Times New Roman" panose="02020603050405020304" pitchFamily="18" charset="0"/>
                <a:cs typeface="Times New Roman" panose="02020603050405020304" pitchFamily="18" charset="0"/>
              </a:rPr>
            </a:br>
            <a:br>
              <a:rPr lang="en-US" dirty="0"/>
            </a:br>
            <a:endParaRPr lang="en-US" dirty="0"/>
          </a:p>
        </p:txBody>
      </p:sp>
      <p:graphicFrame>
        <p:nvGraphicFramePr>
          <p:cNvPr id="4" name="Table 3"/>
          <p:cNvGraphicFramePr>
            <a:graphicFrameLocks noGrp="1"/>
          </p:cNvGraphicFramePr>
          <p:nvPr/>
        </p:nvGraphicFramePr>
        <p:xfrm>
          <a:off x="3028951" y="3606272"/>
          <a:ext cx="5664198" cy="1218036"/>
        </p:xfrm>
        <a:graphic>
          <a:graphicData uri="http://schemas.openxmlformats.org/drawingml/2006/table">
            <a:tbl>
              <a:tblPr firstRow="1" bandRow="1">
                <a:tableStyleId>{5C22544A-7EE6-4342-B048-85BDC9FD1C3A}</a:tableStyleId>
              </a:tblPr>
              <a:tblGrid>
                <a:gridCol w="1888066">
                  <a:extLst>
                    <a:ext uri="{9D8B030D-6E8A-4147-A177-3AD203B41FA5}">
                      <a16:colId xmlns:a16="http://schemas.microsoft.com/office/drawing/2014/main" val="66848173"/>
                    </a:ext>
                  </a:extLst>
                </a:gridCol>
                <a:gridCol w="1888066">
                  <a:extLst>
                    <a:ext uri="{9D8B030D-6E8A-4147-A177-3AD203B41FA5}">
                      <a16:colId xmlns:a16="http://schemas.microsoft.com/office/drawing/2014/main" val="2014577146"/>
                    </a:ext>
                  </a:extLst>
                </a:gridCol>
                <a:gridCol w="1888066">
                  <a:extLst>
                    <a:ext uri="{9D8B030D-6E8A-4147-A177-3AD203B41FA5}">
                      <a16:colId xmlns:a16="http://schemas.microsoft.com/office/drawing/2014/main" val="3553685170"/>
                    </a:ext>
                  </a:extLst>
                </a:gridCol>
              </a:tblGrid>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C</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O</a:t>
                      </a:r>
                    </a:p>
                  </a:txBody>
                  <a:tcPr>
                    <a:solidFill>
                      <a:schemeClr val="accent1">
                        <a:lumMod val="75000"/>
                      </a:schemeClr>
                    </a:solidFill>
                  </a:tcPr>
                </a:tc>
                <a:extLst>
                  <a:ext uri="{0D108BD9-81ED-4DB2-BD59-A6C34878D82A}">
                    <a16:rowId xmlns:a16="http://schemas.microsoft.com/office/drawing/2014/main" val="3569898440"/>
                  </a:ext>
                </a:extLst>
              </a:tr>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Si</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a:t>
                      </a:r>
                    </a:p>
                  </a:txBody>
                  <a:tcPr>
                    <a:solidFill>
                      <a:schemeClr val="accent1">
                        <a:lumMod val="75000"/>
                      </a:schemeClr>
                    </a:solidFill>
                  </a:tcPr>
                </a:tc>
                <a:extLst>
                  <a:ext uri="{0D108BD9-81ED-4DB2-BD59-A6C34878D82A}">
                    <a16:rowId xmlns:a16="http://schemas.microsoft.com/office/drawing/2014/main" val="2523861845"/>
                  </a:ext>
                </a:extLst>
              </a:tr>
            </a:tbl>
          </a:graphicData>
        </a:graphic>
      </p:graphicFrame>
      <p:graphicFrame>
        <p:nvGraphicFramePr>
          <p:cNvPr id="5" name="Table 4"/>
          <p:cNvGraphicFramePr>
            <a:graphicFrameLocks noGrp="1"/>
          </p:cNvGraphicFramePr>
          <p:nvPr/>
        </p:nvGraphicFramePr>
        <p:xfrm>
          <a:off x="3028951" y="3606272"/>
          <a:ext cx="5664198" cy="1218036"/>
        </p:xfrm>
        <a:graphic>
          <a:graphicData uri="http://schemas.openxmlformats.org/drawingml/2006/table">
            <a:tbl>
              <a:tblPr firstRow="1" bandRow="1">
                <a:tableStyleId>{5C22544A-7EE6-4342-B048-85BDC9FD1C3A}</a:tableStyleId>
              </a:tblPr>
              <a:tblGrid>
                <a:gridCol w="1888066">
                  <a:extLst>
                    <a:ext uri="{9D8B030D-6E8A-4147-A177-3AD203B41FA5}">
                      <a16:colId xmlns:a16="http://schemas.microsoft.com/office/drawing/2014/main" val="66848173"/>
                    </a:ext>
                  </a:extLst>
                </a:gridCol>
                <a:gridCol w="1888066">
                  <a:extLst>
                    <a:ext uri="{9D8B030D-6E8A-4147-A177-3AD203B41FA5}">
                      <a16:colId xmlns:a16="http://schemas.microsoft.com/office/drawing/2014/main" val="2014577146"/>
                    </a:ext>
                  </a:extLst>
                </a:gridCol>
                <a:gridCol w="1888066">
                  <a:extLst>
                    <a:ext uri="{9D8B030D-6E8A-4147-A177-3AD203B41FA5}">
                      <a16:colId xmlns:a16="http://schemas.microsoft.com/office/drawing/2014/main" val="3553685170"/>
                    </a:ext>
                  </a:extLst>
                </a:gridCol>
              </a:tblGrid>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C</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N</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O</a:t>
                      </a:r>
                    </a:p>
                  </a:txBody>
                  <a:tcPr>
                    <a:solidFill>
                      <a:schemeClr val="accent1">
                        <a:lumMod val="75000"/>
                      </a:schemeClr>
                    </a:solidFill>
                  </a:tcPr>
                </a:tc>
                <a:extLst>
                  <a:ext uri="{0D108BD9-81ED-4DB2-BD59-A6C34878D82A}">
                    <a16:rowId xmlns:a16="http://schemas.microsoft.com/office/drawing/2014/main" val="3569898440"/>
                  </a:ext>
                </a:extLst>
              </a:tr>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Si</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P</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S</a:t>
                      </a:r>
                    </a:p>
                  </a:txBody>
                  <a:tcPr>
                    <a:solidFill>
                      <a:schemeClr val="accent1">
                        <a:lumMod val="75000"/>
                      </a:schemeClr>
                    </a:solidFill>
                  </a:tcPr>
                </a:tc>
                <a:extLst>
                  <a:ext uri="{0D108BD9-81ED-4DB2-BD59-A6C34878D82A}">
                    <a16:rowId xmlns:a16="http://schemas.microsoft.com/office/drawing/2014/main" val="2523861845"/>
                  </a:ext>
                </a:extLst>
              </a:tr>
            </a:tbl>
          </a:graphicData>
        </a:graphic>
      </p:graphicFrame>
      <p:pic>
        <p:nvPicPr>
          <p:cNvPr id="3" name="Picture 2">
            <a:extLst>
              <a:ext uri="{FF2B5EF4-FFF2-40B4-BE49-F238E27FC236}">
                <a16:creationId xmlns:a16="http://schemas.microsoft.com/office/drawing/2014/main" id="{B327962E-AB8D-232A-85E1-0E90D22ADD7A}"/>
              </a:ext>
            </a:extLst>
          </p:cNvPr>
          <p:cNvPicPr>
            <a:picLocks noChangeAspect="1"/>
          </p:cNvPicPr>
          <p:nvPr/>
        </p:nvPicPr>
        <p:blipFill>
          <a:blip r:embed="rId2"/>
          <a:stretch>
            <a:fillRect/>
          </a:stretch>
        </p:blipFill>
        <p:spPr>
          <a:xfrm>
            <a:off x="-1" y="0"/>
            <a:ext cx="12182231" cy="5928852"/>
          </a:xfrm>
          <a:prstGeom prst="rect">
            <a:avLst/>
          </a:prstGeom>
        </p:spPr>
      </p:pic>
      <p:sp>
        <p:nvSpPr>
          <p:cNvPr id="6" name="TextBox 5">
            <a:extLst>
              <a:ext uri="{FF2B5EF4-FFF2-40B4-BE49-F238E27FC236}">
                <a16:creationId xmlns:a16="http://schemas.microsoft.com/office/drawing/2014/main" id="{99C4AD29-6D81-2D08-C3C9-E947C0457DB2}"/>
              </a:ext>
            </a:extLst>
          </p:cNvPr>
          <p:cNvSpPr txBox="1"/>
          <p:nvPr/>
        </p:nvSpPr>
        <p:spPr>
          <a:xfrm>
            <a:off x="1119237" y="5928852"/>
            <a:ext cx="10731499" cy="830997"/>
          </a:xfrm>
          <a:prstGeom prst="rect">
            <a:avLst/>
          </a:prstGeom>
          <a:noFill/>
        </p:spPr>
        <p:txBody>
          <a:bodyPr wrap="square" rtlCol="0">
            <a:spAutoFit/>
          </a:bodyPr>
          <a:lstStyle/>
          <a:p>
            <a:r>
              <a:rPr lang="vi-VN" sz="2400" b="0" i="0" dirty="0" err="1">
                <a:solidFill>
                  <a:srgbClr val="222222"/>
                </a:solidFill>
                <a:effectLst/>
                <a:latin typeface="Roboto" panose="02000000000000000000" pitchFamily="2" charset="0"/>
              </a:rPr>
              <a:t>Gắn</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các</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thẻ</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vào</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bảng</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mẫu</a:t>
            </a:r>
            <a:r>
              <a:rPr lang="vi-VN" sz="2400" b="0" i="0" dirty="0">
                <a:solidFill>
                  <a:srgbClr val="222222"/>
                </a:solidFill>
                <a:effectLst/>
                <a:latin typeface="Roboto" panose="02000000000000000000" pitchFamily="2" charset="0"/>
              </a:rPr>
              <a:t> ở trên </a:t>
            </a:r>
            <a:r>
              <a:rPr lang="vi-VN" sz="2400" b="0" i="0" dirty="0" err="1">
                <a:solidFill>
                  <a:srgbClr val="222222"/>
                </a:solidFill>
                <a:effectLst/>
                <a:latin typeface="Roboto" panose="02000000000000000000" pitchFamily="2" charset="0"/>
              </a:rPr>
              <a:t>từ</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trái</a:t>
            </a:r>
            <a:r>
              <a:rPr lang="vi-VN" sz="2400" b="0" i="0" dirty="0">
                <a:solidFill>
                  <a:srgbClr val="222222"/>
                </a:solidFill>
                <a:effectLst/>
                <a:latin typeface="Roboto" panose="02000000000000000000" pitchFamily="2" charset="0"/>
              </a:rPr>
              <a:t> qua </a:t>
            </a:r>
            <a:r>
              <a:rPr lang="vi-VN" sz="2400" b="0" i="0" dirty="0" err="1">
                <a:solidFill>
                  <a:srgbClr val="222222"/>
                </a:solidFill>
                <a:effectLst/>
                <a:latin typeface="Roboto" panose="02000000000000000000" pitchFamily="2" charset="0"/>
              </a:rPr>
              <a:t>phải</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từ</a:t>
            </a:r>
            <a:r>
              <a:rPr lang="vi-VN" sz="2400" b="0" i="0" dirty="0">
                <a:solidFill>
                  <a:srgbClr val="222222"/>
                </a:solidFill>
                <a:effectLst/>
                <a:latin typeface="Roboto" panose="02000000000000000000" pitchFamily="2" charset="0"/>
              </a:rPr>
              <a:t> trên </a:t>
            </a:r>
            <a:r>
              <a:rPr lang="vi-VN" sz="2400" b="0" i="0" dirty="0" err="1">
                <a:solidFill>
                  <a:srgbClr val="222222"/>
                </a:solidFill>
                <a:effectLst/>
                <a:latin typeface="Roboto" panose="02000000000000000000" pitchFamily="2" charset="0"/>
              </a:rPr>
              <a:t>xuống</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dưới</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mỗi</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thẻ</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vào</a:t>
            </a:r>
            <a:r>
              <a:rPr lang="vi-VN" sz="2400" b="0" i="0" dirty="0">
                <a:solidFill>
                  <a:srgbClr val="222222"/>
                </a:solidFill>
                <a:effectLst/>
                <a:latin typeface="Roboto" panose="02000000000000000000" pitchFamily="2" charset="0"/>
              </a:rPr>
              <a:t> 1 ô theo </a:t>
            </a:r>
            <a:r>
              <a:rPr lang="vi-VN" sz="2400" b="0" i="0" dirty="0" err="1">
                <a:solidFill>
                  <a:srgbClr val="222222"/>
                </a:solidFill>
                <a:effectLst/>
                <a:latin typeface="Roboto" panose="02000000000000000000" pitchFamily="2" charset="0"/>
              </a:rPr>
              <a:t>chiều</a:t>
            </a:r>
            <a:r>
              <a:rPr lang="vi-VN" sz="2400" b="0" i="0" dirty="0">
                <a:solidFill>
                  <a:srgbClr val="222222"/>
                </a:solidFill>
                <a:effectLst/>
                <a:latin typeface="Roboto" panose="02000000000000000000" pitchFamily="2" charset="0"/>
              </a:rPr>
              <a:t> tăng </a:t>
            </a:r>
            <a:r>
              <a:rPr lang="vi-VN" sz="2400" b="0" i="0" dirty="0" err="1">
                <a:solidFill>
                  <a:srgbClr val="222222"/>
                </a:solidFill>
                <a:effectLst/>
                <a:latin typeface="Roboto" panose="02000000000000000000" pitchFamily="2" charset="0"/>
              </a:rPr>
              <a:t>dần</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số</a:t>
            </a:r>
            <a:r>
              <a:rPr lang="vi-VN" sz="2400" b="0" i="0" dirty="0">
                <a:solidFill>
                  <a:srgbClr val="222222"/>
                </a:solidFill>
                <a:effectLst/>
                <a:latin typeface="Roboto" panose="02000000000000000000" pitchFamily="2" charset="0"/>
              </a:rPr>
              <a:t> đơn </a:t>
            </a:r>
            <a:r>
              <a:rPr lang="vi-VN" sz="2400" b="0" i="0" dirty="0" err="1">
                <a:solidFill>
                  <a:srgbClr val="222222"/>
                </a:solidFill>
                <a:effectLst/>
                <a:latin typeface="Roboto" panose="02000000000000000000" pitchFamily="2" charset="0"/>
              </a:rPr>
              <a:t>vị</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điện</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tích</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hạt</a:t>
            </a:r>
            <a:r>
              <a:rPr lang="vi-VN" sz="2400" b="0" i="0" dirty="0">
                <a:solidFill>
                  <a:srgbClr val="222222"/>
                </a:solidFill>
                <a:effectLst/>
                <a:latin typeface="Roboto" panose="02000000000000000000" pitchFamily="2" charset="0"/>
              </a:rPr>
              <a:t> nhân </a:t>
            </a:r>
            <a:r>
              <a:rPr lang="vi-VN" sz="2400" b="0" i="0" dirty="0" err="1">
                <a:solidFill>
                  <a:srgbClr val="222222"/>
                </a:solidFill>
                <a:effectLst/>
                <a:latin typeface="Roboto" panose="02000000000000000000" pitchFamily="2" charset="0"/>
              </a:rPr>
              <a:t>của</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các</a:t>
            </a:r>
            <a:r>
              <a:rPr lang="vi-VN" sz="2400" b="0" i="0" dirty="0">
                <a:solidFill>
                  <a:srgbClr val="222222"/>
                </a:solidFill>
                <a:effectLst/>
                <a:latin typeface="Roboto" panose="02000000000000000000" pitchFamily="2" charset="0"/>
              </a:rPr>
              <a:t> nguyên </a:t>
            </a:r>
            <a:r>
              <a:rPr lang="vi-VN" sz="2400" b="0" i="0" dirty="0" err="1">
                <a:solidFill>
                  <a:srgbClr val="222222"/>
                </a:solidFill>
                <a:effectLst/>
                <a:latin typeface="Roboto" panose="02000000000000000000" pitchFamily="2" charset="0"/>
              </a:rPr>
              <a:t>tố</a:t>
            </a:r>
            <a:r>
              <a:rPr lang="vi-VN" sz="2400" b="0" i="0" dirty="0">
                <a:solidFill>
                  <a:srgbClr val="222222"/>
                </a:solidFill>
                <a:effectLst/>
                <a:latin typeface="Roboto" panose="02000000000000000000" pitchFamily="2" charset="0"/>
              </a:rPr>
              <a:t>?</a:t>
            </a:r>
            <a:endParaRPr lang="vi-VN" sz="2400" dirty="0"/>
          </a:p>
        </p:txBody>
      </p:sp>
    </p:spTree>
    <p:extLst>
      <p:ext uri="{BB962C8B-B14F-4D97-AF65-F5344CB8AC3E}">
        <p14:creationId xmlns:p14="http://schemas.microsoft.com/office/powerpoint/2010/main" val="182981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8407676-E8E4-45EA-A819-4AE69A430A8D}"/>
              </a:ext>
            </a:extLst>
          </p:cNvPr>
          <p:cNvSpPr>
            <a:spLocks noGrp="1"/>
          </p:cNvSpPr>
          <p:nvPr>
            <p:ph type="title"/>
          </p:nvPr>
        </p:nvSpPr>
        <p:spPr/>
        <p:txBody>
          <a:bodyPr/>
          <a:lstStyle/>
          <a:p>
            <a:pPr algn="ctr">
              <a:spcBef>
                <a:spcPts val="0"/>
              </a:spcBef>
            </a:pPr>
            <a:r>
              <a:rPr lang="vi-VN" sz="4300">
                <a:solidFill>
                  <a:schemeClr val="accent3"/>
                </a:solidFill>
                <a:latin typeface="+mn-lt"/>
              </a:rPr>
              <a:t>VẬN DỤNG</a:t>
            </a:r>
            <a:endParaRPr lang="vi-VN" sz="4300" dirty="0">
              <a:solidFill>
                <a:schemeClr val="accent3"/>
              </a:solidFill>
              <a:latin typeface="+mn-lt"/>
            </a:endParaRPr>
          </a:p>
        </p:txBody>
      </p:sp>
      <p:pic>
        <p:nvPicPr>
          <p:cNvPr id="4" name="Picture 3">
            <a:extLst>
              <a:ext uri="{FF2B5EF4-FFF2-40B4-BE49-F238E27FC236}">
                <a16:creationId xmlns:a16="http://schemas.microsoft.com/office/drawing/2014/main" id="{E35D07C0-6890-8EAC-12AF-7138F94B2901}"/>
              </a:ext>
            </a:extLst>
          </p:cNvPr>
          <p:cNvPicPr/>
          <p:nvPr/>
        </p:nvPicPr>
        <p:blipFill>
          <a:blip r:embed="rId2"/>
          <a:stretch>
            <a:fillRect/>
          </a:stretch>
        </p:blipFill>
        <p:spPr>
          <a:xfrm>
            <a:off x="0" y="0"/>
            <a:ext cx="12009120" cy="6858000"/>
          </a:xfrm>
          <a:prstGeom prst="rect">
            <a:avLst/>
          </a:prstGeom>
        </p:spPr>
      </p:pic>
      <p:sp>
        <p:nvSpPr>
          <p:cNvPr id="5" name="Rectangle 4">
            <a:extLst>
              <a:ext uri="{FF2B5EF4-FFF2-40B4-BE49-F238E27FC236}">
                <a16:creationId xmlns:a16="http://schemas.microsoft.com/office/drawing/2014/main" id="{5BE40984-A2A9-AFEC-B6F0-F66F2736F13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591824ED-6090-AAE3-13A6-D2169F987A1D}"/>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a:extLst>
              <a:ext uri="{FF2B5EF4-FFF2-40B4-BE49-F238E27FC236}">
                <a16:creationId xmlns:a16="http://schemas.microsoft.com/office/drawing/2014/main" id="{0A0D4D3A-8E39-5350-86A7-AC02AE12556A}"/>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id="{6D33022A-A9C7-38BB-4548-29163AEDF856}"/>
              </a:ext>
            </a:extLst>
          </p:cNvPr>
          <p:cNvSpPr txBox="1"/>
          <p:nvPr/>
        </p:nvSpPr>
        <p:spPr>
          <a:xfrm>
            <a:off x="1461155" y="1288730"/>
            <a:ext cx="6551629"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ngoài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Al và S?</a:t>
            </a:r>
            <a:endParaRPr lang="vi-VN" sz="32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97A25EE4-C0F5-6447-F805-CFFEC9CAADD1}"/>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11">
            <a:extLst>
              <a:ext uri="{FF2B5EF4-FFF2-40B4-BE49-F238E27FC236}">
                <a16:creationId xmlns:a16="http://schemas.microsoft.com/office/drawing/2014/main" id="{97D12FF7-46E1-0E25-3728-69FB3E2A6E9F}"/>
              </a:ext>
            </a:extLst>
          </p:cNvPr>
          <p:cNvGrpSpPr/>
          <p:nvPr/>
        </p:nvGrpSpPr>
        <p:grpSpPr>
          <a:xfrm>
            <a:off x="1038520" y="3676266"/>
            <a:ext cx="6447934" cy="1138498"/>
            <a:chOff x="1352851" y="104878"/>
            <a:chExt cx="6537384" cy="1138498"/>
          </a:xfrm>
        </p:grpSpPr>
        <p:sp>
          <p:nvSpPr>
            <p:cNvPr id="13" name="Rectangle 12">
              <a:extLst>
                <a:ext uri="{FF2B5EF4-FFF2-40B4-BE49-F238E27FC236}">
                  <a16:creationId xmlns:a16="http://schemas.microsoft.com/office/drawing/2014/main" id="{0CA292E7-E91B-C713-3E78-3418448AD5F9}"/>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a:extLst>
                <a:ext uri="{FF2B5EF4-FFF2-40B4-BE49-F238E27FC236}">
                  <a16:creationId xmlns:a16="http://schemas.microsoft.com/office/drawing/2014/main" id="{E117C0E7-838D-ECA4-EC4E-3A29C0286F98}"/>
                </a:ext>
              </a:extLst>
            </p:cNvPr>
            <p:cNvSpPr txBox="1"/>
            <p:nvPr/>
          </p:nvSpPr>
          <p:spPr>
            <a:xfrm>
              <a:off x="1352851" y="104878"/>
              <a:ext cx="6537384"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Al ở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IIIA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BTH </a:t>
              </a:r>
              <a:r>
                <a:rPr lang="en-US" sz="3200" dirty="0" err="1">
                  <a:latin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ngoài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endParaRPr lang="vi-VN" sz="3200" dirty="0">
                <a:latin typeface="Times New Roman" panose="02020603050405020304" pitchFamily="18" charset="0"/>
                <a:cs typeface="Times New Roman" panose="02020603050405020304" pitchFamily="18" charset="0"/>
              </a:endParaRPr>
            </a:p>
          </p:txBody>
        </p:sp>
      </p:grpSp>
      <p:graphicFrame>
        <p:nvGraphicFramePr>
          <p:cNvPr id="15" name="Object 14">
            <a:extLst>
              <a:ext uri="{FF2B5EF4-FFF2-40B4-BE49-F238E27FC236}">
                <a16:creationId xmlns:a16="http://schemas.microsoft.com/office/drawing/2014/main" id="{CBB4A578-F568-D91D-48E4-9FA6F13218EF}"/>
              </a:ext>
            </a:extLst>
          </p:cNvPr>
          <p:cNvGraphicFramePr>
            <a:graphicFrameLocks noChangeAspect="1"/>
          </p:cNvGraphicFramePr>
          <p:nvPr>
            <p:extLst>
              <p:ext uri="{D42A27DB-BD31-4B8C-83A1-F6EECF244321}">
                <p14:modId xmlns:p14="http://schemas.microsoft.com/office/powerpoint/2010/main" val="1559191822"/>
              </p:ext>
            </p:extLst>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name="Bitmap Image" r:id="rId3" imgW="1744920" imgH="487800" progId="Paint.Picture">
                  <p:embed/>
                </p:oleObj>
              </mc:Choice>
              <mc:Fallback>
                <p:oleObj name="Bitmap Image" r:id="rId3" imgW="1744920" imgH="487800" progId="Paint.Picture">
                  <p:embed/>
                  <p:pic>
                    <p:nvPicPr>
                      <p:cNvPr id="14" name="Object 13">
                        <a:extLst>
                          <a:ext uri="{FF2B5EF4-FFF2-40B4-BE49-F238E27FC236}">
                            <a16:creationId xmlns:a16="http://schemas.microsoft.com/office/drawing/2014/main" id="{65F6EDFA-1382-EA5A-D044-FF193EE8589E}"/>
                          </a:ext>
                        </a:extLst>
                      </p:cNvPr>
                      <p:cNvPicPr/>
                      <p:nvPr/>
                    </p:nvPicPr>
                    <p:blipFill>
                      <a:blip r:embed="rId4"/>
                      <a:stretch>
                        <a:fillRect/>
                      </a:stretch>
                    </p:blipFill>
                    <p:spPr>
                      <a:xfrm>
                        <a:off x="3149771" y="2956616"/>
                        <a:ext cx="1744663" cy="487363"/>
                      </a:xfrm>
                      <a:prstGeom prst="rect">
                        <a:avLst/>
                      </a:prstGeom>
                    </p:spPr>
                  </p:pic>
                </p:oleObj>
              </mc:Fallback>
            </mc:AlternateContent>
          </a:graphicData>
        </a:graphic>
      </p:graphicFrame>
      <p:sp>
        <p:nvSpPr>
          <p:cNvPr id="16" name="Isosceles Triangle 15">
            <a:extLst>
              <a:ext uri="{FF2B5EF4-FFF2-40B4-BE49-F238E27FC236}">
                <a16:creationId xmlns:a16="http://schemas.microsoft.com/office/drawing/2014/main" id="{036EACB2-B4AC-16D5-D789-D6AF202F6C25}"/>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7" name="Group 16">
            <a:extLst>
              <a:ext uri="{FF2B5EF4-FFF2-40B4-BE49-F238E27FC236}">
                <a16:creationId xmlns:a16="http://schemas.microsoft.com/office/drawing/2014/main" id="{CC519849-B955-94A0-B1A5-0495D557BDD6}"/>
              </a:ext>
            </a:extLst>
          </p:cNvPr>
          <p:cNvGrpSpPr/>
          <p:nvPr/>
        </p:nvGrpSpPr>
        <p:grpSpPr>
          <a:xfrm>
            <a:off x="1540083" y="5295750"/>
            <a:ext cx="6447934" cy="1138498"/>
            <a:chOff x="1352851" y="104878"/>
            <a:chExt cx="6537384" cy="1138498"/>
          </a:xfrm>
        </p:grpSpPr>
        <p:sp>
          <p:nvSpPr>
            <p:cNvPr id="18" name="Rectangle 17">
              <a:extLst>
                <a:ext uri="{FF2B5EF4-FFF2-40B4-BE49-F238E27FC236}">
                  <a16:creationId xmlns:a16="http://schemas.microsoft.com/office/drawing/2014/main" id="{338DCC98-2F06-2533-984F-72E016737673}"/>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9" name="TextBox 18">
              <a:extLst>
                <a:ext uri="{FF2B5EF4-FFF2-40B4-BE49-F238E27FC236}">
                  <a16:creationId xmlns:a16="http://schemas.microsoft.com/office/drawing/2014/main" id="{1A797870-123E-F250-6817-7FDDD063F0B9}"/>
                </a:ext>
              </a:extLst>
            </p:cNvPr>
            <p:cNvSpPr txBox="1"/>
            <p:nvPr/>
          </p:nvSpPr>
          <p:spPr>
            <a:xfrm>
              <a:off x="1352851" y="104878"/>
              <a:ext cx="6537384"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S ở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VIA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BTH </a:t>
              </a:r>
              <a:r>
                <a:rPr lang="en-US" sz="3200" dirty="0" err="1">
                  <a:latin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6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ngoài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endParaRPr lang="vi-VN" sz="32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924591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8407676-E8E4-45EA-A819-4AE69A430A8D}"/>
              </a:ext>
            </a:extLst>
          </p:cNvPr>
          <p:cNvSpPr>
            <a:spLocks noGrp="1"/>
          </p:cNvSpPr>
          <p:nvPr>
            <p:ph type="title"/>
          </p:nvPr>
        </p:nvSpPr>
        <p:spPr/>
        <p:txBody>
          <a:bodyPr/>
          <a:lstStyle/>
          <a:p>
            <a:pPr algn="ctr">
              <a:spcBef>
                <a:spcPts val="0"/>
              </a:spcBef>
            </a:pPr>
            <a:r>
              <a:rPr lang="vi-VN" sz="4300">
                <a:solidFill>
                  <a:schemeClr val="accent3"/>
                </a:solidFill>
                <a:latin typeface="+mn-lt"/>
              </a:rPr>
              <a:t>VẬN DỤNG</a:t>
            </a:r>
            <a:endParaRPr lang="vi-VN" sz="4300" dirty="0">
              <a:solidFill>
                <a:schemeClr val="accent3"/>
              </a:solidFill>
              <a:latin typeface="+mn-lt"/>
            </a:endParaRPr>
          </a:p>
        </p:txBody>
      </p:sp>
      <p:pic>
        <p:nvPicPr>
          <p:cNvPr id="4" name="Picture 3">
            <a:extLst>
              <a:ext uri="{FF2B5EF4-FFF2-40B4-BE49-F238E27FC236}">
                <a16:creationId xmlns:a16="http://schemas.microsoft.com/office/drawing/2014/main" id="{E35D07C0-6890-8EAC-12AF-7138F94B2901}"/>
              </a:ext>
            </a:extLst>
          </p:cNvPr>
          <p:cNvPicPr/>
          <p:nvPr/>
        </p:nvPicPr>
        <p:blipFill>
          <a:blip r:embed="rId2"/>
          <a:stretch>
            <a:fillRect/>
          </a:stretch>
        </p:blipFill>
        <p:spPr>
          <a:xfrm>
            <a:off x="0" y="0"/>
            <a:ext cx="12009120" cy="6858000"/>
          </a:xfrm>
          <a:prstGeom prst="rect">
            <a:avLst/>
          </a:prstGeom>
        </p:spPr>
      </p:pic>
      <p:sp>
        <p:nvSpPr>
          <p:cNvPr id="5" name="Rectangle 4">
            <a:extLst>
              <a:ext uri="{FF2B5EF4-FFF2-40B4-BE49-F238E27FC236}">
                <a16:creationId xmlns:a16="http://schemas.microsoft.com/office/drawing/2014/main" id="{5BE40984-A2A9-AFEC-B6F0-F66F2736F13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591824ED-6090-AAE3-13A6-D2169F987A1D}"/>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a:extLst>
              <a:ext uri="{FF2B5EF4-FFF2-40B4-BE49-F238E27FC236}">
                <a16:creationId xmlns:a16="http://schemas.microsoft.com/office/drawing/2014/main" id="{0A0D4D3A-8E39-5350-86A7-AC02AE12556A}"/>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id="{6D33022A-A9C7-38BB-4548-29163AEDF856}"/>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nhỏ</a:t>
            </a:r>
            <a:r>
              <a:rPr lang="en-US" sz="3200" dirty="0">
                <a:latin typeface="Times New Roman" panose="02020603050405020304" pitchFamily="18" charset="0"/>
                <a:cs typeface="Times New Roman" panose="02020603050405020304" pitchFamily="18" charset="0"/>
              </a:rPr>
              <a:t> và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Beryllium?</a:t>
            </a:r>
            <a:endParaRPr lang="vi-VN" sz="32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97A25EE4-C0F5-6447-F805-CFFEC9CAADD1}"/>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3" name="Group 2">
            <a:extLst>
              <a:ext uri="{FF2B5EF4-FFF2-40B4-BE49-F238E27FC236}">
                <a16:creationId xmlns:a16="http://schemas.microsoft.com/office/drawing/2014/main" id="{B826EC33-A6D5-DC97-D980-2244545ED74F}"/>
              </a:ext>
            </a:extLst>
          </p:cNvPr>
          <p:cNvGrpSpPr/>
          <p:nvPr/>
        </p:nvGrpSpPr>
        <p:grpSpPr>
          <a:xfrm>
            <a:off x="1038520" y="3737545"/>
            <a:ext cx="6447934" cy="1758282"/>
            <a:chOff x="1038520" y="3737545"/>
            <a:chExt cx="6447934" cy="1758282"/>
          </a:xfrm>
        </p:grpSpPr>
        <p:sp>
          <p:nvSpPr>
            <p:cNvPr id="13" name="Rectangle 12">
              <a:extLst>
                <a:ext uri="{FF2B5EF4-FFF2-40B4-BE49-F238E27FC236}">
                  <a16:creationId xmlns:a16="http://schemas.microsoft.com/office/drawing/2014/main" id="{0CA292E7-E91B-C713-3E78-3418448AD5F9}"/>
                </a:ext>
              </a:extLst>
            </p:cNvPr>
            <p:cNvSpPr/>
            <p:nvPr/>
          </p:nvSpPr>
          <p:spPr>
            <a:xfrm>
              <a:off x="1117448" y="3737545"/>
              <a:ext cx="6369006" cy="1758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a:extLst>
                <a:ext uri="{FF2B5EF4-FFF2-40B4-BE49-F238E27FC236}">
                  <a16:creationId xmlns:a16="http://schemas.microsoft.com/office/drawing/2014/main" id="{E117C0E7-838D-ECA4-EC4E-3A29C0286F98}"/>
                </a:ext>
              </a:extLst>
            </p:cNvPr>
            <p:cNvSpPr txBox="1"/>
            <p:nvPr/>
          </p:nvSpPr>
          <p:spPr>
            <a:xfrm>
              <a:off x="1038520" y="3770719"/>
              <a:ext cx="6447934"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nhỏ</a:t>
              </a:r>
              <a:r>
                <a:rPr lang="en-US" sz="3200" dirty="0">
                  <a:latin typeface="Times New Roman" panose="02020603050405020304" pitchFamily="18" charset="0"/>
                  <a:cs typeface="Times New Roman" panose="02020603050405020304" pitchFamily="18" charset="0"/>
                </a:rPr>
                <a:t> và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Beryllium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Magnesium (Mg)</a:t>
              </a:r>
              <a:endParaRPr lang="vi-VN" sz="3200" dirty="0">
                <a:latin typeface="Times New Roman" panose="02020603050405020304" pitchFamily="18" charset="0"/>
                <a:cs typeface="Times New Roman" panose="02020603050405020304" pitchFamily="18" charset="0"/>
              </a:endParaRPr>
            </a:p>
          </p:txBody>
        </p:sp>
      </p:grpSp>
      <p:graphicFrame>
        <p:nvGraphicFramePr>
          <p:cNvPr id="15" name="Object 14">
            <a:extLst>
              <a:ext uri="{FF2B5EF4-FFF2-40B4-BE49-F238E27FC236}">
                <a16:creationId xmlns:a16="http://schemas.microsoft.com/office/drawing/2014/main" id="{CBB4A578-F568-D91D-48E4-9FA6F13218EF}"/>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name="Bitmap Image" r:id="rId3" imgW="1744920" imgH="487800" progId="Paint.Picture">
                  <p:embed/>
                </p:oleObj>
              </mc:Choice>
              <mc:Fallback>
                <p:oleObj name="Bitmap Image" r:id="rId3" imgW="1744920" imgH="487800" progId="Paint.Picture">
                  <p:embed/>
                  <p:pic>
                    <p:nvPicPr>
                      <p:cNvPr id="15" name="Object 14">
                        <a:extLst>
                          <a:ext uri="{FF2B5EF4-FFF2-40B4-BE49-F238E27FC236}">
                            <a16:creationId xmlns:a16="http://schemas.microsoft.com/office/drawing/2014/main" id="{CBB4A578-F568-D91D-48E4-9FA6F13218EF}"/>
                          </a:ext>
                        </a:extLst>
                      </p:cNvPr>
                      <p:cNvPicPr/>
                      <p:nvPr/>
                    </p:nvPicPr>
                    <p:blipFill>
                      <a:blip r:embed="rId4"/>
                      <a:stretch>
                        <a:fillRect/>
                      </a:stretch>
                    </p:blipFill>
                    <p:spPr>
                      <a:xfrm>
                        <a:off x="3149771" y="2956616"/>
                        <a:ext cx="1744663" cy="487363"/>
                      </a:xfrm>
                      <a:prstGeom prst="rect">
                        <a:avLst/>
                      </a:prstGeom>
                    </p:spPr>
                  </p:pic>
                </p:oleObj>
              </mc:Fallback>
            </mc:AlternateContent>
          </a:graphicData>
        </a:graphic>
      </p:graphicFrame>
      <p:sp>
        <p:nvSpPr>
          <p:cNvPr id="16" name="Isosceles Triangle 15">
            <a:extLst>
              <a:ext uri="{FF2B5EF4-FFF2-40B4-BE49-F238E27FC236}">
                <a16:creationId xmlns:a16="http://schemas.microsoft.com/office/drawing/2014/main" id="{036EACB2-B4AC-16D5-D789-D6AF202F6C25}"/>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2051015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A0688EB8-72D3-42EE-91A8-B7416482EFB1}"/>
              </a:ext>
            </a:extLst>
          </p:cNvPr>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EA10E56C-92D8-B754-D14A-4128595289C0}"/>
              </a:ext>
            </a:extLst>
          </p:cNvPr>
          <p:cNvSpPr/>
          <p:nvPr/>
        </p:nvSpPr>
        <p:spPr>
          <a:xfrm>
            <a:off x="8154186" y="0"/>
            <a:ext cx="4037814" cy="89554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0973282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5176AD10-CA82-DD1D-2CE3-62CC01D0AE77}"/>
              </a:ext>
            </a:extLst>
          </p:cNvPr>
          <p:cNvSpPr/>
          <p:nvPr/>
        </p:nvSpPr>
        <p:spPr>
          <a:xfrm>
            <a:off x="1047750" y="-180975"/>
            <a:ext cx="2880000" cy="2880000"/>
          </a:xfrm>
          <a:prstGeom prst="ellipse">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Oval 3">
            <a:extLst>
              <a:ext uri="{FF2B5EF4-FFF2-40B4-BE49-F238E27FC236}">
                <a16:creationId xmlns:a16="http://schemas.microsoft.com/office/drawing/2014/main" id="{F4F6428D-5750-148A-6070-B892FED7029A}"/>
              </a:ext>
            </a:extLst>
          </p:cNvPr>
          <p:cNvSpPr/>
          <p:nvPr/>
        </p:nvSpPr>
        <p:spPr>
          <a:xfrm>
            <a:off x="1047750" y="4158976"/>
            <a:ext cx="2880000" cy="2880000"/>
          </a:xfrm>
          <a:prstGeom prst="ellipse">
            <a:avLst/>
          </a:prstGeom>
          <a:solidFill>
            <a:srgbClr val="FFCA7E">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Oval 4">
            <a:extLst>
              <a:ext uri="{FF2B5EF4-FFF2-40B4-BE49-F238E27FC236}">
                <a16:creationId xmlns:a16="http://schemas.microsoft.com/office/drawing/2014/main" id="{8787950F-4F6F-2F79-971A-D24CB8344C74}"/>
              </a:ext>
            </a:extLst>
          </p:cNvPr>
          <p:cNvSpPr/>
          <p:nvPr/>
        </p:nvSpPr>
        <p:spPr>
          <a:xfrm>
            <a:off x="1047750" y="1989001"/>
            <a:ext cx="2880000" cy="2880000"/>
          </a:xfrm>
          <a:prstGeom prst="ellipse">
            <a:avLst/>
          </a:prstGeom>
          <a:solidFill>
            <a:srgbClr val="FFE8A4">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6" name="Object 5">
            <a:extLst>
              <a:ext uri="{FF2B5EF4-FFF2-40B4-BE49-F238E27FC236}">
                <a16:creationId xmlns:a16="http://schemas.microsoft.com/office/drawing/2014/main" id="{AD4F1DDD-5E19-54A9-B4D9-4935F34BA3C5}"/>
              </a:ext>
            </a:extLst>
          </p:cNvPr>
          <p:cNvGraphicFramePr>
            <a:graphicFrameLocks noChangeAspect="1"/>
          </p:cNvGraphicFramePr>
          <p:nvPr>
            <p:extLst>
              <p:ext uri="{D42A27DB-BD31-4B8C-83A1-F6EECF244321}">
                <p14:modId xmlns:p14="http://schemas.microsoft.com/office/powerpoint/2010/main" val="4213750150"/>
              </p:ext>
            </p:extLst>
          </p:nvPr>
        </p:nvGraphicFramePr>
        <p:xfrm>
          <a:off x="10469563" y="225736"/>
          <a:ext cx="1722437" cy="1355725"/>
        </p:xfrm>
        <a:graphic>
          <a:graphicData uri="http://schemas.openxmlformats.org/presentationml/2006/ole">
            <mc:AlternateContent xmlns:mc="http://schemas.openxmlformats.org/markup-compatibility/2006">
              <mc:Choice xmlns:v="urn:schemas-microsoft-com:vml" Requires="v">
                <p:oleObj name="Bitmap Image" r:id="rId2" imgW="1722240" imgH="1356480" progId="Paint.Picture">
                  <p:embed/>
                </p:oleObj>
              </mc:Choice>
              <mc:Fallback>
                <p:oleObj name="Bitmap Image" r:id="rId2" imgW="1722240" imgH="1356480" progId="Paint.Picture">
                  <p:embed/>
                  <p:pic>
                    <p:nvPicPr>
                      <p:cNvPr id="11" name="Object 10">
                        <a:extLst>
                          <a:ext uri="{FF2B5EF4-FFF2-40B4-BE49-F238E27FC236}">
                            <a16:creationId xmlns:a16="http://schemas.microsoft.com/office/drawing/2014/main" id="{79259CAB-8188-B868-FB61-DAE0B0EDF446}"/>
                          </a:ext>
                        </a:extLst>
                      </p:cNvPr>
                      <p:cNvPicPr/>
                      <p:nvPr/>
                    </p:nvPicPr>
                    <p:blipFill>
                      <a:blip r:embed="rId3"/>
                      <a:stretch>
                        <a:fillRect/>
                      </a:stretch>
                    </p:blipFill>
                    <p:spPr>
                      <a:xfrm>
                        <a:off x="10469563" y="225736"/>
                        <a:ext cx="1722437" cy="1355725"/>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C560D10A-3F5C-2A76-F01A-4E5031D281BE}"/>
              </a:ext>
            </a:extLst>
          </p:cNvPr>
          <p:cNvSpPr txBox="1"/>
          <p:nvPr/>
        </p:nvSpPr>
        <p:spPr>
          <a:xfrm>
            <a:off x="3927750" y="561819"/>
            <a:ext cx="1351652" cy="1631216"/>
          </a:xfrm>
          <a:prstGeom prst="rect">
            <a:avLst/>
          </a:prstGeom>
          <a:noFill/>
        </p:spPr>
        <p:txBody>
          <a:bodyPr wrap="none" rtlCol="0">
            <a:spAutoFit/>
          </a:bodyPr>
          <a:lstStyle/>
          <a:p>
            <a:r>
              <a:rPr lang="en-US" sz="10000" b="1" dirty="0">
                <a:solidFill>
                  <a:srgbClr val="01B0F1"/>
                </a:solidFill>
                <a:latin typeface=".VnArial Narrow" panose="020B7200000000000000" pitchFamily="34" charset="0"/>
                <a:cs typeface="Times New Roman" panose="02020603050405020304" pitchFamily="18" charset="0"/>
              </a:rPr>
              <a:t>III.</a:t>
            </a:r>
            <a:endParaRPr lang="vi-VN" sz="10000" b="1" dirty="0">
              <a:solidFill>
                <a:srgbClr val="01B0F1"/>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4FE6BA6-B206-E3E5-C0A4-AA33A8B03A2B}"/>
              </a:ext>
            </a:extLst>
          </p:cNvPr>
          <p:cNvSpPr txBox="1"/>
          <p:nvPr/>
        </p:nvSpPr>
        <p:spPr>
          <a:xfrm>
            <a:off x="3217844" y="2397069"/>
            <a:ext cx="8275198" cy="3785652"/>
          </a:xfrm>
          <a:prstGeom prst="rect">
            <a:avLst/>
          </a:prstGeom>
          <a:noFill/>
        </p:spPr>
        <p:txBody>
          <a:bodyPr wrap="square" rtlCol="0">
            <a:spAutoFit/>
          </a:bodyPr>
          <a:lstStyle/>
          <a:p>
            <a:pPr algn="ctr"/>
            <a:r>
              <a:rPr lang="en-US" sz="6000" b="1" dirty="0">
                <a:solidFill>
                  <a:srgbClr val="01B0F1"/>
                </a:solidFill>
                <a:latin typeface=".VnArial NarrowH" panose="020B7200000000000000" pitchFamily="34" charset="0"/>
              </a:rPr>
              <a:t>VÞ TRÝ C¸C </a:t>
            </a:r>
            <a:r>
              <a:rPr lang="en-US" sz="6000" b="1" dirty="0" err="1">
                <a:solidFill>
                  <a:srgbClr val="01B0F1"/>
                </a:solidFill>
                <a:latin typeface=".VnArial NarrowH" panose="020B7200000000000000" pitchFamily="34" charset="0"/>
              </a:rPr>
              <a:t>NHãM</a:t>
            </a:r>
            <a:r>
              <a:rPr lang="en-US" sz="6000" b="1" dirty="0">
                <a:solidFill>
                  <a:srgbClr val="01B0F1"/>
                </a:solidFill>
                <a:latin typeface=".VnArial NarrowH" panose="020B7200000000000000" pitchFamily="34" charset="0"/>
              </a:rPr>
              <a:t> NGUY£N </a:t>
            </a:r>
            <a:r>
              <a:rPr lang="en-US" sz="6000" b="1" dirty="0" err="1">
                <a:solidFill>
                  <a:srgbClr val="01B0F1"/>
                </a:solidFill>
                <a:latin typeface=".VnArial NarrowH" panose="020B7200000000000000" pitchFamily="34" charset="0"/>
              </a:rPr>
              <a:t>Tè</a:t>
            </a:r>
            <a:r>
              <a:rPr lang="en-US" sz="6000" b="1" dirty="0">
                <a:solidFill>
                  <a:srgbClr val="01B0F1"/>
                </a:solidFill>
                <a:latin typeface=".VnArial NarrowH" panose="020B7200000000000000" pitchFamily="34" charset="0"/>
              </a:rPr>
              <a:t> KIM LO¹I, PHI KIM Vµ KHÝ HIÕM TRONG B¶NG TUÇN </a:t>
            </a:r>
            <a:r>
              <a:rPr lang="en-US" sz="6000" b="1" dirty="0" err="1">
                <a:solidFill>
                  <a:srgbClr val="01B0F1"/>
                </a:solidFill>
                <a:latin typeface=".VnArial NarrowH" panose="020B7200000000000000" pitchFamily="34" charset="0"/>
              </a:rPr>
              <a:t>HoµN</a:t>
            </a:r>
            <a:endParaRPr lang="vi-VN" sz="6000" b="1" dirty="0">
              <a:solidFill>
                <a:srgbClr val="01B0F1"/>
              </a:solidFill>
            </a:endParaRPr>
          </a:p>
        </p:txBody>
      </p:sp>
    </p:spTree>
    <p:extLst>
      <p:ext uri="{BB962C8B-B14F-4D97-AF65-F5344CB8AC3E}">
        <p14:creationId xmlns:p14="http://schemas.microsoft.com/office/powerpoint/2010/main" val="5810514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56E1DC6-A9D1-2AEF-9995-BBE6EC98FC5A}"/>
              </a:ext>
            </a:extLst>
          </p:cNvPr>
          <p:cNvSpPr/>
          <p:nvPr/>
        </p:nvSpPr>
        <p:spPr>
          <a:xfrm>
            <a:off x="2215299" y="5363852"/>
            <a:ext cx="9976701" cy="1494148"/>
          </a:xfrm>
          <a:prstGeom prst="rect">
            <a:avLst/>
          </a:prstGeom>
          <a:solidFill>
            <a:srgbClr val="D5BDC2"/>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1" name="Group 10">
            <a:extLst>
              <a:ext uri="{FF2B5EF4-FFF2-40B4-BE49-F238E27FC236}">
                <a16:creationId xmlns:a16="http://schemas.microsoft.com/office/drawing/2014/main" id="{125789D7-1DEF-215B-CB08-0222EAC0118E}"/>
              </a:ext>
            </a:extLst>
          </p:cNvPr>
          <p:cNvGrpSpPr/>
          <p:nvPr/>
        </p:nvGrpSpPr>
        <p:grpSpPr>
          <a:xfrm>
            <a:off x="0" y="0"/>
            <a:ext cx="2286000" cy="6858000"/>
            <a:chOff x="0" y="0"/>
            <a:chExt cx="2286000" cy="6858000"/>
          </a:xfrm>
        </p:grpSpPr>
        <p:sp>
          <p:nvSpPr>
            <p:cNvPr id="4" name="Rectangle 3">
              <a:extLst>
                <a:ext uri="{FF2B5EF4-FFF2-40B4-BE49-F238E27FC236}">
                  <a16:creationId xmlns:a16="http://schemas.microsoft.com/office/drawing/2014/main" id="{B809B4CA-5DC1-2D46-D179-036CD5AB337F}"/>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TextBox 4">
              <a:extLst>
                <a:ext uri="{FF2B5EF4-FFF2-40B4-BE49-F238E27FC236}">
                  <a16:creationId xmlns:a16="http://schemas.microsoft.com/office/drawing/2014/main" id="{994FE38A-2883-CEB9-75CD-FEE485BA4022}"/>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kim</a:t>
              </a:r>
              <a:r>
                <a:rPr lang="en-US" sz="4400" b="1" dirty="0">
                  <a:solidFill>
                    <a:srgbClr val="FE504D"/>
                  </a:solidFill>
                  <a:latin typeface=".VnArial Narrow" panose="020B7200000000000000" pitchFamily="34" charset="0"/>
                </a:rPr>
                <a:t> lo¹i </a:t>
              </a:r>
              <a:endParaRPr lang="vi-VN" sz="4400" b="1" dirty="0">
                <a:solidFill>
                  <a:srgbClr val="FE504D"/>
                </a:solidFill>
              </a:endParaRPr>
            </a:p>
          </p:txBody>
        </p:sp>
      </p:grpSp>
      <p:graphicFrame>
        <p:nvGraphicFramePr>
          <p:cNvPr id="7" name="Object 6">
            <a:extLst>
              <a:ext uri="{FF2B5EF4-FFF2-40B4-BE49-F238E27FC236}">
                <a16:creationId xmlns:a16="http://schemas.microsoft.com/office/drawing/2014/main" id="{08AA29F0-59BE-399B-2CAD-D3FC9BF3BDA1}"/>
              </a:ext>
            </a:extLst>
          </p:cNvPr>
          <p:cNvGraphicFramePr>
            <a:graphicFrameLocks noChangeAspect="1"/>
          </p:cNvGraphicFramePr>
          <p:nvPr>
            <p:extLst>
              <p:ext uri="{D42A27DB-BD31-4B8C-83A1-F6EECF244321}">
                <p14:modId xmlns:p14="http://schemas.microsoft.com/office/powerpoint/2010/main" val="1537182606"/>
              </p:ext>
            </p:extLst>
          </p:nvPr>
        </p:nvGraphicFramePr>
        <p:xfrm>
          <a:off x="2516957" y="74384"/>
          <a:ext cx="9464511" cy="4724865"/>
        </p:xfrm>
        <a:graphic>
          <a:graphicData uri="http://schemas.openxmlformats.org/presentationml/2006/ole">
            <mc:AlternateContent xmlns:mc="http://schemas.openxmlformats.org/markup-compatibility/2006">
              <mc:Choice xmlns:v="urn:schemas-microsoft-com:vml" Requires="v">
                <p:oleObj name="Bitmap Image" r:id="rId2" imgW="9464040" imgH="4312800" progId="Paint.Picture">
                  <p:embed/>
                </p:oleObj>
              </mc:Choice>
              <mc:Fallback>
                <p:oleObj name="Bitmap Image" r:id="rId2" imgW="9464040" imgH="4312800" progId="Paint.Picture">
                  <p:embed/>
                  <p:pic>
                    <p:nvPicPr>
                      <p:cNvPr id="0" name=""/>
                      <p:cNvPicPr/>
                      <p:nvPr/>
                    </p:nvPicPr>
                    <p:blipFill>
                      <a:blip r:embed="rId3"/>
                      <a:stretch>
                        <a:fillRect/>
                      </a:stretch>
                    </p:blipFill>
                    <p:spPr>
                      <a:xfrm>
                        <a:off x="2516957" y="74384"/>
                        <a:ext cx="9464511" cy="4724865"/>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FC353779-DB3B-171D-3ED2-E917AF9052A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857839" y="4259442"/>
            <a:ext cx="2856322" cy="2856322"/>
          </a:xfrm>
          <a:prstGeom prst="rect">
            <a:avLst/>
          </a:prstGeom>
        </p:spPr>
      </p:pic>
      <p:sp>
        <p:nvSpPr>
          <p:cNvPr id="10" name="TextBox 9">
            <a:extLst>
              <a:ext uri="{FF2B5EF4-FFF2-40B4-BE49-F238E27FC236}">
                <a16:creationId xmlns:a16="http://schemas.microsoft.com/office/drawing/2014/main" id="{F5AC9302-3465-C9E3-2899-670B08CFBF81}"/>
              </a:ext>
            </a:extLst>
          </p:cNvPr>
          <p:cNvSpPr txBox="1"/>
          <p:nvPr/>
        </p:nvSpPr>
        <p:spPr>
          <a:xfrm>
            <a:off x="2691352" y="5572317"/>
            <a:ext cx="9115720"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Dùng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93638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Delay 2">
            <a:extLst>
              <a:ext uri="{FF2B5EF4-FFF2-40B4-BE49-F238E27FC236}">
                <a16:creationId xmlns:a16="http://schemas.microsoft.com/office/drawing/2014/main" id="{CC80727D-D741-6E26-190D-756D5B757A50}"/>
              </a:ext>
            </a:extLst>
          </p:cNvPr>
          <p:cNvSpPr/>
          <p:nvPr/>
        </p:nvSpPr>
        <p:spPr>
          <a:xfrm>
            <a:off x="0" y="3091992"/>
            <a:ext cx="3733014" cy="3766008"/>
          </a:xfrm>
          <a:prstGeom prst="flowChartDelay">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8" name="Group 7">
            <a:extLst>
              <a:ext uri="{FF2B5EF4-FFF2-40B4-BE49-F238E27FC236}">
                <a16:creationId xmlns:a16="http://schemas.microsoft.com/office/drawing/2014/main" id="{1C2E9750-EE5F-1FD3-7995-6AA94981E72C}"/>
              </a:ext>
            </a:extLst>
          </p:cNvPr>
          <p:cNvGrpSpPr/>
          <p:nvPr/>
        </p:nvGrpSpPr>
        <p:grpSpPr>
          <a:xfrm>
            <a:off x="2738935" y="1598615"/>
            <a:ext cx="8663234" cy="3766008"/>
            <a:chOff x="2738935" y="1598615"/>
            <a:chExt cx="8663234" cy="3766008"/>
          </a:xfrm>
        </p:grpSpPr>
        <p:sp>
          <p:nvSpPr>
            <p:cNvPr id="5" name="Rectangle 4">
              <a:extLst>
                <a:ext uri="{FF2B5EF4-FFF2-40B4-BE49-F238E27FC236}">
                  <a16:creationId xmlns:a16="http://schemas.microsoft.com/office/drawing/2014/main" id="{99A7F038-FD88-BE98-600A-0BC3B0753CD3}"/>
                </a:ext>
              </a:extLst>
            </p:cNvPr>
            <p:cNvSpPr/>
            <p:nvPr/>
          </p:nvSpPr>
          <p:spPr>
            <a:xfrm>
              <a:off x="2738935" y="1598615"/>
              <a:ext cx="8663234" cy="3766008"/>
            </a:xfrm>
            <a:prstGeom prst="rect">
              <a:avLst/>
            </a:prstGeom>
            <a:solidFill>
              <a:srgbClr val="FFE8A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D4434D89-4B06-81B2-2C7D-6DB51134122A}"/>
                </a:ext>
              </a:extLst>
            </p:cNvPr>
            <p:cNvSpPr/>
            <p:nvPr/>
          </p:nvSpPr>
          <p:spPr>
            <a:xfrm>
              <a:off x="2965179" y="1812303"/>
              <a:ext cx="8220173" cy="3265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pic>
        <p:nvPicPr>
          <p:cNvPr id="4" name="Picture 3">
            <a:extLst>
              <a:ext uri="{FF2B5EF4-FFF2-40B4-BE49-F238E27FC236}">
                <a16:creationId xmlns:a16="http://schemas.microsoft.com/office/drawing/2014/main" id="{D7AB0C1E-E3D2-D436-3200-571DD207FFFD}"/>
              </a:ext>
            </a:extLst>
          </p:cNvPr>
          <p:cNvPicPr>
            <a:picLocks noChangeAspect="1"/>
          </p:cNvPicPr>
          <p:nvPr/>
        </p:nvPicPr>
        <p:blipFill>
          <a:blip r:embed="rId2"/>
          <a:stretch>
            <a:fillRect/>
          </a:stretch>
        </p:blipFill>
        <p:spPr>
          <a:xfrm>
            <a:off x="0" y="633897"/>
            <a:ext cx="3982405" cy="3162693"/>
          </a:xfrm>
          <a:prstGeom prst="rect">
            <a:avLst/>
          </a:prstGeom>
        </p:spPr>
      </p:pic>
      <p:sp>
        <p:nvSpPr>
          <p:cNvPr id="7" name="TextBox 6">
            <a:extLst>
              <a:ext uri="{FF2B5EF4-FFF2-40B4-BE49-F238E27FC236}">
                <a16:creationId xmlns:a16="http://schemas.microsoft.com/office/drawing/2014/main" id="{7FA672D1-76B3-28C8-7F1F-3F71E45EB1DD}"/>
              </a:ext>
            </a:extLst>
          </p:cNvPr>
          <p:cNvSpPr txBox="1"/>
          <p:nvPr/>
        </p:nvSpPr>
        <p:spPr>
          <a:xfrm>
            <a:off x="2894926" y="2039823"/>
            <a:ext cx="8290426" cy="3046988"/>
          </a:xfrm>
          <a:prstGeom prst="rect">
            <a:avLst/>
          </a:prstGeom>
          <a:noFill/>
        </p:spPr>
        <p:txBody>
          <a:bodyPr wrap="square" rtlCol="0">
            <a:spAutoFit/>
          </a:bodyPr>
          <a:lstStyle/>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Hầu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IA;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IIA;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IIIA và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IVA; VA và VIA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endParaRPr lang="en-US" sz="32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IB </a:t>
            </a:r>
            <a:r>
              <a:rPr lang="en-US" sz="3200" dirty="0" err="1">
                <a:latin typeface="Times New Roman" panose="02020603050405020304" pitchFamily="18" charset="0"/>
                <a:cs typeface="Times New Roman" panose="02020603050405020304" pitchFamily="18" charset="0"/>
              </a:rPr>
              <a:t>đến</a:t>
            </a:r>
            <a:r>
              <a:rPr lang="en-US" sz="3200" dirty="0">
                <a:latin typeface="Times New Roman" panose="02020603050405020304" pitchFamily="18" charset="0"/>
                <a:cs typeface="Times New Roman" panose="02020603050405020304" pitchFamily="18" charset="0"/>
              </a:rPr>
              <a:t> VIIIB,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lanthanide và actinide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xếp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riêng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thành</a:t>
            </a:r>
            <a:r>
              <a:rPr lang="en-US" sz="3200" dirty="0">
                <a:latin typeface="Times New Roman" panose="02020603050405020304" pitchFamily="18" charset="0"/>
                <a:cs typeface="Times New Roman" panose="02020603050405020304" pitchFamily="18" charset="0"/>
              </a:rPr>
              <a:t> 2 </a:t>
            </a:r>
            <a:r>
              <a:rPr lang="en-US" sz="3200" dirty="0" err="1">
                <a:latin typeface="Times New Roman" panose="02020603050405020304" pitchFamily="18" charset="0"/>
                <a:cs typeface="Times New Roman" panose="02020603050405020304" pitchFamily="18" charset="0"/>
              </a:rPr>
              <a:t>hàng</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cuối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22520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00832F5-DBDC-C595-4EE4-7FAFBEA87628}"/>
              </a:ext>
            </a:extLst>
          </p:cNvPr>
          <p:cNvGrpSpPr/>
          <p:nvPr/>
        </p:nvGrpSpPr>
        <p:grpSpPr>
          <a:xfrm>
            <a:off x="0" y="0"/>
            <a:ext cx="2286000" cy="6858000"/>
            <a:chOff x="0" y="0"/>
            <a:chExt cx="2286000" cy="6858000"/>
          </a:xfrm>
        </p:grpSpPr>
        <p:sp>
          <p:nvSpPr>
            <p:cNvPr id="4" name="Rectangle 3">
              <a:extLst>
                <a:ext uri="{FF2B5EF4-FFF2-40B4-BE49-F238E27FC236}">
                  <a16:creationId xmlns:a16="http://schemas.microsoft.com/office/drawing/2014/main" id="{25B53105-5238-B705-F6DA-F3C655625B6B}"/>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TextBox 4">
              <a:extLst>
                <a:ext uri="{FF2B5EF4-FFF2-40B4-BE49-F238E27FC236}">
                  <a16:creationId xmlns:a16="http://schemas.microsoft.com/office/drawing/2014/main" id="{F9056A68-BD15-BA96-4244-2B70D735FFEE}"/>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kim</a:t>
              </a:r>
              <a:r>
                <a:rPr lang="en-US" sz="4400" b="1" dirty="0">
                  <a:solidFill>
                    <a:srgbClr val="FE504D"/>
                  </a:solidFill>
                  <a:latin typeface=".VnArial Narrow" panose="020B7200000000000000" pitchFamily="34" charset="0"/>
                </a:rPr>
                <a:t> lo¹i </a:t>
              </a:r>
              <a:endParaRPr lang="vi-VN" sz="4400" b="1" dirty="0">
                <a:solidFill>
                  <a:srgbClr val="FE504D"/>
                </a:solidFill>
              </a:endParaRPr>
            </a:p>
          </p:txBody>
        </p:sp>
      </p:grpSp>
      <p:graphicFrame>
        <p:nvGraphicFramePr>
          <p:cNvPr id="6" name="Object 5">
            <a:extLst>
              <a:ext uri="{FF2B5EF4-FFF2-40B4-BE49-F238E27FC236}">
                <a16:creationId xmlns:a16="http://schemas.microsoft.com/office/drawing/2014/main" id="{DA1BB10F-2642-CD34-A452-81CDFDCF83BC}"/>
              </a:ext>
            </a:extLst>
          </p:cNvPr>
          <p:cNvGraphicFramePr>
            <a:graphicFrameLocks noChangeAspect="1"/>
          </p:cNvGraphicFramePr>
          <p:nvPr>
            <p:extLst>
              <p:ext uri="{D42A27DB-BD31-4B8C-83A1-F6EECF244321}">
                <p14:modId xmlns:p14="http://schemas.microsoft.com/office/powerpoint/2010/main" val="1060488189"/>
              </p:ext>
            </p:extLst>
          </p:nvPr>
        </p:nvGraphicFramePr>
        <p:xfrm>
          <a:off x="2507923" y="130045"/>
          <a:ext cx="9489822" cy="5987951"/>
        </p:xfrm>
        <a:graphic>
          <a:graphicData uri="http://schemas.openxmlformats.org/presentationml/2006/ole">
            <mc:AlternateContent xmlns:mc="http://schemas.openxmlformats.org/markup-compatibility/2006">
              <mc:Choice xmlns:v="urn:schemas-microsoft-com:vml" Requires="v">
                <p:oleObj name="Bitmap Image" r:id="rId2" imgW="6629400" imgH="4183560" progId="Paint.Picture">
                  <p:embed/>
                </p:oleObj>
              </mc:Choice>
              <mc:Fallback>
                <p:oleObj name="Bitmap Image" r:id="rId2" imgW="6629400" imgH="4183560" progId="Paint.Picture">
                  <p:embed/>
                  <p:pic>
                    <p:nvPicPr>
                      <p:cNvPr id="0" name=""/>
                      <p:cNvPicPr/>
                      <p:nvPr/>
                    </p:nvPicPr>
                    <p:blipFill>
                      <a:blip r:embed="rId3"/>
                      <a:stretch>
                        <a:fillRect/>
                      </a:stretch>
                    </p:blipFill>
                    <p:spPr>
                      <a:xfrm>
                        <a:off x="2507923" y="130045"/>
                        <a:ext cx="9489822" cy="5987951"/>
                      </a:xfrm>
                      <a:prstGeom prst="rect">
                        <a:avLst/>
                      </a:prstGeom>
                    </p:spPr>
                  </p:pic>
                </p:oleObj>
              </mc:Fallback>
            </mc:AlternateContent>
          </a:graphicData>
        </a:graphic>
      </p:graphicFrame>
    </p:spTree>
    <p:extLst>
      <p:ext uri="{BB962C8B-B14F-4D97-AF65-F5344CB8AC3E}">
        <p14:creationId xmlns:p14="http://schemas.microsoft.com/office/powerpoint/2010/main" val="10570540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70E91B-2138-4982-B9C6-25B3DD167F0E}"/>
              </a:ext>
            </a:extLst>
          </p:cNvPr>
          <p:cNvPicPr/>
          <p:nvPr/>
        </p:nvPicPr>
        <p:blipFill>
          <a:blip r:embed="rId2"/>
          <a:stretch>
            <a:fillRect/>
          </a:stretch>
        </p:blipFill>
        <p:spPr>
          <a:xfrm>
            <a:off x="0" y="0"/>
            <a:ext cx="12009120" cy="6858000"/>
          </a:xfrm>
          <a:prstGeom prst="rect">
            <a:avLst/>
          </a:prstGeom>
        </p:spPr>
      </p:pic>
      <p:sp>
        <p:nvSpPr>
          <p:cNvPr id="6" name="Rectangle 5">
            <a:extLst>
              <a:ext uri="{FF2B5EF4-FFF2-40B4-BE49-F238E27FC236}">
                <a16:creationId xmlns:a16="http://schemas.microsoft.com/office/drawing/2014/main" id="{7A9F4F43-B19C-4A8B-A7C6-89B5D5ECC6C7}"/>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6">
            <a:extLst>
              <a:ext uri="{FF2B5EF4-FFF2-40B4-BE49-F238E27FC236}">
                <a16:creationId xmlns:a16="http://schemas.microsoft.com/office/drawing/2014/main" id="{1217ADDB-60D3-AE15-38B5-84F6FC6B02ED}"/>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a:extLst>
              <a:ext uri="{FF2B5EF4-FFF2-40B4-BE49-F238E27FC236}">
                <a16:creationId xmlns:a16="http://schemas.microsoft.com/office/drawing/2014/main" id="{98EF4410-EFA8-52C4-D496-82A17CBCEFB9}"/>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id="{79F2B4AE-9906-D0AA-95A0-68D5A93BBE58}"/>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Al; Ca; Na</a:t>
            </a:r>
            <a:endParaRPr lang="vi-VN" sz="32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E3DD98BE-9FE3-FFAD-3FC8-47A356386FE3}"/>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3" name="Object 12">
            <a:extLst>
              <a:ext uri="{FF2B5EF4-FFF2-40B4-BE49-F238E27FC236}">
                <a16:creationId xmlns:a16="http://schemas.microsoft.com/office/drawing/2014/main" id="{F4710A6A-153D-A3B2-5D81-8BA2B3A868C2}"/>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name="Bitmap Image" r:id="rId3" imgW="1744920" imgH="487800" progId="Paint.Picture">
                  <p:embed/>
                </p:oleObj>
              </mc:Choice>
              <mc:Fallback>
                <p:oleObj name="Bitmap Image" r:id="rId3" imgW="1744920" imgH="487800" progId="Paint.Picture">
                  <p:embed/>
                  <p:pic>
                    <p:nvPicPr>
                      <p:cNvPr id="15" name="Object 14">
                        <a:extLst>
                          <a:ext uri="{FF2B5EF4-FFF2-40B4-BE49-F238E27FC236}">
                            <a16:creationId xmlns:a16="http://schemas.microsoft.com/office/drawing/2014/main" id="{CBB4A578-F568-D91D-48E4-9FA6F13218EF}"/>
                          </a:ext>
                        </a:extLst>
                      </p:cNvPr>
                      <p:cNvPicPr/>
                      <p:nvPr/>
                    </p:nvPicPr>
                    <p:blipFill>
                      <a:blip r:embed="rId4"/>
                      <a:stretch>
                        <a:fillRect/>
                      </a:stretch>
                    </p:blipFill>
                    <p:spPr>
                      <a:xfrm>
                        <a:off x="3149771" y="2956616"/>
                        <a:ext cx="1744663" cy="487363"/>
                      </a:xfrm>
                      <a:prstGeom prst="rect">
                        <a:avLst/>
                      </a:prstGeom>
                    </p:spPr>
                  </p:pic>
                </p:oleObj>
              </mc:Fallback>
            </mc:AlternateContent>
          </a:graphicData>
        </a:graphic>
      </p:graphicFrame>
      <p:sp>
        <p:nvSpPr>
          <p:cNvPr id="14" name="Isosceles Triangle 13">
            <a:extLst>
              <a:ext uri="{FF2B5EF4-FFF2-40B4-BE49-F238E27FC236}">
                <a16:creationId xmlns:a16="http://schemas.microsoft.com/office/drawing/2014/main" id="{561C3895-58CA-7B9D-0F45-625B4A0BDBDC}"/>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5" name="Table 15">
            <a:extLst>
              <a:ext uri="{FF2B5EF4-FFF2-40B4-BE49-F238E27FC236}">
                <a16:creationId xmlns:a16="http://schemas.microsoft.com/office/drawing/2014/main" id="{D3EBA24F-8351-82D5-B36C-6634BBFC4B54}"/>
              </a:ext>
            </a:extLst>
          </p:cNvPr>
          <p:cNvGraphicFramePr>
            <a:graphicFrameLocks noGrp="1"/>
          </p:cNvGraphicFramePr>
          <p:nvPr>
            <p:extLst>
              <p:ext uri="{D42A27DB-BD31-4B8C-83A1-F6EECF244321}">
                <p14:modId xmlns:p14="http://schemas.microsoft.com/office/powerpoint/2010/main" val="1939357529"/>
              </p:ext>
            </p:extLst>
          </p:nvPr>
        </p:nvGraphicFramePr>
        <p:xfrm>
          <a:off x="1174259" y="3804499"/>
          <a:ext cx="6689016" cy="2590800"/>
        </p:xfrm>
        <a:graphic>
          <a:graphicData uri="http://schemas.openxmlformats.org/drawingml/2006/table">
            <a:tbl>
              <a:tblPr firstRow="1" bandRow="1">
                <a:tableStyleId>{5C22544A-7EE6-4342-B048-85BDC9FD1C3A}</a:tableStyleId>
              </a:tblPr>
              <a:tblGrid>
                <a:gridCol w="1672254">
                  <a:extLst>
                    <a:ext uri="{9D8B030D-6E8A-4147-A177-3AD203B41FA5}">
                      <a16:colId xmlns:a16="http://schemas.microsoft.com/office/drawing/2014/main" val="3532051251"/>
                    </a:ext>
                  </a:extLst>
                </a:gridCol>
                <a:gridCol w="1672254">
                  <a:extLst>
                    <a:ext uri="{9D8B030D-6E8A-4147-A177-3AD203B41FA5}">
                      <a16:colId xmlns:a16="http://schemas.microsoft.com/office/drawing/2014/main" val="2720677163"/>
                    </a:ext>
                  </a:extLst>
                </a:gridCol>
                <a:gridCol w="1672254">
                  <a:extLst>
                    <a:ext uri="{9D8B030D-6E8A-4147-A177-3AD203B41FA5}">
                      <a16:colId xmlns:a16="http://schemas.microsoft.com/office/drawing/2014/main" val="478259797"/>
                    </a:ext>
                  </a:extLst>
                </a:gridCol>
                <a:gridCol w="1672254">
                  <a:extLst>
                    <a:ext uri="{9D8B030D-6E8A-4147-A177-3AD203B41FA5}">
                      <a16:colId xmlns:a16="http://schemas.microsoft.com/office/drawing/2014/main" val="3480504730"/>
                    </a:ext>
                  </a:extLst>
                </a:gridCol>
              </a:tblGrid>
              <a:tr h="370840">
                <a:tc rowSpan="2">
                  <a:txBody>
                    <a:bodyPr/>
                    <a:lstStyle/>
                    <a:p>
                      <a:pPr algn="ctr"/>
                      <a:r>
                        <a:rPr lang="en-US" sz="2800" dirty="0" err="1">
                          <a:solidFill>
                            <a:schemeClr val="tx1"/>
                          </a:solidFill>
                          <a:latin typeface="+mj-lt"/>
                        </a:rPr>
                        <a:t>Nguyên</a:t>
                      </a:r>
                      <a:r>
                        <a:rPr lang="en-US" sz="2800" dirty="0">
                          <a:solidFill>
                            <a:schemeClr val="tx1"/>
                          </a:solidFill>
                          <a:latin typeface="+mj-lt"/>
                        </a:rPr>
                        <a:t> </a:t>
                      </a:r>
                      <a:r>
                        <a:rPr lang="en-US" sz="2800" dirty="0" err="1">
                          <a:solidFill>
                            <a:schemeClr val="tx1"/>
                          </a:solidFill>
                          <a:latin typeface="+mj-lt"/>
                        </a:rPr>
                        <a:t>tố</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800" b="1" dirty="0" err="1">
                          <a:solidFill>
                            <a:schemeClr val="tx1"/>
                          </a:solidFill>
                          <a:latin typeface="+mj-lt"/>
                        </a:rPr>
                        <a:t>Vị</a:t>
                      </a:r>
                      <a:r>
                        <a:rPr lang="en-US" sz="2800" b="1" dirty="0">
                          <a:solidFill>
                            <a:schemeClr val="tx1"/>
                          </a:solidFill>
                          <a:latin typeface="+mj-lt"/>
                        </a:rPr>
                        <a:t> </a:t>
                      </a:r>
                      <a:r>
                        <a:rPr lang="en-US" sz="2800" b="1" dirty="0" err="1">
                          <a:solidFill>
                            <a:schemeClr val="tx1"/>
                          </a:solidFill>
                          <a:latin typeface="+mj-lt"/>
                        </a:rPr>
                        <a:t>trí</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1512491"/>
                  </a:ext>
                </a:extLst>
              </a:tr>
              <a:tr h="370840">
                <a:tc vMerge="1">
                  <a:txBody>
                    <a:bodyPr/>
                    <a:lstStyle/>
                    <a:p>
                      <a:pPr algn="ct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STT</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Chu </a:t>
                      </a:r>
                      <a:r>
                        <a:rPr lang="en-US" sz="2800" b="1" dirty="0" err="1">
                          <a:solidFill>
                            <a:schemeClr val="tx1"/>
                          </a:solidFill>
                          <a:latin typeface="+mj-lt"/>
                        </a:rPr>
                        <a:t>kỳ</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err="1">
                          <a:solidFill>
                            <a:schemeClr val="tx1"/>
                          </a:solidFill>
                          <a:latin typeface="+mj-lt"/>
                        </a:rPr>
                        <a:t>Nhóm</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2822240"/>
                  </a:ext>
                </a:extLst>
              </a:tr>
              <a:tr h="370840">
                <a:tc>
                  <a:txBody>
                    <a:bodyPr/>
                    <a:lstStyle/>
                    <a:p>
                      <a:pPr algn="ctr"/>
                      <a:r>
                        <a:rPr lang="en-US" sz="2800" dirty="0">
                          <a:solidFill>
                            <a:schemeClr val="tx1"/>
                          </a:solidFill>
                          <a:latin typeface="+mj-lt"/>
                        </a:rPr>
                        <a:t>Al</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3158436"/>
                  </a:ext>
                </a:extLst>
              </a:tr>
              <a:tr h="370840">
                <a:tc>
                  <a:txBody>
                    <a:bodyPr/>
                    <a:lstStyle/>
                    <a:p>
                      <a:pPr algn="ctr"/>
                      <a:r>
                        <a:rPr lang="en-US" sz="2800" dirty="0">
                          <a:solidFill>
                            <a:schemeClr val="tx1"/>
                          </a:solidFill>
                          <a:latin typeface="+mj-lt"/>
                        </a:rPr>
                        <a:t>Ca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20</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4</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3734921"/>
                  </a:ext>
                </a:extLst>
              </a:tr>
              <a:tr h="370840">
                <a:tc>
                  <a:txBody>
                    <a:bodyPr/>
                    <a:lstStyle/>
                    <a:p>
                      <a:pPr algn="ctr"/>
                      <a:r>
                        <a:rPr lang="en-US" sz="2800" dirty="0">
                          <a:solidFill>
                            <a:schemeClr val="tx1"/>
                          </a:solidFill>
                          <a:latin typeface="+mj-lt"/>
                        </a:rPr>
                        <a:t>Na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11</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312493"/>
                  </a:ext>
                </a:extLst>
              </a:tr>
            </a:tbl>
          </a:graphicData>
        </a:graphic>
      </p:graphicFrame>
    </p:spTree>
    <p:extLst>
      <p:ext uri="{BB962C8B-B14F-4D97-AF65-F5344CB8AC3E}">
        <p14:creationId xmlns:p14="http://schemas.microsoft.com/office/powerpoint/2010/main" val="11213795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D4AFD1-6D14-2D57-9D1F-2D16AB2F7280}"/>
              </a:ext>
            </a:extLst>
          </p:cNvPr>
          <p:cNvPicPr/>
          <p:nvPr/>
        </p:nvPicPr>
        <p:blipFill>
          <a:blip r:embed="rId2"/>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id="{9DC423FA-FC86-AC8D-58BA-FFEF39396A4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id="{D067E9D9-F6D8-ABC9-1C45-00FD1FA8150A}"/>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A36AE9B3-B144-EE50-494F-52D7162AE81D}"/>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060AB5EF-D627-B568-F75E-01BF3D396B66}"/>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nhôm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sắt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ứng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4.6?</a:t>
            </a:r>
            <a:endParaRPr lang="vi-VN" sz="32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0272588E-5EE0-BCC0-AA06-6B522148C1CB}"/>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9" name="Object 8">
            <a:extLst>
              <a:ext uri="{FF2B5EF4-FFF2-40B4-BE49-F238E27FC236}">
                <a16:creationId xmlns:a16="http://schemas.microsoft.com/office/drawing/2014/main" id="{C2D55CCC-2479-8B4A-2A6E-AE4A95EF02F7}"/>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name="Bitmap Image" r:id="rId3" imgW="1744920" imgH="487800" progId="Paint.Picture">
                  <p:embed/>
                </p:oleObj>
              </mc:Choice>
              <mc:Fallback>
                <p:oleObj name="Bitmap Image" r:id="rId3" imgW="1744920" imgH="487800" progId="Paint.Picture">
                  <p:embed/>
                  <p:pic>
                    <p:nvPicPr>
                      <p:cNvPr id="13" name="Object 12">
                        <a:extLst>
                          <a:ext uri="{FF2B5EF4-FFF2-40B4-BE49-F238E27FC236}">
                            <a16:creationId xmlns:a16="http://schemas.microsoft.com/office/drawing/2014/main" id="{F4710A6A-153D-A3B2-5D81-8BA2B3A868C2}"/>
                          </a:ext>
                        </a:extLst>
                      </p:cNvPr>
                      <p:cNvPicPr/>
                      <p:nvPr/>
                    </p:nvPicPr>
                    <p:blipFill>
                      <a:blip r:embed="rId4"/>
                      <a:stretch>
                        <a:fillRect/>
                      </a:stretch>
                    </p:blipFill>
                    <p:spPr>
                      <a:xfrm>
                        <a:off x="3149771" y="2956616"/>
                        <a:ext cx="1744663" cy="487363"/>
                      </a:xfrm>
                      <a:prstGeom prst="rect">
                        <a:avLst/>
                      </a:prstGeom>
                    </p:spPr>
                  </p:pic>
                </p:oleObj>
              </mc:Fallback>
            </mc:AlternateContent>
          </a:graphicData>
        </a:graphic>
      </p:graphicFrame>
      <p:sp>
        <p:nvSpPr>
          <p:cNvPr id="10" name="Isosceles Triangle 9">
            <a:extLst>
              <a:ext uri="{FF2B5EF4-FFF2-40B4-BE49-F238E27FC236}">
                <a16:creationId xmlns:a16="http://schemas.microsoft.com/office/drawing/2014/main" id="{D58669ED-FB99-3211-AC99-2740CD2710C9}"/>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3" name="Group 12">
            <a:extLst>
              <a:ext uri="{FF2B5EF4-FFF2-40B4-BE49-F238E27FC236}">
                <a16:creationId xmlns:a16="http://schemas.microsoft.com/office/drawing/2014/main" id="{46A919FB-D4D3-F0BB-D869-DEEC2476AE1C}"/>
              </a:ext>
            </a:extLst>
          </p:cNvPr>
          <p:cNvGrpSpPr/>
          <p:nvPr/>
        </p:nvGrpSpPr>
        <p:grpSpPr>
          <a:xfrm>
            <a:off x="1010239" y="3920756"/>
            <a:ext cx="6447934" cy="1758282"/>
            <a:chOff x="1038520" y="3737545"/>
            <a:chExt cx="6447934" cy="1758282"/>
          </a:xfrm>
        </p:grpSpPr>
        <p:sp>
          <p:nvSpPr>
            <p:cNvPr id="14" name="Rectangle 13">
              <a:extLst>
                <a:ext uri="{FF2B5EF4-FFF2-40B4-BE49-F238E27FC236}">
                  <a16:creationId xmlns:a16="http://schemas.microsoft.com/office/drawing/2014/main" id="{41EB4D58-76FF-E9EF-69C4-7B97A96E9307}"/>
                </a:ext>
              </a:extLst>
            </p:cNvPr>
            <p:cNvSpPr/>
            <p:nvPr/>
          </p:nvSpPr>
          <p:spPr>
            <a:xfrm>
              <a:off x="1117448" y="3737545"/>
              <a:ext cx="6369006" cy="1758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TextBox 14">
              <a:extLst>
                <a:ext uri="{FF2B5EF4-FFF2-40B4-BE49-F238E27FC236}">
                  <a16:creationId xmlns:a16="http://schemas.microsoft.com/office/drawing/2014/main" id="{65D20A48-5B24-BD5B-D8A3-68C25BFEC215}"/>
                </a:ext>
              </a:extLst>
            </p:cNvPr>
            <p:cNvSpPr txBox="1"/>
            <p:nvPr/>
          </p:nvSpPr>
          <p:spPr>
            <a:xfrm>
              <a:off x="1038520" y="3770719"/>
              <a:ext cx="6447934" cy="584775"/>
            </a:xfrm>
            <a:prstGeom prst="rect">
              <a:avLst/>
            </a:prstGeom>
            <a:noFill/>
          </p:spPr>
          <p:txBody>
            <a:bodyPr wrap="square" rtlCol="0">
              <a:spAutoFit/>
            </a:bodyPr>
            <a:lstStyle/>
            <a:p>
              <a:pPr algn="ctr"/>
              <a:endParaRPr lang="vi-VN" sz="3200" dirty="0">
                <a:latin typeface="Times New Roman" panose="02020603050405020304" pitchFamily="18" charset="0"/>
                <a:cs typeface="Times New Roman" panose="02020603050405020304" pitchFamily="18" charset="0"/>
              </a:endParaRPr>
            </a:p>
          </p:txBody>
        </p:sp>
      </p:grpSp>
      <p:graphicFrame>
        <p:nvGraphicFramePr>
          <p:cNvPr id="16" name="Object 15">
            <a:extLst>
              <a:ext uri="{FF2B5EF4-FFF2-40B4-BE49-F238E27FC236}">
                <a16:creationId xmlns:a16="http://schemas.microsoft.com/office/drawing/2014/main" id="{5868FCA0-9E65-BA83-F44C-94B5BC70D3C6}"/>
              </a:ext>
            </a:extLst>
          </p:cNvPr>
          <p:cNvGraphicFramePr>
            <a:graphicFrameLocks noChangeAspect="1"/>
          </p:cNvGraphicFramePr>
          <p:nvPr>
            <p:extLst>
              <p:ext uri="{D42A27DB-BD31-4B8C-83A1-F6EECF244321}">
                <p14:modId xmlns:p14="http://schemas.microsoft.com/office/powerpoint/2010/main" val="1673073266"/>
              </p:ext>
            </p:extLst>
          </p:nvPr>
        </p:nvGraphicFramePr>
        <p:xfrm>
          <a:off x="970962" y="3939015"/>
          <a:ext cx="6938127" cy="2041465"/>
        </p:xfrm>
        <a:graphic>
          <a:graphicData uri="http://schemas.openxmlformats.org/presentationml/2006/ole">
            <mc:AlternateContent xmlns:mc="http://schemas.openxmlformats.org/markup-compatibility/2006">
              <mc:Choice xmlns:v="urn:schemas-microsoft-com:vml" Requires="v">
                <p:oleObj name="Bitmap Image" r:id="rId5" imgW="5448240" imgH="1470600" progId="Paint.Picture">
                  <p:embed/>
                </p:oleObj>
              </mc:Choice>
              <mc:Fallback>
                <p:oleObj name="Bitmap Image" r:id="rId5" imgW="5448240" imgH="1470600" progId="Paint.Picture">
                  <p:embed/>
                  <p:pic>
                    <p:nvPicPr>
                      <p:cNvPr id="0" name=""/>
                      <p:cNvPicPr/>
                      <p:nvPr/>
                    </p:nvPicPr>
                    <p:blipFill>
                      <a:blip r:embed="rId6"/>
                      <a:stretch>
                        <a:fillRect/>
                      </a:stretch>
                    </p:blipFill>
                    <p:spPr>
                      <a:xfrm>
                        <a:off x="970962" y="3939015"/>
                        <a:ext cx="6938127" cy="2041465"/>
                      </a:xfrm>
                      <a:prstGeom prst="rect">
                        <a:avLst/>
                      </a:prstGeom>
                    </p:spPr>
                  </p:pic>
                </p:oleObj>
              </mc:Fallback>
            </mc:AlternateContent>
          </a:graphicData>
        </a:graphic>
      </p:graphicFrame>
    </p:spTree>
    <p:extLst>
      <p:ext uri="{BB962C8B-B14F-4D97-AF65-F5344CB8AC3E}">
        <p14:creationId xmlns:p14="http://schemas.microsoft.com/office/powerpoint/2010/main" val="36147874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72A11-D599-4D3B-A671-C17A131D0765}"/>
              </a:ext>
            </a:extLst>
          </p:cNvPr>
          <p:cNvSpPr>
            <a:spLocks noGrp="1"/>
          </p:cNvSpPr>
          <p:nvPr>
            <p:ph type="title"/>
          </p:nvPr>
        </p:nvSpPr>
        <p:spPr/>
        <p:txBody>
          <a:bodyPr/>
          <a:lstStyle/>
          <a:p>
            <a:endParaRPr lang="vi-VN"/>
          </a:p>
        </p:txBody>
      </p:sp>
      <p:sp>
        <p:nvSpPr>
          <p:cNvPr id="3" name="Rectangle 2">
            <a:extLst>
              <a:ext uri="{FF2B5EF4-FFF2-40B4-BE49-F238E27FC236}">
                <a16:creationId xmlns:a16="http://schemas.microsoft.com/office/drawing/2014/main" id="{DE7B3F68-17D3-FBE3-7ECF-45C587C8C057}"/>
              </a:ext>
            </a:extLst>
          </p:cNvPr>
          <p:cNvSpPr/>
          <p:nvPr/>
        </p:nvSpPr>
        <p:spPr>
          <a:xfrm>
            <a:off x="2215299" y="5363852"/>
            <a:ext cx="9976701" cy="1494148"/>
          </a:xfrm>
          <a:prstGeom prst="rect">
            <a:avLst/>
          </a:prstGeom>
          <a:solidFill>
            <a:srgbClr val="D5BDC2"/>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id="{E7238510-FD73-E21D-1687-FA4873D12A2A}"/>
              </a:ext>
            </a:extLst>
          </p:cNvPr>
          <p:cNvGrpSpPr/>
          <p:nvPr/>
        </p:nvGrpSpPr>
        <p:grpSpPr>
          <a:xfrm>
            <a:off x="0" y="0"/>
            <a:ext cx="2286000" cy="6858000"/>
            <a:chOff x="0" y="0"/>
            <a:chExt cx="2286000" cy="6858000"/>
          </a:xfrm>
        </p:grpSpPr>
        <p:sp>
          <p:nvSpPr>
            <p:cNvPr id="5" name="Rectangle 4">
              <a:extLst>
                <a:ext uri="{FF2B5EF4-FFF2-40B4-BE49-F238E27FC236}">
                  <a16:creationId xmlns:a16="http://schemas.microsoft.com/office/drawing/2014/main" id="{5E7F8731-9E50-ED7B-C664-857352F17A60}"/>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 name="TextBox 5">
              <a:extLst>
                <a:ext uri="{FF2B5EF4-FFF2-40B4-BE49-F238E27FC236}">
                  <a16:creationId xmlns:a16="http://schemas.microsoft.com/office/drawing/2014/main" id="{9C783BEA-AEEC-0FCE-8C90-01D96D2EFB00}"/>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phi </a:t>
              </a:r>
              <a:r>
                <a:rPr lang="en-US" sz="4400" b="1" dirty="0" err="1">
                  <a:solidFill>
                    <a:srgbClr val="FE504D"/>
                  </a:solidFill>
                  <a:latin typeface=".VnArial Narrow" panose="020B7200000000000000" pitchFamily="34" charset="0"/>
                </a:rPr>
                <a:t>kim</a:t>
              </a:r>
              <a:endParaRPr lang="vi-VN" sz="4400" b="1" dirty="0">
                <a:solidFill>
                  <a:srgbClr val="FE504D"/>
                </a:solidFill>
              </a:endParaRPr>
            </a:p>
          </p:txBody>
        </p:sp>
      </p:grpSp>
      <p:graphicFrame>
        <p:nvGraphicFramePr>
          <p:cNvPr id="7" name="Object 6">
            <a:extLst>
              <a:ext uri="{FF2B5EF4-FFF2-40B4-BE49-F238E27FC236}">
                <a16:creationId xmlns:a16="http://schemas.microsoft.com/office/drawing/2014/main" id="{04164F73-3A49-D526-DEF2-6182ABF11C0F}"/>
              </a:ext>
            </a:extLst>
          </p:cNvPr>
          <p:cNvGraphicFramePr>
            <a:graphicFrameLocks noChangeAspect="1"/>
          </p:cNvGraphicFramePr>
          <p:nvPr>
            <p:extLst>
              <p:ext uri="{D42A27DB-BD31-4B8C-83A1-F6EECF244321}">
                <p14:modId xmlns:p14="http://schemas.microsoft.com/office/powerpoint/2010/main" val="905015386"/>
              </p:ext>
            </p:extLst>
          </p:nvPr>
        </p:nvGraphicFramePr>
        <p:xfrm>
          <a:off x="2516957" y="74384"/>
          <a:ext cx="9464511" cy="4724865"/>
        </p:xfrm>
        <a:graphic>
          <a:graphicData uri="http://schemas.openxmlformats.org/presentationml/2006/ole">
            <mc:AlternateContent xmlns:mc="http://schemas.openxmlformats.org/markup-compatibility/2006">
              <mc:Choice xmlns:v="urn:schemas-microsoft-com:vml" Requires="v">
                <p:oleObj name="Bitmap Image" r:id="rId2" imgW="9464040" imgH="4312800" progId="Paint.Picture">
                  <p:embed/>
                </p:oleObj>
              </mc:Choice>
              <mc:Fallback>
                <p:oleObj name="Bitmap Image" r:id="rId2" imgW="9464040" imgH="4312800" progId="Paint.Picture">
                  <p:embed/>
                  <p:pic>
                    <p:nvPicPr>
                      <p:cNvPr id="7" name="Object 6">
                        <a:extLst>
                          <a:ext uri="{FF2B5EF4-FFF2-40B4-BE49-F238E27FC236}">
                            <a16:creationId xmlns:a16="http://schemas.microsoft.com/office/drawing/2014/main" id="{08AA29F0-59BE-399B-2CAD-D3FC9BF3BDA1}"/>
                          </a:ext>
                        </a:extLst>
                      </p:cNvPr>
                      <p:cNvPicPr/>
                      <p:nvPr/>
                    </p:nvPicPr>
                    <p:blipFill>
                      <a:blip r:embed="rId3"/>
                      <a:stretch>
                        <a:fillRect/>
                      </a:stretch>
                    </p:blipFill>
                    <p:spPr>
                      <a:xfrm>
                        <a:off x="2516957" y="74384"/>
                        <a:ext cx="9464511" cy="4724865"/>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2AE525F8-4324-205A-393D-BFE481F8E0A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857839" y="4259442"/>
            <a:ext cx="2856322" cy="2856322"/>
          </a:xfrm>
          <a:prstGeom prst="rect">
            <a:avLst/>
          </a:prstGeom>
        </p:spPr>
      </p:pic>
      <p:sp>
        <p:nvSpPr>
          <p:cNvPr id="9" name="TextBox 8">
            <a:extLst>
              <a:ext uri="{FF2B5EF4-FFF2-40B4-BE49-F238E27FC236}">
                <a16:creationId xmlns:a16="http://schemas.microsoft.com/office/drawing/2014/main" id="{C9A4150B-6F16-5690-0919-887B5BF73740}"/>
              </a:ext>
            </a:extLst>
          </p:cNvPr>
          <p:cNvSpPr txBox="1"/>
          <p:nvPr/>
        </p:nvSpPr>
        <p:spPr>
          <a:xfrm>
            <a:off x="2691352" y="5572317"/>
            <a:ext cx="9115720"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Dùng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phi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1081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526CF941-8E7D-C9DC-4B9D-8385820DC8FF}"/>
              </a:ext>
            </a:extLst>
          </p:cNvPr>
          <p:cNvGraphicFramePr>
            <a:graphicFrameLocks noGrp="1"/>
          </p:cNvGraphicFramePr>
          <p:nvPr>
            <p:extLst>
              <p:ext uri="{D42A27DB-BD31-4B8C-83A1-F6EECF244321}">
                <p14:modId xmlns:p14="http://schemas.microsoft.com/office/powerpoint/2010/main" val="621203128"/>
              </p:ext>
            </p:extLst>
          </p:nvPr>
        </p:nvGraphicFramePr>
        <p:xfrm>
          <a:off x="0" y="0"/>
          <a:ext cx="12192000" cy="5011437"/>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817781883"/>
                    </a:ext>
                  </a:extLst>
                </a:gridCol>
                <a:gridCol w="1524000">
                  <a:extLst>
                    <a:ext uri="{9D8B030D-6E8A-4147-A177-3AD203B41FA5}">
                      <a16:colId xmlns:a16="http://schemas.microsoft.com/office/drawing/2014/main" val="1722172328"/>
                    </a:ext>
                  </a:extLst>
                </a:gridCol>
                <a:gridCol w="1524000">
                  <a:extLst>
                    <a:ext uri="{9D8B030D-6E8A-4147-A177-3AD203B41FA5}">
                      <a16:colId xmlns:a16="http://schemas.microsoft.com/office/drawing/2014/main" val="1669362188"/>
                    </a:ext>
                  </a:extLst>
                </a:gridCol>
                <a:gridCol w="1524000">
                  <a:extLst>
                    <a:ext uri="{9D8B030D-6E8A-4147-A177-3AD203B41FA5}">
                      <a16:colId xmlns:a16="http://schemas.microsoft.com/office/drawing/2014/main" val="3133638900"/>
                    </a:ext>
                  </a:extLst>
                </a:gridCol>
                <a:gridCol w="1524000">
                  <a:extLst>
                    <a:ext uri="{9D8B030D-6E8A-4147-A177-3AD203B41FA5}">
                      <a16:colId xmlns:a16="http://schemas.microsoft.com/office/drawing/2014/main" val="2750084568"/>
                    </a:ext>
                  </a:extLst>
                </a:gridCol>
                <a:gridCol w="1524000">
                  <a:extLst>
                    <a:ext uri="{9D8B030D-6E8A-4147-A177-3AD203B41FA5}">
                      <a16:colId xmlns:a16="http://schemas.microsoft.com/office/drawing/2014/main" val="3765799450"/>
                    </a:ext>
                  </a:extLst>
                </a:gridCol>
                <a:gridCol w="1524000">
                  <a:extLst>
                    <a:ext uri="{9D8B030D-6E8A-4147-A177-3AD203B41FA5}">
                      <a16:colId xmlns:a16="http://schemas.microsoft.com/office/drawing/2014/main" val="3461462863"/>
                    </a:ext>
                  </a:extLst>
                </a:gridCol>
                <a:gridCol w="1524000">
                  <a:extLst>
                    <a:ext uri="{9D8B030D-6E8A-4147-A177-3AD203B41FA5}">
                      <a16:colId xmlns:a16="http://schemas.microsoft.com/office/drawing/2014/main" val="874723946"/>
                    </a:ext>
                  </a:extLst>
                </a:gridCol>
              </a:tblGrid>
              <a:tr h="1670479">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extLst>
                  <a:ext uri="{0D108BD9-81ED-4DB2-BD59-A6C34878D82A}">
                    <a16:rowId xmlns:a16="http://schemas.microsoft.com/office/drawing/2014/main" val="4006480483"/>
                  </a:ext>
                </a:extLst>
              </a:tr>
              <a:tr h="1670479">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extLst>
                  <a:ext uri="{0D108BD9-81ED-4DB2-BD59-A6C34878D82A}">
                    <a16:rowId xmlns:a16="http://schemas.microsoft.com/office/drawing/2014/main" val="2487586990"/>
                  </a:ext>
                </a:extLst>
              </a:tr>
              <a:tr h="1670479">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extLst>
                  <a:ext uri="{0D108BD9-81ED-4DB2-BD59-A6C34878D82A}">
                    <a16:rowId xmlns:a16="http://schemas.microsoft.com/office/drawing/2014/main" val="3317256406"/>
                  </a:ext>
                </a:extLst>
              </a:tr>
            </a:tbl>
          </a:graphicData>
        </a:graphic>
      </p:graphicFrame>
      <p:grpSp>
        <p:nvGrpSpPr>
          <p:cNvPr id="18" name="Group 17">
            <a:extLst>
              <a:ext uri="{FF2B5EF4-FFF2-40B4-BE49-F238E27FC236}">
                <a16:creationId xmlns:a16="http://schemas.microsoft.com/office/drawing/2014/main" id="{F7962C30-A4BA-F98C-F691-9C1F4BC312CF}"/>
              </a:ext>
            </a:extLst>
          </p:cNvPr>
          <p:cNvGrpSpPr/>
          <p:nvPr/>
        </p:nvGrpSpPr>
        <p:grpSpPr>
          <a:xfrm>
            <a:off x="0" y="0"/>
            <a:ext cx="1524000" cy="1729847"/>
            <a:chOff x="1887794" y="4837017"/>
            <a:chExt cx="1524000" cy="1729847"/>
          </a:xfrm>
        </p:grpSpPr>
        <p:sp>
          <p:nvSpPr>
            <p:cNvPr id="7" name="Rectangle 6">
              <a:extLst>
                <a:ext uri="{FF2B5EF4-FFF2-40B4-BE49-F238E27FC236}">
                  <a16:creationId xmlns:a16="http://schemas.microsoft.com/office/drawing/2014/main" id="{BE0B53FB-0822-3E4C-A59C-3F3DBE7F2736}"/>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2" name="TextBox 11">
              <a:extLst>
                <a:ext uri="{FF2B5EF4-FFF2-40B4-BE49-F238E27FC236}">
                  <a16:creationId xmlns:a16="http://schemas.microsoft.com/office/drawing/2014/main" id="{A724475F-325A-20E0-A9DE-88AC466AFF1E}"/>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a:t>
              </a:r>
              <a:endParaRPr lang="vi-VN" sz="1400" dirty="0"/>
            </a:p>
          </p:txBody>
        </p:sp>
        <p:sp>
          <p:nvSpPr>
            <p:cNvPr id="13" name="TextBox 12">
              <a:extLst>
                <a:ext uri="{FF2B5EF4-FFF2-40B4-BE49-F238E27FC236}">
                  <a16:creationId xmlns:a16="http://schemas.microsoft.com/office/drawing/2014/main" id="{92D233C5-492A-48E7-2D96-12616F925909}"/>
                </a:ext>
              </a:extLst>
            </p:cNvPr>
            <p:cNvSpPr txBox="1"/>
            <p:nvPr/>
          </p:nvSpPr>
          <p:spPr>
            <a:xfrm>
              <a:off x="2458065" y="5045226"/>
              <a:ext cx="383458"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H</a:t>
              </a:r>
              <a:endParaRPr lang="vi-VN" sz="2000" dirty="0"/>
            </a:p>
          </p:txBody>
        </p:sp>
        <p:sp>
          <p:nvSpPr>
            <p:cNvPr id="14" name="TextBox 13">
              <a:extLst>
                <a:ext uri="{FF2B5EF4-FFF2-40B4-BE49-F238E27FC236}">
                  <a16:creationId xmlns:a16="http://schemas.microsoft.com/office/drawing/2014/main" id="{C4A1169C-9A37-B10B-0244-9D4B91B21027}"/>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Hydrogen</a:t>
              </a:r>
              <a:endParaRPr lang="vi-VN" dirty="0"/>
            </a:p>
          </p:txBody>
        </p:sp>
        <p:sp>
          <p:nvSpPr>
            <p:cNvPr id="15" name="TextBox 14">
              <a:extLst>
                <a:ext uri="{FF2B5EF4-FFF2-40B4-BE49-F238E27FC236}">
                  <a16:creationId xmlns:a16="http://schemas.microsoft.com/office/drawing/2014/main" id="{372776B3-371B-D950-5297-F0C0B9DCD8B6}"/>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a:t>
              </a:r>
              <a:endParaRPr lang="vi-VN" dirty="0"/>
            </a:p>
          </p:txBody>
        </p:sp>
        <p:sp>
          <p:nvSpPr>
            <p:cNvPr id="16" name="TextBox 15">
              <a:extLst>
                <a:ext uri="{FF2B5EF4-FFF2-40B4-BE49-F238E27FC236}">
                  <a16:creationId xmlns:a16="http://schemas.microsoft.com/office/drawing/2014/main" id="{D398994D-EE18-97A9-0789-CC383FED75FA}"/>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1</a:t>
              </a:r>
              <a:endParaRPr lang="vi-VN" dirty="0"/>
            </a:p>
          </p:txBody>
        </p:sp>
      </p:grpSp>
      <p:grpSp>
        <p:nvGrpSpPr>
          <p:cNvPr id="27" name="Group 26">
            <a:extLst>
              <a:ext uri="{FF2B5EF4-FFF2-40B4-BE49-F238E27FC236}">
                <a16:creationId xmlns:a16="http://schemas.microsoft.com/office/drawing/2014/main" id="{B3FE8E66-D5B6-FB1E-DEEF-3D28486ADEEE}"/>
              </a:ext>
            </a:extLst>
          </p:cNvPr>
          <p:cNvGrpSpPr/>
          <p:nvPr/>
        </p:nvGrpSpPr>
        <p:grpSpPr>
          <a:xfrm>
            <a:off x="39330" y="1699153"/>
            <a:ext cx="1524000" cy="1729847"/>
            <a:chOff x="1887794" y="4837017"/>
            <a:chExt cx="1524000" cy="1729847"/>
          </a:xfrm>
        </p:grpSpPr>
        <p:sp>
          <p:nvSpPr>
            <p:cNvPr id="28" name="Rectangle 27">
              <a:extLst>
                <a:ext uri="{FF2B5EF4-FFF2-40B4-BE49-F238E27FC236}">
                  <a16:creationId xmlns:a16="http://schemas.microsoft.com/office/drawing/2014/main" id="{3EA24BEF-6CF1-57CA-144C-FCAF7BA2647D}"/>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29" name="TextBox 28">
              <a:extLst>
                <a:ext uri="{FF2B5EF4-FFF2-40B4-BE49-F238E27FC236}">
                  <a16:creationId xmlns:a16="http://schemas.microsoft.com/office/drawing/2014/main" id="{3BEC932D-E0B6-9F80-40B0-6F5AD4B7642C}"/>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3</a:t>
              </a:r>
              <a:endParaRPr lang="vi-VN" sz="1400" dirty="0"/>
            </a:p>
          </p:txBody>
        </p:sp>
        <p:sp>
          <p:nvSpPr>
            <p:cNvPr id="30" name="TextBox 29">
              <a:extLst>
                <a:ext uri="{FF2B5EF4-FFF2-40B4-BE49-F238E27FC236}">
                  <a16:creationId xmlns:a16="http://schemas.microsoft.com/office/drawing/2014/main" id="{44666EDA-F183-CFE7-58C2-E4173CD4E5DE}"/>
                </a:ext>
              </a:extLst>
            </p:cNvPr>
            <p:cNvSpPr txBox="1"/>
            <p:nvPr/>
          </p:nvSpPr>
          <p:spPr>
            <a:xfrm>
              <a:off x="2433485" y="5045225"/>
              <a:ext cx="383458"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Li</a:t>
              </a:r>
              <a:endParaRPr lang="vi-VN" sz="2000" dirty="0"/>
            </a:p>
          </p:txBody>
        </p:sp>
        <p:sp>
          <p:nvSpPr>
            <p:cNvPr id="31" name="TextBox 30">
              <a:extLst>
                <a:ext uri="{FF2B5EF4-FFF2-40B4-BE49-F238E27FC236}">
                  <a16:creationId xmlns:a16="http://schemas.microsoft.com/office/drawing/2014/main" id="{C5298989-9F50-B105-A6BF-6F66ABBF7AC8}"/>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Lithium</a:t>
              </a:r>
              <a:endParaRPr lang="vi-VN" dirty="0"/>
            </a:p>
          </p:txBody>
        </p:sp>
        <p:sp>
          <p:nvSpPr>
            <p:cNvPr id="32" name="TextBox 31">
              <a:extLst>
                <a:ext uri="{FF2B5EF4-FFF2-40B4-BE49-F238E27FC236}">
                  <a16:creationId xmlns:a16="http://schemas.microsoft.com/office/drawing/2014/main" id="{62EA64EB-6E6F-FBCA-121B-3ECACC3168F5}"/>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7</a:t>
              </a:r>
              <a:endParaRPr lang="vi-VN" dirty="0"/>
            </a:p>
          </p:txBody>
        </p:sp>
        <p:sp>
          <p:nvSpPr>
            <p:cNvPr id="33" name="TextBox 32">
              <a:extLst>
                <a:ext uri="{FF2B5EF4-FFF2-40B4-BE49-F238E27FC236}">
                  <a16:creationId xmlns:a16="http://schemas.microsoft.com/office/drawing/2014/main" id="{585BC204-C7F2-0109-817B-A75C4160568B}"/>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1</a:t>
              </a:r>
              <a:endParaRPr lang="vi-VN" dirty="0"/>
            </a:p>
          </p:txBody>
        </p:sp>
      </p:grpSp>
      <p:grpSp>
        <p:nvGrpSpPr>
          <p:cNvPr id="34" name="Group 33">
            <a:extLst>
              <a:ext uri="{FF2B5EF4-FFF2-40B4-BE49-F238E27FC236}">
                <a16:creationId xmlns:a16="http://schemas.microsoft.com/office/drawing/2014/main" id="{7EC535A7-B927-4028-3E02-A124560E6711}"/>
              </a:ext>
            </a:extLst>
          </p:cNvPr>
          <p:cNvGrpSpPr/>
          <p:nvPr/>
        </p:nvGrpSpPr>
        <p:grpSpPr>
          <a:xfrm>
            <a:off x="10589341" y="0"/>
            <a:ext cx="1524000" cy="1729847"/>
            <a:chOff x="1887794" y="4837017"/>
            <a:chExt cx="1524000" cy="1729847"/>
          </a:xfrm>
        </p:grpSpPr>
        <p:sp>
          <p:nvSpPr>
            <p:cNvPr id="35" name="Rectangle 34">
              <a:extLst>
                <a:ext uri="{FF2B5EF4-FFF2-40B4-BE49-F238E27FC236}">
                  <a16:creationId xmlns:a16="http://schemas.microsoft.com/office/drawing/2014/main" id="{25FD3A07-3A16-E126-1425-534E01C2A478}"/>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36" name="TextBox 35">
              <a:extLst>
                <a:ext uri="{FF2B5EF4-FFF2-40B4-BE49-F238E27FC236}">
                  <a16:creationId xmlns:a16="http://schemas.microsoft.com/office/drawing/2014/main" id="{403AA7E6-B968-BAC6-0304-2F94325AD0C5}"/>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2</a:t>
              </a:r>
              <a:endParaRPr lang="vi-VN" sz="1400" dirty="0"/>
            </a:p>
          </p:txBody>
        </p:sp>
        <p:sp>
          <p:nvSpPr>
            <p:cNvPr id="37" name="TextBox 36">
              <a:extLst>
                <a:ext uri="{FF2B5EF4-FFF2-40B4-BE49-F238E27FC236}">
                  <a16:creationId xmlns:a16="http://schemas.microsoft.com/office/drawing/2014/main" id="{8B12C28A-B40A-6F48-8234-5ECCF021E93C}"/>
                </a:ext>
              </a:extLst>
            </p:cNvPr>
            <p:cNvSpPr txBox="1"/>
            <p:nvPr/>
          </p:nvSpPr>
          <p:spPr>
            <a:xfrm>
              <a:off x="2458064" y="5045226"/>
              <a:ext cx="462117"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He</a:t>
              </a:r>
              <a:endParaRPr lang="vi-VN" sz="2000" dirty="0"/>
            </a:p>
          </p:txBody>
        </p:sp>
        <p:sp>
          <p:nvSpPr>
            <p:cNvPr id="38" name="TextBox 37">
              <a:extLst>
                <a:ext uri="{FF2B5EF4-FFF2-40B4-BE49-F238E27FC236}">
                  <a16:creationId xmlns:a16="http://schemas.microsoft.com/office/drawing/2014/main" id="{69BC2203-456D-48FE-2061-BC0354BFD27F}"/>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Helium</a:t>
              </a:r>
              <a:endParaRPr lang="vi-VN" dirty="0"/>
            </a:p>
          </p:txBody>
        </p:sp>
        <p:sp>
          <p:nvSpPr>
            <p:cNvPr id="39" name="TextBox 38">
              <a:extLst>
                <a:ext uri="{FF2B5EF4-FFF2-40B4-BE49-F238E27FC236}">
                  <a16:creationId xmlns:a16="http://schemas.microsoft.com/office/drawing/2014/main" id="{939223C4-8FA2-5FEC-9A52-6DDB209ADDF4}"/>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4</a:t>
              </a:r>
              <a:endParaRPr lang="vi-VN" dirty="0"/>
            </a:p>
          </p:txBody>
        </p:sp>
        <p:sp>
          <p:nvSpPr>
            <p:cNvPr id="40" name="TextBox 39">
              <a:extLst>
                <a:ext uri="{FF2B5EF4-FFF2-40B4-BE49-F238E27FC236}">
                  <a16:creationId xmlns:a16="http://schemas.microsoft.com/office/drawing/2014/main" id="{36279A89-E4DD-4D8F-CBA6-9452355B36FA}"/>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2</a:t>
              </a:r>
              <a:endParaRPr lang="vi-VN" dirty="0"/>
            </a:p>
          </p:txBody>
        </p:sp>
      </p:grpSp>
      <p:grpSp>
        <p:nvGrpSpPr>
          <p:cNvPr id="41" name="Group 40">
            <a:extLst>
              <a:ext uri="{FF2B5EF4-FFF2-40B4-BE49-F238E27FC236}">
                <a16:creationId xmlns:a16="http://schemas.microsoft.com/office/drawing/2014/main" id="{F30147E1-2ECD-100D-14C3-647C1F3359E8}"/>
              </a:ext>
            </a:extLst>
          </p:cNvPr>
          <p:cNvGrpSpPr/>
          <p:nvPr/>
        </p:nvGrpSpPr>
        <p:grpSpPr>
          <a:xfrm>
            <a:off x="1514170" y="1664597"/>
            <a:ext cx="1524000" cy="1729847"/>
            <a:chOff x="1887794" y="4837017"/>
            <a:chExt cx="1524000" cy="1729847"/>
          </a:xfrm>
        </p:grpSpPr>
        <p:sp>
          <p:nvSpPr>
            <p:cNvPr id="42" name="Rectangle 41">
              <a:extLst>
                <a:ext uri="{FF2B5EF4-FFF2-40B4-BE49-F238E27FC236}">
                  <a16:creationId xmlns:a16="http://schemas.microsoft.com/office/drawing/2014/main" id="{AE7A904C-8BA1-5A11-DF04-53AA76B7A67E}"/>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43" name="TextBox 42">
              <a:extLst>
                <a:ext uri="{FF2B5EF4-FFF2-40B4-BE49-F238E27FC236}">
                  <a16:creationId xmlns:a16="http://schemas.microsoft.com/office/drawing/2014/main" id="{937F45D4-05AD-6325-6412-D73598FB90B5}"/>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4</a:t>
              </a:r>
              <a:endParaRPr lang="vi-VN" sz="1400" dirty="0"/>
            </a:p>
          </p:txBody>
        </p:sp>
        <p:sp>
          <p:nvSpPr>
            <p:cNvPr id="44" name="TextBox 43">
              <a:extLst>
                <a:ext uri="{FF2B5EF4-FFF2-40B4-BE49-F238E27FC236}">
                  <a16:creationId xmlns:a16="http://schemas.microsoft.com/office/drawing/2014/main" id="{DA1E6279-FE14-CA97-2391-49EA37634728}"/>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Be </a:t>
              </a:r>
              <a:endParaRPr lang="vi-VN" sz="2000" dirty="0"/>
            </a:p>
          </p:txBody>
        </p:sp>
        <p:sp>
          <p:nvSpPr>
            <p:cNvPr id="45" name="TextBox 44">
              <a:extLst>
                <a:ext uri="{FF2B5EF4-FFF2-40B4-BE49-F238E27FC236}">
                  <a16:creationId xmlns:a16="http://schemas.microsoft.com/office/drawing/2014/main" id="{7DBAC964-58A9-F98A-C30B-4BC7E36586FB}"/>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Berylium</a:t>
              </a:r>
              <a:endParaRPr lang="vi-VN" dirty="0"/>
            </a:p>
          </p:txBody>
        </p:sp>
        <p:sp>
          <p:nvSpPr>
            <p:cNvPr id="46" name="TextBox 45">
              <a:extLst>
                <a:ext uri="{FF2B5EF4-FFF2-40B4-BE49-F238E27FC236}">
                  <a16:creationId xmlns:a16="http://schemas.microsoft.com/office/drawing/2014/main" id="{B6063A25-DA8B-60B7-FAAD-14FCECA39912}"/>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9</a:t>
              </a:r>
              <a:endParaRPr lang="vi-VN" dirty="0"/>
            </a:p>
          </p:txBody>
        </p:sp>
        <p:sp>
          <p:nvSpPr>
            <p:cNvPr id="47" name="TextBox 46">
              <a:extLst>
                <a:ext uri="{FF2B5EF4-FFF2-40B4-BE49-F238E27FC236}">
                  <a16:creationId xmlns:a16="http://schemas.microsoft.com/office/drawing/2014/main" id="{6F93243C-9C5E-BF47-655B-91B6048C67D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2 </a:t>
              </a:r>
              <a:endParaRPr lang="vi-VN" dirty="0"/>
            </a:p>
          </p:txBody>
        </p:sp>
      </p:grpSp>
      <p:grpSp>
        <p:nvGrpSpPr>
          <p:cNvPr id="48" name="Group 47">
            <a:extLst>
              <a:ext uri="{FF2B5EF4-FFF2-40B4-BE49-F238E27FC236}">
                <a16:creationId xmlns:a16="http://schemas.microsoft.com/office/drawing/2014/main" id="{B8933959-1C39-9102-DCA9-27F70458709C}"/>
              </a:ext>
            </a:extLst>
          </p:cNvPr>
          <p:cNvGrpSpPr/>
          <p:nvPr/>
        </p:nvGrpSpPr>
        <p:grpSpPr>
          <a:xfrm>
            <a:off x="2989010" y="1707441"/>
            <a:ext cx="1524000" cy="1729847"/>
            <a:chOff x="1887794" y="4837017"/>
            <a:chExt cx="1524000" cy="1729847"/>
          </a:xfrm>
        </p:grpSpPr>
        <p:sp>
          <p:nvSpPr>
            <p:cNvPr id="49" name="Rectangle 48">
              <a:extLst>
                <a:ext uri="{FF2B5EF4-FFF2-40B4-BE49-F238E27FC236}">
                  <a16:creationId xmlns:a16="http://schemas.microsoft.com/office/drawing/2014/main" id="{B2FEE461-A024-F652-7749-B82BCD666C59}"/>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50" name="TextBox 49">
              <a:extLst>
                <a:ext uri="{FF2B5EF4-FFF2-40B4-BE49-F238E27FC236}">
                  <a16:creationId xmlns:a16="http://schemas.microsoft.com/office/drawing/2014/main" id="{F5CE241D-E201-1A14-594B-77E0903162B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5</a:t>
              </a:r>
              <a:endParaRPr lang="vi-VN" sz="1400" dirty="0"/>
            </a:p>
          </p:txBody>
        </p:sp>
        <p:sp>
          <p:nvSpPr>
            <p:cNvPr id="51" name="TextBox 50">
              <a:extLst>
                <a:ext uri="{FF2B5EF4-FFF2-40B4-BE49-F238E27FC236}">
                  <a16:creationId xmlns:a16="http://schemas.microsoft.com/office/drawing/2014/main" id="{E8F00C4E-0058-1F92-068D-CD68243F677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B </a:t>
              </a:r>
              <a:endParaRPr lang="vi-VN" sz="2000" dirty="0"/>
            </a:p>
          </p:txBody>
        </p:sp>
        <p:sp>
          <p:nvSpPr>
            <p:cNvPr id="52" name="TextBox 51">
              <a:extLst>
                <a:ext uri="{FF2B5EF4-FFF2-40B4-BE49-F238E27FC236}">
                  <a16:creationId xmlns:a16="http://schemas.microsoft.com/office/drawing/2014/main" id="{7007D739-2B20-8629-EE4E-86021094030B}"/>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Boron</a:t>
              </a:r>
              <a:endParaRPr lang="vi-VN" dirty="0"/>
            </a:p>
          </p:txBody>
        </p:sp>
        <p:sp>
          <p:nvSpPr>
            <p:cNvPr id="53" name="TextBox 52">
              <a:extLst>
                <a:ext uri="{FF2B5EF4-FFF2-40B4-BE49-F238E27FC236}">
                  <a16:creationId xmlns:a16="http://schemas.microsoft.com/office/drawing/2014/main" id="{6CA0B14D-325B-86B6-5801-BA2BC4AB3C3E}"/>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11</a:t>
              </a:r>
              <a:endParaRPr lang="vi-VN" dirty="0"/>
            </a:p>
          </p:txBody>
        </p:sp>
        <p:sp>
          <p:nvSpPr>
            <p:cNvPr id="54" name="TextBox 53">
              <a:extLst>
                <a:ext uri="{FF2B5EF4-FFF2-40B4-BE49-F238E27FC236}">
                  <a16:creationId xmlns:a16="http://schemas.microsoft.com/office/drawing/2014/main" id="{494BE3D0-D4B7-0067-BEF8-657E98F8E865}"/>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3</a:t>
              </a:r>
              <a:endParaRPr lang="vi-VN" dirty="0"/>
            </a:p>
          </p:txBody>
        </p:sp>
      </p:grpSp>
      <p:grpSp>
        <p:nvGrpSpPr>
          <p:cNvPr id="55" name="Group 54">
            <a:extLst>
              <a:ext uri="{FF2B5EF4-FFF2-40B4-BE49-F238E27FC236}">
                <a16:creationId xmlns:a16="http://schemas.microsoft.com/office/drawing/2014/main" id="{B09186D8-658B-33EE-C6AC-5C325D6D7FBE}"/>
              </a:ext>
            </a:extLst>
          </p:cNvPr>
          <p:cNvGrpSpPr/>
          <p:nvPr/>
        </p:nvGrpSpPr>
        <p:grpSpPr>
          <a:xfrm>
            <a:off x="4488429" y="1686434"/>
            <a:ext cx="1524000" cy="1729847"/>
            <a:chOff x="1887794" y="4837017"/>
            <a:chExt cx="1524000" cy="1729847"/>
          </a:xfrm>
        </p:grpSpPr>
        <p:sp>
          <p:nvSpPr>
            <p:cNvPr id="56" name="Rectangle 55">
              <a:extLst>
                <a:ext uri="{FF2B5EF4-FFF2-40B4-BE49-F238E27FC236}">
                  <a16:creationId xmlns:a16="http://schemas.microsoft.com/office/drawing/2014/main" id="{FBE23A0B-F287-7273-0E1A-EB6683287345}"/>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57" name="TextBox 56">
              <a:extLst>
                <a:ext uri="{FF2B5EF4-FFF2-40B4-BE49-F238E27FC236}">
                  <a16:creationId xmlns:a16="http://schemas.microsoft.com/office/drawing/2014/main" id="{1DCE0DF5-384B-9893-6351-CEC40DC9438C}"/>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6</a:t>
              </a:r>
              <a:endParaRPr lang="vi-VN" sz="1400" dirty="0"/>
            </a:p>
          </p:txBody>
        </p:sp>
        <p:sp>
          <p:nvSpPr>
            <p:cNvPr id="58" name="TextBox 57">
              <a:extLst>
                <a:ext uri="{FF2B5EF4-FFF2-40B4-BE49-F238E27FC236}">
                  <a16:creationId xmlns:a16="http://schemas.microsoft.com/office/drawing/2014/main" id="{32E641FD-336F-ABAD-A487-5A8A72ED4247}"/>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C </a:t>
              </a:r>
              <a:endParaRPr lang="vi-VN" sz="2000" dirty="0"/>
            </a:p>
          </p:txBody>
        </p:sp>
        <p:sp>
          <p:nvSpPr>
            <p:cNvPr id="59" name="TextBox 58">
              <a:extLst>
                <a:ext uri="{FF2B5EF4-FFF2-40B4-BE49-F238E27FC236}">
                  <a16:creationId xmlns:a16="http://schemas.microsoft.com/office/drawing/2014/main" id="{CC207665-DF70-FC05-A33B-3F6A3DFFC4C3}"/>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Carbon</a:t>
              </a:r>
              <a:endParaRPr lang="vi-VN" dirty="0"/>
            </a:p>
          </p:txBody>
        </p:sp>
        <p:sp>
          <p:nvSpPr>
            <p:cNvPr id="60" name="TextBox 59">
              <a:extLst>
                <a:ext uri="{FF2B5EF4-FFF2-40B4-BE49-F238E27FC236}">
                  <a16:creationId xmlns:a16="http://schemas.microsoft.com/office/drawing/2014/main" id="{7020C5BC-2683-9371-146F-EEF51660A5B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12</a:t>
              </a:r>
              <a:endParaRPr lang="vi-VN" dirty="0"/>
            </a:p>
          </p:txBody>
        </p:sp>
        <p:sp>
          <p:nvSpPr>
            <p:cNvPr id="61" name="TextBox 60">
              <a:extLst>
                <a:ext uri="{FF2B5EF4-FFF2-40B4-BE49-F238E27FC236}">
                  <a16:creationId xmlns:a16="http://schemas.microsoft.com/office/drawing/2014/main" id="{D2ADF49F-63A4-444C-C64B-F4A5F5E503A8}"/>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4</a:t>
              </a:r>
              <a:endParaRPr lang="vi-VN" dirty="0"/>
            </a:p>
          </p:txBody>
        </p:sp>
      </p:grpSp>
      <p:grpSp>
        <p:nvGrpSpPr>
          <p:cNvPr id="62" name="Group 61">
            <a:extLst>
              <a:ext uri="{FF2B5EF4-FFF2-40B4-BE49-F238E27FC236}">
                <a16:creationId xmlns:a16="http://schemas.microsoft.com/office/drawing/2014/main" id="{BD96E887-5D4D-52AD-BC6A-AD2B12A0FFF8}"/>
              </a:ext>
            </a:extLst>
          </p:cNvPr>
          <p:cNvGrpSpPr/>
          <p:nvPr/>
        </p:nvGrpSpPr>
        <p:grpSpPr>
          <a:xfrm>
            <a:off x="6066505" y="1693808"/>
            <a:ext cx="1524000" cy="1729847"/>
            <a:chOff x="1887794" y="4837017"/>
            <a:chExt cx="1524000" cy="1729847"/>
          </a:xfrm>
        </p:grpSpPr>
        <p:sp>
          <p:nvSpPr>
            <p:cNvPr id="63" name="Rectangle 62">
              <a:extLst>
                <a:ext uri="{FF2B5EF4-FFF2-40B4-BE49-F238E27FC236}">
                  <a16:creationId xmlns:a16="http://schemas.microsoft.com/office/drawing/2014/main" id="{525F2B47-7F48-F228-836E-CB1DC125B4F8}"/>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64" name="TextBox 63">
              <a:extLst>
                <a:ext uri="{FF2B5EF4-FFF2-40B4-BE49-F238E27FC236}">
                  <a16:creationId xmlns:a16="http://schemas.microsoft.com/office/drawing/2014/main" id="{721D6B06-C2F5-B4DF-C825-54F5CF670A17}"/>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7</a:t>
              </a:r>
              <a:endParaRPr lang="vi-VN" sz="1400" dirty="0"/>
            </a:p>
          </p:txBody>
        </p:sp>
        <p:sp>
          <p:nvSpPr>
            <p:cNvPr id="65" name="TextBox 64">
              <a:extLst>
                <a:ext uri="{FF2B5EF4-FFF2-40B4-BE49-F238E27FC236}">
                  <a16:creationId xmlns:a16="http://schemas.microsoft.com/office/drawing/2014/main" id="{DDFC59FC-6E49-4D93-7D81-3F4107426D9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N</a:t>
              </a:r>
              <a:endParaRPr lang="vi-VN" sz="2000" dirty="0"/>
            </a:p>
          </p:txBody>
        </p:sp>
        <p:sp>
          <p:nvSpPr>
            <p:cNvPr id="66" name="TextBox 65">
              <a:extLst>
                <a:ext uri="{FF2B5EF4-FFF2-40B4-BE49-F238E27FC236}">
                  <a16:creationId xmlns:a16="http://schemas.microsoft.com/office/drawing/2014/main" id="{D1FE89BE-C352-FF90-B5B3-7113E96C1F70}"/>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Nitrongen</a:t>
              </a:r>
              <a:r>
                <a:rPr lang="en-US" b="1" dirty="0">
                  <a:latin typeface=".VnTeknical" panose="020B7200000000000000" pitchFamily="34" charset="0"/>
                  <a:cs typeface="Arial" panose="020B0604020202020204" pitchFamily="34" charset="0"/>
                </a:rPr>
                <a:t> </a:t>
              </a:r>
              <a:endParaRPr lang="vi-VN" dirty="0"/>
            </a:p>
          </p:txBody>
        </p:sp>
        <p:sp>
          <p:nvSpPr>
            <p:cNvPr id="67" name="TextBox 66">
              <a:extLst>
                <a:ext uri="{FF2B5EF4-FFF2-40B4-BE49-F238E27FC236}">
                  <a16:creationId xmlns:a16="http://schemas.microsoft.com/office/drawing/2014/main" id="{E6CEA7FE-E9D5-7AB0-1177-9B07254AF318}"/>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14</a:t>
              </a:r>
              <a:endParaRPr lang="vi-VN" dirty="0"/>
            </a:p>
          </p:txBody>
        </p:sp>
        <p:sp>
          <p:nvSpPr>
            <p:cNvPr id="68" name="TextBox 67">
              <a:extLst>
                <a:ext uri="{FF2B5EF4-FFF2-40B4-BE49-F238E27FC236}">
                  <a16:creationId xmlns:a16="http://schemas.microsoft.com/office/drawing/2014/main" id="{D7607EF6-0D0C-53BD-D2C1-B9763B9A1579}"/>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5</a:t>
              </a:r>
              <a:endParaRPr lang="vi-VN" dirty="0"/>
            </a:p>
          </p:txBody>
        </p:sp>
      </p:grpSp>
      <p:grpSp>
        <p:nvGrpSpPr>
          <p:cNvPr id="69" name="Group 68">
            <a:extLst>
              <a:ext uri="{FF2B5EF4-FFF2-40B4-BE49-F238E27FC236}">
                <a16:creationId xmlns:a16="http://schemas.microsoft.com/office/drawing/2014/main" id="{C4EBD0E0-1F78-4F24-D0F6-56FA64EECB53}"/>
              </a:ext>
            </a:extLst>
          </p:cNvPr>
          <p:cNvGrpSpPr/>
          <p:nvPr/>
        </p:nvGrpSpPr>
        <p:grpSpPr>
          <a:xfrm>
            <a:off x="7615081" y="1707441"/>
            <a:ext cx="1524000" cy="1729847"/>
            <a:chOff x="1887794" y="4837017"/>
            <a:chExt cx="1524000" cy="1729847"/>
          </a:xfrm>
        </p:grpSpPr>
        <p:sp>
          <p:nvSpPr>
            <p:cNvPr id="70" name="Rectangle 69">
              <a:extLst>
                <a:ext uri="{FF2B5EF4-FFF2-40B4-BE49-F238E27FC236}">
                  <a16:creationId xmlns:a16="http://schemas.microsoft.com/office/drawing/2014/main" id="{B270D737-8425-0A12-48F3-AB6A10CF5CAB}"/>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71" name="TextBox 70">
              <a:extLst>
                <a:ext uri="{FF2B5EF4-FFF2-40B4-BE49-F238E27FC236}">
                  <a16:creationId xmlns:a16="http://schemas.microsoft.com/office/drawing/2014/main" id="{1A7F6196-8A49-F30C-559D-9090D47D2EE9}"/>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8</a:t>
              </a:r>
              <a:endParaRPr lang="vi-VN" sz="1400" dirty="0"/>
            </a:p>
          </p:txBody>
        </p:sp>
        <p:sp>
          <p:nvSpPr>
            <p:cNvPr id="72" name="TextBox 71">
              <a:extLst>
                <a:ext uri="{FF2B5EF4-FFF2-40B4-BE49-F238E27FC236}">
                  <a16:creationId xmlns:a16="http://schemas.microsoft.com/office/drawing/2014/main" id="{59DB74FF-C1A9-3F8F-916F-0209F369194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O</a:t>
              </a:r>
              <a:endParaRPr lang="vi-VN" sz="2000" dirty="0"/>
            </a:p>
          </p:txBody>
        </p:sp>
        <p:sp>
          <p:nvSpPr>
            <p:cNvPr id="73" name="TextBox 72">
              <a:extLst>
                <a:ext uri="{FF2B5EF4-FFF2-40B4-BE49-F238E27FC236}">
                  <a16:creationId xmlns:a16="http://schemas.microsoft.com/office/drawing/2014/main" id="{6C5E6316-9924-25F6-636D-AE488BF8714F}"/>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Oxygen </a:t>
              </a:r>
              <a:endParaRPr lang="vi-VN" dirty="0"/>
            </a:p>
          </p:txBody>
        </p:sp>
        <p:sp>
          <p:nvSpPr>
            <p:cNvPr id="74" name="TextBox 73">
              <a:extLst>
                <a:ext uri="{FF2B5EF4-FFF2-40B4-BE49-F238E27FC236}">
                  <a16:creationId xmlns:a16="http://schemas.microsoft.com/office/drawing/2014/main" id="{7D157AF6-6AE4-837A-29B1-A9A8A5A83769}"/>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16</a:t>
              </a:r>
              <a:endParaRPr lang="vi-VN" dirty="0"/>
            </a:p>
          </p:txBody>
        </p:sp>
        <p:sp>
          <p:nvSpPr>
            <p:cNvPr id="75" name="TextBox 74">
              <a:extLst>
                <a:ext uri="{FF2B5EF4-FFF2-40B4-BE49-F238E27FC236}">
                  <a16:creationId xmlns:a16="http://schemas.microsoft.com/office/drawing/2014/main" id="{DD2CDA2D-CA25-3377-5C10-DD5DBD9D0C86}"/>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6</a:t>
              </a:r>
              <a:endParaRPr lang="vi-VN" dirty="0"/>
            </a:p>
          </p:txBody>
        </p:sp>
      </p:grpSp>
      <p:grpSp>
        <p:nvGrpSpPr>
          <p:cNvPr id="76" name="Group 75">
            <a:extLst>
              <a:ext uri="{FF2B5EF4-FFF2-40B4-BE49-F238E27FC236}">
                <a16:creationId xmlns:a16="http://schemas.microsoft.com/office/drawing/2014/main" id="{3EB23B63-8826-2576-EE87-A627528D691D}"/>
              </a:ext>
            </a:extLst>
          </p:cNvPr>
          <p:cNvGrpSpPr/>
          <p:nvPr/>
        </p:nvGrpSpPr>
        <p:grpSpPr>
          <a:xfrm>
            <a:off x="9089921" y="1723531"/>
            <a:ext cx="1524000" cy="1729847"/>
            <a:chOff x="1887794" y="4837017"/>
            <a:chExt cx="1524000" cy="1729847"/>
          </a:xfrm>
        </p:grpSpPr>
        <p:sp>
          <p:nvSpPr>
            <p:cNvPr id="77" name="Rectangle 76">
              <a:extLst>
                <a:ext uri="{FF2B5EF4-FFF2-40B4-BE49-F238E27FC236}">
                  <a16:creationId xmlns:a16="http://schemas.microsoft.com/office/drawing/2014/main" id="{0C422CF3-FBF2-C6CF-73FD-77EA0AD79A1A}"/>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78" name="TextBox 77">
              <a:extLst>
                <a:ext uri="{FF2B5EF4-FFF2-40B4-BE49-F238E27FC236}">
                  <a16:creationId xmlns:a16="http://schemas.microsoft.com/office/drawing/2014/main" id="{28204106-F547-1C23-1603-0547470A0DF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9</a:t>
              </a:r>
              <a:endParaRPr lang="vi-VN" sz="1400" dirty="0"/>
            </a:p>
          </p:txBody>
        </p:sp>
        <p:sp>
          <p:nvSpPr>
            <p:cNvPr id="79" name="TextBox 78">
              <a:extLst>
                <a:ext uri="{FF2B5EF4-FFF2-40B4-BE49-F238E27FC236}">
                  <a16:creationId xmlns:a16="http://schemas.microsoft.com/office/drawing/2014/main" id="{216C0ED6-3EAD-E306-9F6F-D28A35928D23}"/>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O</a:t>
              </a:r>
              <a:endParaRPr lang="vi-VN" sz="2000" dirty="0"/>
            </a:p>
          </p:txBody>
        </p:sp>
        <p:sp>
          <p:nvSpPr>
            <p:cNvPr id="80" name="TextBox 79">
              <a:extLst>
                <a:ext uri="{FF2B5EF4-FFF2-40B4-BE49-F238E27FC236}">
                  <a16:creationId xmlns:a16="http://schemas.microsoft.com/office/drawing/2014/main" id="{5CA767C9-CF89-35DF-A8CB-49EC0C42D1D4}"/>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Fluorine </a:t>
              </a:r>
              <a:endParaRPr lang="vi-VN" dirty="0"/>
            </a:p>
          </p:txBody>
        </p:sp>
        <p:sp>
          <p:nvSpPr>
            <p:cNvPr id="81" name="TextBox 80">
              <a:extLst>
                <a:ext uri="{FF2B5EF4-FFF2-40B4-BE49-F238E27FC236}">
                  <a16:creationId xmlns:a16="http://schemas.microsoft.com/office/drawing/2014/main" id="{4720CEA7-9FA2-79CA-F952-22D12D6D54E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19</a:t>
              </a:r>
              <a:endParaRPr lang="vi-VN" dirty="0"/>
            </a:p>
          </p:txBody>
        </p:sp>
        <p:sp>
          <p:nvSpPr>
            <p:cNvPr id="82" name="TextBox 81">
              <a:extLst>
                <a:ext uri="{FF2B5EF4-FFF2-40B4-BE49-F238E27FC236}">
                  <a16:creationId xmlns:a16="http://schemas.microsoft.com/office/drawing/2014/main" id="{3B5A3142-E3AA-EF32-A705-EBC710A47130}"/>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7</a:t>
              </a:r>
              <a:endParaRPr lang="vi-VN" dirty="0"/>
            </a:p>
          </p:txBody>
        </p:sp>
      </p:grpSp>
      <p:grpSp>
        <p:nvGrpSpPr>
          <p:cNvPr id="83" name="Group 82">
            <a:extLst>
              <a:ext uri="{FF2B5EF4-FFF2-40B4-BE49-F238E27FC236}">
                <a16:creationId xmlns:a16="http://schemas.microsoft.com/office/drawing/2014/main" id="{6B482A80-7A5D-9486-0104-662871057AD5}"/>
              </a:ext>
            </a:extLst>
          </p:cNvPr>
          <p:cNvGrpSpPr/>
          <p:nvPr/>
        </p:nvGrpSpPr>
        <p:grpSpPr>
          <a:xfrm>
            <a:off x="10618838" y="1686434"/>
            <a:ext cx="1524000" cy="1729847"/>
            <a:chOff x="1887794" y="4837017"/>
            <a:chExt cx="1524000" cy="1729847"/>
          </a:xfrm>
        </p:grpSpPr>
        <p:sp>
          <p:nvSpPr>
            <p:cNvPr id="84" name="Rectangle 83">
              <a:extLst>
                <a:ext uri="{FF2B5EF4-FFF2-40B4-BE49-F238E27FC236}">
                  <a16:creationId xmlns:a16="http://schemas.microsoft.com/office/drawing/2014/main" id="{A704B36C-9D83-E6CD-B50A-2BF0A7327B19}"/>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85" name="TextBox 84">
              <a:extLst>
                <a:ext uri="{FF2B5EF4-FFF2-40B4-BE49-F238E27FC236}">
                  <a16:creationId xmlns:a16="http://schemas.microsoft.com/office/drawing/2014/main" id="{3DFB9C0E-0629-9845-36C5-DAB5CF88F09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10</a:t>
              </a:r>
              <a:endParaRPr lang="vi-VN" sz="1400" dirty="0"/>
            </a:p>
          </p:txBody>
        </p:sp>
        <p:sp>
          <p:nvSpPr>
            <p:cNvPr id="86" name="TextBox 85">
              <a:extLst>
                <a:ext uri="{FF2B5EF4-FFF2-40B4-BE49-F238E27FC236}">
                  <a16:creationId xmlns:a16="http://schemas.microsoft.com/office/drawing/2014/main" id="{9A5539F8-62D7-1CD8-5C4A-B1992B0152D1}"/>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Ne</a:t>
              </a:r>
              <a:endParaRPr lang="vi-VN" sz="2000" dirty="0"/>
            </a:p>
          </p:txBody>
        </p:sp>
        <p:sp>
          <p:nvSpPr>
            <p:cNvPr id="87" name="TextBox 86">
              <a:extLst>
                <a:ext uri="{FF2B5EF4-FFF2-40B4-BE49-F238E27FC236}">
                  <a16:creationId xmlns:a16="http://schemas.microsoft.com/office/drawing/2014/main" id="{B658CF80-BE99-3BA0-71C1-F5FC1515B11A}"/>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Neon </a:t>
              </a:r>
              <a:endParaRPr lang="vi-VN" dirty="0"/>
            </a:p>
          </p:txBody>
        </p:sp>
        <p:sp>
          <p:nvSpPr>
            <p:cNvPr id="88" name="TextBox 87">
              <a:extLst>
                <a:ext uri="{FF2B5EF4-FFF2-40B4-BE49-F238E27FC236}">
                  <a16:creationId xmlns:a16="http://schemas.microsoft.com/office/drawing/2014/main" id="{ECB42A71-4BF7-A6E8-E0C9-5B475AD8A5E5}"/>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20</a:t>
              </a:r>
              <a:endParaRPr lang="vi-VN" dirty="0"/>
            </a:p>
          </p:txBody>
        </p:sp>
        <p:sp>
          <p:nvSpPr>
            <p:cNvPr id="89" name="TextBox 88">
              <a:extLst>
                <a:ext uri="{FF2B5EF4-FFF2-40B4-BE49-F238E27FC236}">
                  <a16:creationId xmlns:a16="http://schemas.microsoft.com/office/drawing/2014/main" id="{EE64FC51-0E2A-C659-6CD3-6B4705A853E8}"/>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8</a:t>
              </a:r>
              <a:endParaRPr lang="vi-VN" dirty="0"/>
            </a:p>
          </p:txBody>
        </p:sp>
      </p:grpSp>
      <p:grpSp>
        <p:nvGrpSpPr>
          <p:cNvPr id="90" name="Group 89">
            <a:extLst>
              <a:ext uri="{FF2B5EF4-FFF2-40B4-BE49-F238E27FC236}">
                <a16:creationId xmlns:a16="http://schemas.microsoft.com/office/drawing/2014/main" id="{0CDC6FA4-E413-C0DC-F3F5-4577F8E6037C}"/>
              </a:ext>
            </a:extLst>
          </p:cNvPr>
          <p:cNvGrpSpPr/>
          <p:nvPr/>
        </p:nvGrpSpPr>
        <p:grpSpPr>
          <a:xfrm>
            <a:off x="-9830" y="3314989"/>
            <a:ext cx="1524000" cy="1729847"/>
            <a:chOff x="1887794" y="4837017"/>
            <a:chExt cx="1524000" cy="1729847"/>
          </a:xfrm>
        </p:grpSpPr>
        <p:sp>
          <p:nvSpPr>
            <p:cNvPr id="91" name="Rectangle 90">
              <a:extLst>
                <a:ext uri="{FF2B5EF4-FFF2-40B4-BE49-F238E27FC236}">
                  <a16:creationId xmlns:a16="http://schemas.microsoft.com/office/drawing/2014/main" id="{A18DC8F6-C58F-A618-D136-73B462E12A50}"/>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92" name="TextBox 91">
              <a:extLst>
                <a:ext uri="{FF2B5EF4-FFF2-40B4-BE49-F238E27FC236}">
                  <a16:creationId xmlns:a16="http://schemas.microsoft.com/office/drawing/2014/main" id="{5E7839ED-2529-2D74-3930-D8C1AD56CA6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11</a:t>
              </a:r>
              <a:endParaRPr lang="vi-VN" sz="1400" dirty="0"/>
            </a:p>
          </p:txBody>
        </p:sp>
        <p:sp>
          <p:nvSpPr>
            <p:cNvPr id="93" name="TextBox 92">
              <a:extLst>
                <a:ext uri="{FF2B5EF4-FFF2-40B4-BE49-F238E27FC236}">
                  <a16:creationId xmlns:a16="http://schemas.microsoft.com/office/drawing/2014/main" id="{A9BCA494-7D7E-D9EE-7F96-33762448CCEA}"/>
                </a:ext>
              </a:extLst>
            </p:cNvPr>
            <p:cNvSpPr txBox="1"/>
            <p:nvPr/>
          </p:nvSpPr>
          <p:spPr>
            <a:xfrm>
              <a:off x="2433485" y="5045225"/>
              <a:ext cx="486694"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Na</a:t>
              </a:r>
              <a:endParaRPr lang="vi-VN" sz="2000" dirty="0"/>
            </a:p>
          </p:txBody>
        </p:sp>
        <p:sp>
          <p:nvSpPr>
            <p:cNvPr id="94" name="TextBox 93">
              <a:extLst>
                <a:ext uri="{FF2B5EF4-FFF2-40B4-BE49-F238E27FC236}">
                  <a16:creationId xmlns:a16="http://schemas.microsoft.com/office/drawing/2014/main" id="{D0AFE027-2901-1A4C-1F7B-B51F31E96DE1}"/>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Sodium </a:t>
              </a:r>
              <a:endParaRPr lang="vi-VN" dirty="0"/>
            </a:p>
          </p:txBody>
        </p:sp>
        <p:sp>
          <p:nvSpPr>
            <p:cNvPr id="95" name="TextBox 94">
              <a:extLst>
                <a:ext uri="{FF2B5EF4-FFF2-40B4-BE49-F238E27FC236}">
                  <a16:creationId xmlns:a16="http://schemas.microsoft.com/office/drawing/2014/main" id="{91F1C4C3-C7D4-3097-4E51-E3B472CFB4CD}"/>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23</a:t>
              </a:r>
              <a:endParaRPr lang="vi-VN" dirty="0"/>
            </a:p>
          </p:txBody>
        </p:sp>
        <p:sp>
          <p:nvSpPr>
            <p:cNvPr id="96" name="TextBox 95">
              <a:extLst>
                <a:ext uri="{FF2B5EF4-FFF2-40B4-BE49-F238E27FC236}">
                  <a16:creationId xmlns:a16="http://schemas.microsoft.com/office/drawing/2014/main" id="{50776C1B-ADE0-397C-B4C7-FC23ADCE55EC}"/>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1</a:t>
              </a:r>
              <a:endParaRPr lang="vi-VN" dirty="0"/>
            </a:p>
          </p:txBody>
        </p:sp>
      </p:grpSp>
      <p:grpSp>
        <p:nvGrpSpPr>
          <p:cNvPr id="97" name="Group 96">
            <a:extLst>
              <a:ext uri="{FF2B5EF4-FFF2-40B4-BE49-F238E27FC236}">
                <a16:creationId xmlns:a16="http://schemas.microsoft.com/office/drawing/2014/main" id="{15FD8F83-C444-210D-161E-D88AE18F07B5}"/>
              </a:ext>
            </a:extLst>
          </p:cNvPr>
          <p:cNvGrpSpPr/>
          <p:nvPr/>
        </p:nvGrpSpPr>
        <p:grpSpPr>
          <a:xfrm>
            <a:off x="1465010" y="3280433"/>
            <a:ext cx="1524000" cy="1729847"/>
            <a:chOff x="1887794" y="4837017"/>
            <a:chExt cx="1524000" cy="1729847"/>
          </a:xfrm>
        </p:grpSpPr>
        <p:sp>
          <p:nvSpPr>
            <p:cNvPr id="98" name="Rectangle 97">
              <a:extLst>
                <a:ext uri="{FF2B5EF4-FFF2-40B4-BE49-F238E27FC236}">
                  <a16:creationId xmlns:a16="http://schemas.microsoft.com/office/drawing/2014/main" id="{4F0A846D-A1F8-77AC-B511-2BCDEB9AB67A}"/>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99" name="TextBox 98">
              <a:extLst>
                <a:ext uri="{FF2B5EF4-FFF2-40B4-BE49-F238E27FC236}">
                  <a16:creationId xmlns:a16="http://schemas.microsoft.com/office/drawing/2014/main" id="{221CED5C-24D0-3D2B-42E6-A3F58705205F}"/>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12</a:t>
              </a:r>
              <a:endParaRPr lang="vi-VN" sz="1400" dirty="0"/>
            </a:p>
          </p:txBody>
        </p:sp>
        <p:sp>
          <p:nvSpPr>
            <p:cNvPr id="100" name="TextBox 99">
              <a:extLst>
                <a:ext uri="{FF2B5EF4-FFF2-40B4-BE49-F238E27FC236}">
                  <a16:creationId xmlns:a16="http://schemas.microsoft.com/office/drawing/2014/main" id="{7A7CB2A5-33AE-0F5F-49A2-F0258BB159F0}"/>
                </a:ext>
              </a:extLst>
            </p:cNvPr>
            <p:cNvSpPr txBox="1"/>
            <p:nvPr/>
          </p:nvSpPr>
          <p:spPr>
            <a:xfrm>
              <a:off x="2433484" y="5045225"/>
              <a:ext cx="535855"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Mg </a:t>
              </a:r>
              <a:endParaRPr lang="vi-VN" sz="2000" dirty="0"/>
            </a:p>
          </p:txBody>
        </p:sp>
        <p:sp>
          <p:nvSpPr>
            <p:cNvPr id="101" name="TextBox 100">
              <a:extLst>
                <a:ext uri="{FF2B5EF4-FFF2-40B4-BE49-F238E27FC236}">
                  <a16:creationId xmlns:a16="http://schemas.microsoft.com/office/drawing/2014/main" id="{DBC5F115-5562-43F0-20FF-EF164DDCDF96}"/>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Magnesium</a:t>
              </a:r>
              <a:endParaRPr lang="vi-VN" dirty="0"/>
            </a:p>
          </p:txBody>
        </p:sp>
        <p:sp>
          <p:nvSpPr>
            <p:cNvPr id="102" name="TextBox 101">
              <a:extLst>
                <a:ext uri="{FF2B5EF4-FFF2-40B4-BE49-F238E27FC236}">
                  <a16:creationId xmlns:a16="http://schemas.microsoft.com/office/drawing/2014/main" id="{FA4E9BEA-3069-EA7B-3EE6-B667AD4B8AA8}"/>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24</a:t>
              </a:r>
              <a:endParaRPr lang="vi-VN" dirty="0"/>
            </a:p>
          </p:txBody>
        </p:sp>
        <p:sp>
          <p:nvSpPr>
            <p:cNvPr id="103" name="TextBox 102">
              <a:extLst>
                <a:ext uri="{FF2B5EF4-FFF2-40B4-BE49-F238E27FC236}">
                  <a16:creationId xmlns:a16="http://schemas.microsoft.com/office/drawing/2014/main" id="{89B0AF3F-7D8C-0883-7A6D-9EE202BCD64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2 </a:t>
              </a:r>
              <a:endParaRPr lang="vi-VN" dirty="0"/>
            </a:p>
          </p:txBody>
        </p:sp>
      </p:grpSp>
      <p:grpSp>
        <p:nvGrpSpPr>
          <p:cNvPr id="104" name="Group 103">
            <a:extLst>
              <a:ext uri="{FF2B5EF4-FFF2-40B4-BE49-F238E27FC236}">
                <a16:creationId xmlns:a16="http://schemas.microsoft.com/office/drawing/2014/main" id="{00146917-7888-691A-B19F-1CF5CDD4F5A3}"/>
              </a:ext>
            </a:extLst>
          </p:cNvPr>
          <p:cNvGrpSpPr/>
          <p:nvPr/>
        </p:nvGrpSpPr>
        <p:grpSpPr>
          <a:xfrm>
            <a:off x="2939850" y="3323277"/>
            <a:ext cx="1524000" cy="1729847"/>
            <a:chOff x="1887794" y="4837017"/>
            <a:chExt cx="1524000" cy="1729847"/>
          </a:xfrm>
        </p:grpSpPr>
        <p:sp>
          <p:nvSpPr>
            <p:cNvPr id="105" name="Rectangle 104">
              <a:extLst>
                <a:ext uri="{FF2B5EF4-FFF2-40B4-BE49-F238E27FC236}">
                  <a16:creationId xmlns:a16="http://schemas.microsoft.com/office/drawing/2014/main" id="{87B40F88-BC50-D621-AD46-BC0F8E8B7AB5}"/>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06" name="TextBox 105">
              <a:extLst>
                <a:ext uri="{FF2B5EF4-FFF2-40B4-BE49-F238E27FC236}">
                  <a16:creationId xmlns:a16="http://schemas.microsoft.com/office/drawing/2014/main" id="{319017F4-AA56-2479-D8CB-A0D725074683}"/>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13</a:t>
              </a:r>
              <a:endParaRPr lang="vi-VN" sz="1400" dirty="0"/>
            </a:p>
          </p:txBody>
        </p:sp>
        <p:sp>
          <p:nvSpPr>
            <p:cNvPr id="107" name="TextBox 106">
              <a:extLst>
                <a:ext uri="{FF2B5EF4-FFF2-40B4-BE49-F238E27FC236}">
                  <a16:creationId xmlns:a16="http://schemas.microsoft.com/office/drawing/2014/main" id="{E19A0853-EEEE-3163-C8DE-CF866D5B151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Al </a:t>
              </a:r>
              <a:endParaRPr lang="vi-VN" sz="2000" dirty="0"/>
            </a:p>
          </p:txBody>
        </p:sp>
        <p:sp>
          <p:nvSpPr>
            <p:cNvPr id="108" name="TextBox 107">
              <a:extLst>
                <a:ext uri="{FF2B5EF4-FFF2-40B4-BE49-F238E27FC236}">
                  <a16:creationId xmlns:a16="http://schemas.microsoft.com/office/drawing/2014/main" id="{226EEC45-2D56-EA21-4008-DF31A5AEA80D}"/>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Aluminium</a:t>
              </a:r>
              <a:endParaRPr lang="vi-VN" dirty="0"/>
            </a:p>
          </p:txBody>
        </p:sp>
        <p:sp>
          <p:nvSpPr>
            <p:cNvPr id="109" name="TextBox 108">
              <a:extLst>
                <a:ext uri="{FF2B5EF4-FFF2-40B4-BE49-F238E27FC236}">
                  <a16:creationId xmlns:a16="http://schemas.microsoft.com/office/drawing/2014/main" id="{DB077154-BA3A-9219-9434-6EE76E8DD00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27</a:t>
              </a:r>
              <a:endParaRPr lang="vi-VN" dirty="0"/>
            </a:p>
          </p:txBody>
        </p:sp>
        <p:sp>
          <p:nvSpPr>
            <p:cNvPr id="110" name="TextBox 109">
              <a:extLst>
                <a:ext uri="{FF2B5EF4-FFF2-40B4-BE49-F238E27FC236}">
                  <a16:creationId xmlns:a16="http://schemas.microsoft.com/office/drawing/2014/main" id="{97E04012-596D-FE97-A802-11C6A17EB941}"/>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3</a:t>
              </a:r>
              <a:endParaRPr lang="vi-VN" dirty="0"/>
            </a:p>
          </p:txBody>
        </p:sp>
      </p:grpSp>
      <p:grpSp>
        <p:nvGrpSpPr>
          <p:cNvPr id="111" name="Group 110">
            <a:extLst>
              <a:ext uri="{FF2B5EF4-FFF2-40B4-BE49-F238E27FC236}">
                <a16:creationId xmlns:a16="http://schemas.microsoft.com/office/drawing/2014/main" id="{9C967141-5F41-4132-D4D4-D34629758288}"/>
              </a:ext>
            </a:extLst>
          </p:cNvPr>
          <p:cNvGrpSpPr/>
          <p:nvPr/>
        </p:nvGrpSpPr>
        <p:grpSpPr>
          <a:xfrm>
            <a:off x="4439269" y="3302270"/>
            <a:ext cx="1524000" cy="1729847"/>
            <a:chOff x="1887794" y="4837017"/>
            <a:chExt cx="1524000" cy="1729847"/>
          </a:xfrm>
        </p:grpSpPr>
        <p:sp>
          <p:nvSpPr>
            <p:cNvPr id="112" name="Rectangle 111">
              <a:extLst>
                <a:ext uri="{FF2B5EF4-FFF2-40B4-BE49-F238E27FC236}">
                  <a16:creationId xmlns:a16="http://schemas.microsoft.com/office/drawing/2014/main" id="{659DAE2A-F45B-B46C-3B0D-1E20EDFDAEFF}"/>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13" name="TextBox 112">
              <a:extLst>
                <a:ext uri="{FF2B5EF4-FFF2-40B4-BE49-F238E27FC236}">
                  <a16:creationId xmlns:a16="http://schemas.microsoft.com/office/drawing/2014/main" id="{E5E98228-184D-0689-D82C-5FC402D22AC2}"/>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14</a:t>
              </a:r>
              <a:endParaRPr lang="vi-VN" sz="1400" dirty="0"/>
            </a:p>
          </p:txBody>
        </p:sp>
        <p:sp>
          <p:nvSpPr>
            <p:cNvPr id="114" name="TextBox 113">
              <a:extLst>
                <a:ext uri="{FF2B5EF4-FFF2-40B4-BE49-F238E27FC236}">
                  <a16:creationId xmlns:a16="http://schemas.microsoft.com/office/drawing/2014/main" id="{B30A9437-6CE0-B0C9-DDE9-042B24767C4F}"/>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Si </a:t>
              </a:r>
              <a:endParaRPr lang="vi-VN" sz="2000" dirty="0"/>
            </a:p>
          </p:txBody>
        </p:sp>
        <p:sp>
          <p:nvSpPr>
            <p:cNvPr id="115" name="TextBox 114">
              <a:extLst>
                <a:ext uri="{FF2B5EF4-FFF2-40B4-BE49-F238E27FC236}">
                  <a16:creationId xmlns:a16="http://schemas.microsoft.com/office/drawing/2014/main" id="{2E0AA5C5-584A-57E5-EB58-2ACA2B7617D6}"/>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Silicon</a:t>
              </a:r>
              <a:endParaRPr lang="vi-VN" dirty="0"/>
            </a:p>
          </p:txBody>
        </p:sp>
        <p:sp>
          <p:nvSpPr>
            <p:cNvPr id="116" name="TextBox 115">
              <a:extLst>
                <a:ext uri="{FF2B5EF4-FFF2-40B4-BE49-F238E27FC236}">
                  <a16:creationId xmlns:a16="http://schemas.microsoft.com/office/drawing/2014/main" id="{12EFAB66-4835-AA5C-2D0C-D83C00729C8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28</a:t>
              </a:r>
              <a:endParaRPr lang="vi-VN" dirty="0"/>
            </a:p>
          </p:txBody>
        </p:sp>
        <p:sp>
          <p:nvSpPr>
            <p:cNvPr id="117" name="TextBox 116">
              <a:extLst>
                <a:ext uri="{FF2B5EF4-FFF2-40B4-BE49-F238E27FC236}">
                  <a16:creationId xmlns:a16="http://schemas.microsoft.com/office/drawing/2014/main" id="{510A7CB1-C432-56F0-D34E-98306EBA4167}"/>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4</a:t>
              </a:r>
              <a:endParaRPr lang="vi-VN" dirty="0"/>
            </a:p>
          </p:txBody>
        </p:sp>
      </p:grpSp>
      <p:grpSp>
        <p:nvGrpSpPr>
          <p:cNvPr id="118" name="Group 117">
            <a:extLst>
              <a:ext uri="{FF2B5EF4-FFF2-40B4-BE49-F238E27FC236}">
                <a16:creationId xmlns:a16="http://schemas.microsoft.com/office/drawing/2014/main" id="{1E7F40BA-7CAB-E8C0-0A5D-7A10B77A2544}"/>
              </a:ext>
            </a:extLst>
          </p:cNvPr>
          <p:cNvGrpSpPr/>
          <p:nvPr/>
        </p:nvGrpSpPr>
        <p:grpSpPr>
          <a:xfrm>
            <a:off x="6017345" y="3309644"/>
            <a:ext cx="1524000" cy="1729847"/>
            <a:chOff x="1887794" y="4837017"/>
            <a:chExt cx="1524000" cy="1729847"/>
          </a:xfrm>
        </p:grpSpPr>
        <p:sp>
          <p:nvSpPr>
            <p:cNvPr id="119" name="Rectangle 118">
              <a:extLst>
                <a:ext uri="{FF2B5EF4-FFF2-40B4-BE49-F238E27FC236}">
                  <a16:creationId xmlns:a16="http://schemas.microsoft.com/office/drawing/2014/main" id="{6827E5A3-1C15-0922-21FC-796112684E80}"/>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20" name="TextBox 119">
              <a:extLst>
                <a:ext uri="{FF2B5EF4-FFF2-40B4-BE49-F238E27FC236}">
                  <a16:creationId xmlns:a16="http://schemas.microsoft.com/office/drawing/2014/main" id="{21FC652D-5EB4-E02A-DD8B-72AC2D71F0F9}"/>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15</a:t>
              </a:r>
              <a:endParaRPr lang="vi-VN" sz="1400" dirty="0"/>
            </a:p>
          </p:txBody>
        </p:sp>
        <p:sp>
          <p:nvSpPr>
            <p:cNvPr id="121" name="TextBox 120">
              <a:extLst>
                <a:ext uri="{FF2B5EF4-FFF2-40B4-BE49-F238E27FC236}">
                  <a16:creationId xmlns:a16="http://schemas.microsoft.com/office/drawing/2014/main" id="{F95A2548-DA31-22C5-E490-E694FA1AD912}"/>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P</a:t>
              </a:r>
              <a:endParaRPr lang="vi-VN" sz="2000" dirty="0"/>
            </a:p>
          </p:txBody>
        </p:sp>
        <p:sp>
          <p:nvSpPr>
            <p:cNvPr id="122" name="TextBox 121">
              <a:extLst>
                <a:ext uri="{FF2B5EF4-FFF2-40B4-BE49-F238E27FC236}">
                  <a16:creationId xmlns:a16="http://schemas.microsoft.com/office/drawing/2014/main" id="{098C4106-A5D3-D8EA-2BF4-9F55447F0964}"/>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Photsphorus</a:t>
              </a:r>
              <a:r>
                <a:rPr lang="en-US" b="1" dirty="0">
                  <a:latin typeface=".VnTeknical" panose="020B7200000000000000" pitchFamily="34" charset="0"/>
                  <a:cs typeface="Arial" panose="020B0604020202020204" pitchFamily="34" charset="0"/>
                </a:rPr>
                <a:t> </a:t>
              </a:r>
              <a:endParaRPr lang="vi-VN" dirty="0"/>
            </a:p>
          </p:txBody>
        </p:sp>
        <p:sp>
          <p:nvSpPr>
            <p:cNvPr id="123" name="TextBox 122">
              <a:extLst>
                <a:ext uri="{FF2B5EF4-FFF2-40B4-BE49-F238E27FC236}">
                  <a16:creationId xmlns:a16="http://schemas.microsoft.com/office/drawing/2014/main" id="{CE255A76-C4EA-8068-DF07-C3D8DA02F84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31</a:t>
              </a:r>
              <a:endParaRPr lang="vi-VN" dirty="0"/>
            </a:p>
          </p:txBody>
        </p:sp>
        <p:sp>
          <p:nvSpPr>
            <p:cNvPr id="124" name="TextBox 123">
              <a:extLst>
                <a:ext uri="{FF2B5EF4-FFF2-40B4-BE49-F238E27FC236}">
                  <a16:creationId xmlns:a16="http://schemas.microsoft.com/office/drawing/2014/main" id="{E54BA623-D613-0282-CBBC-857F49CF5D33}"/>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5</a:t>
              </a:r>
              <a:endParaRPr lang="vi-VN" dirty="0"/>
            </a:p>
          </p:txBody>
        </p:sp>
      </p:grpSp>
      <p:grpSp>
        <p:nvGrpSpPr>
          <p:cNvPr id="125" name="Group 124">
            <a:extLst>
              <a:ext uri="{FF2B5EF4-FFF2-40B4-BE49-F238E27FC236}">
                <a16:creationId xmlns:a16="http://schemas.microsoft.com/office/drawing/2014/main" id="{0B2352C8-F040-8091-4CB2-084FC40DA0E5}"/>
              </a:ext>
            </a:extLst>
          </p:cNvPr>
          <p:cNvGrpSpPr/>
          <p:nvPr/>
        </p:nvGrpSpPr>
        <p:grpSpPr>
          <a:xfrm>
            <a:off x="7565921" y="3323277"/>
            <a:ext cx="1524000" cy="1729847"/>
            <a:chOff x="1887794" y="4837017"/>
            <a:chExt cx="1524000" cy="1729847"/>
          </a:xfrm>
        </p:grpSpPr>
        <p:sp>
          <p:nvSpPr>
            <p:cNvPr id="126" name="Rectangle 125">
              <a:extLst>
                <a:ext uri="{FF2B5EF4-FFF2-40B4-BE49-F238E27FC236}">
                  <a16:creationId xmlns:a16="http://schemas.microsoft.com/office/drawing/2014/main" id="{CB595357-8BD3-2287-28C0-E50167296957}"/>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27" name="TextBox 126">
              <a:extLst>
                <a:ext uri="{FF2B5EF4-FFF2-40B4-BE49-F238E27FC236}">
                  <a16:creationId xmlns:a16="http://schemas.microsoft.com/office/drawing/2014/main" id="{2B0E13CB-5A7E-CCBA-ECF9-0F614EEF69F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16</a:t>
              </a:r>
              <a:endParaRPr lang="vi-VN" sz="1400" dirty="0"/>
            </a:p>
          </p:txBody>
        </p:sp>
        <p:sp>
          <p:nvSpPr>
            <p:cNvPr id="128" name="TextBox 127">
              <a:extLst>
                <a:ext uri="{FF2B5EF4-FFF2-40B4-BE49-F238E27FC236}">
                  <a16:creationId xmlns:a16="http://schemas.microsoft.com/office/drawing/2014/main" id="{6B570953-62D0-DB31-B6AA-0C1F2CD6115D}"/>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S</a:t>
              </a:r>
              <a:endParaRPr lang="vi-VN" sz="2000" dirty="0"/>
            </a:p>
          </p:txBody>
        </p:sp>
        <p:sp>
          <p:nvSpPr>
            <p:cNvPr id="129" name="TextBox 128">
              <a:extLst>
                <a:ext uri="{FF2B5EF4-FFF2-40B4-BE49-F238E27FC236}">
                  <a16:creationId xmlns:a16="http://schemas.microsoft.com/office/drawing/2014/main" id="{064E9953-AF0F-FB58-C0C3-6D13999D3B62}"/>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Sulfur  </a:t>
              </a:r>
              <a:endParaRPr lang="vi-VN" dirty="0"/>
            </a:p>
          </p:txBody>
        </p:sp>
        <p:sp>
          <p:nvSpPr>
            <p:cNvPr id="130" name="TextBox 129">
              <a:extLst>
                <a:ext uri="{FF2B5EF4-FFF2-40B4-BE49-F238E27FC236}">
                  <a16:creationId xmlns:a16="http://schemas.microsoft.com/office/drawing/2014/main" id="{8E8E24C8-7A7E-9524-99CF-4E41DA9C9466}"/>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32</a:t>
              </a:r>
              <a:endParaRPr lang="vi-VN" dirty="0"/>
            </a:p>
          </p:txBody>
        </p:sp>
        <p:sp>
          <p:nvSpPr>
            <p:cNvPr id="131" name="TextBox 130">
              <a:extLst>
                <a:ext uri="{FF2B5EF4-FFF2-40B4-BE49-F238E27FC236}">
                  <a16:creationId xmlns:a16="http://schemas.microsoft.com/office/drawing/2014/main" id="{487AB997-556D-BBE4-2C62-5443789717A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6</a:t>
              </a:r>
              <a:endParaRPr lang="vi-VN" dirty="0"/>
            </a:p>
          </p:txBody>
        </p:sp>
      </p:grpSp>
      <p:grpSp>
        <p:nvGrpSpPr>
          <p:cNvPr id="132" name="Group 131">
            <a:extLst>
              <a:ext uri="{FF2B5EF4-FFF2-40B4-BE49-F238E27FC236}">
                <a16:creationId xmlns:a16="http://schemas.microsoft.com/office/drawing/2014/main" id="{D6CC119A-D872-17F8-42C2-3512DC929804}"/>
              </a:ext>
            </a:extLst>
          </p:cNvPr>
          <p:cNvGrpSpPr/>
          <p:nvPr/>
        </p:nvGrpSpPr>
        <p:grpSpPr>
          <a:xfrm>
            <a:off x="9040761" y="3339367"/>
            <a:ext cx="1524000" cy="1729847"/>
            <a:chOff x="1887794" y="4837017"/>
            <a:chExt cx="1524000" cy="1729847"/>
          </a:xfrm>
        </p:grpSpPr>
        <p:sp>
          <p:nvSpPr>
            <p:cNvPr id="133" name="Rectangle 132">
              <a:extLst>
                <a:ext uri="{FF2B5EF4-FFF2-40B4-BE49-F238E27FC236}">
                  <a16:creationId xmlns:a16="http://schemas.microsoft.com/office/drawing/2014/main" id="{7389A865-92B2-F102-B6D0-5CB59383661F}"/>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34" name="TextBox 133">
              <a:extLst>
                <a:ext uri="{FF2B5EF4-FFF2-40B4-BE49-F238E27FC236}">
                  <a16:creationId xmlns:a16="http://schemas.microsoft.com/office/drawing/2014/main" id="{7938FD8C-FFE3-7A76-1613-03E069711E87}"/>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17</a:t>
              </a:r>
              <a:endParaRPr lang="vi-VN" sz="1400" dirty="0"/>
            </a:p>
          </p:txBody>
        </p:sp>
        <p:sp>
          <p:nvSpPr>
            <p:cNvPr id="135" name="TextBox 134">
              <a:extLst>
                <a:ext uri="{FF2B5EF4-FFF2-40B4-BE49-F238E27FC236}">
                  <a16:creationId xmlns:a16="http://schemas.microsoft.com/office/drawing/2014/main" id="{D2F9DB8B-C567-72E7-FB1E-4476A253C7EA}"/>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Cl</a:t>
              </a:r>
              <a:endParaRPr lang="vi-VN" sz="2000" dirty="0"/>
            </a:p>
          </p:txBody>
        </p:sp>
        <p:sp>
          <p:nvSpPr>
            <p:cNvPr id="136" name="TextBox 135">
              <a:extLst>
                <a:ext uri="{FF2B5EF4-FFF2-40B4-BE49-F238E27FC236}">
                  <a16:creationId xmlns:a16="http://schemas.microsoft.com/office/drawing/2014/main" id="{9477E12D-B532-7F92-E737-547114D8B7AB}"/>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Chlorine </a:t>
              </a:r>
              <a:endParaRPr lang="vi-VN" dirty="0"/>
            </a:p>
          </p:txBody>
        </p:sp>
        <p:sp>
          <p:nvSpPr>
            <p:cNvPr id="137" name="TextBox 136">
              <a:extLst>
                <a:ext uri="{FF2B5EF4-FFF2-40B4-BE49-F238E27FC236}">
                  <a16:creationId xmlns:a16="http://schemas.microsoft.com/office/drawing/2014/main" id="{E112D759-CD29-A2C2-48CA-37D678E6EBB8}"/>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35,5</a:t>
              </a:r>
              <a:endParaRPr lang="vi-VN" dirty="0"/>
            </a:p>
          </p:txBody>
        </p:sp>
        <p:sp>
          <p:nvSpPr>
            <p:cNvPr id="138" name="TextBox 137">
              <a:extLst>
                <a:ext uri="{FF2B5EF4-FFF2-40B4-BE49-F238E27FC236}">
                  <a16:creationId xmlns:a16="http://schemas.microsoft.com/office/drawing/2014/main" id="{94B25E02-D966-F57B-33D6-D5634A76118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7</a:t>
              </a:r>
              <a:endParaRPr lang="vi-VN" dirty="0"/>
            </a:p>
          </p:txBody>
        </p:sp>
      </p:grpSp>
      <p:grpSp>
        <p:nvGrpSpPr>
          <p:cNvPr id="139" name="Group 138">
            <a:extLst>
              <a:ext uri="{FF2B5EF4-FFF2-40B4-BE49-F238E27FC236}">
                <a16:creationId xmlns:a16="http://schemas.microsoft.com/office/drawing/2014/main" id="{39995498-7C32-65E8-EE5C-6C0D07C6F8F4}"/>
              </a:ext>
            </a:extLst>
          </p:cNvPr>
          <p:cNvGrpSpPr/>
          <p:nvPr/>
        </p:nvGrpSpPr>
        <p:grpSpPr>
          <a:xfrm>
            <a:off x="10569678" y="3302270"/>
            <a:ext cx="1524000" cy="1729847"/>
            <a:chOff x="1887794" y="4837017"/>
            <a:chExt cx="1524000" cy="1729847"/>
          </a:xfrm>
        </p:grpSpPr>
        <p:sp>
          <p:nvSpPr>
            <p:cNvPr id="140" name="Rectangle 139">
              <a:extLst>
                <a:ext uri="{FF2B5EF4-FFF2-40B4-BE49-F238E27FC236}">
                  <a16:creationId xmlns:a16="http://schemas.microsoft.com/office/drawing/2014/main" id="{77C427C3-E99A-34B0-E01C-3FDA4E7AD950}"/>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41" name="TextBox 140">
              <a:extLst>
                <a:ext uri="{FF2B5EF4-FFF2-40B4-BE49-F238E27FC236}">
                  <a16:creationId xmlns:a16="http://schemas.microsoft.com/office/drawing/2014/main" id="{2728AC75-52C9-A247-C178-B8AE9E28F53C}"/>
                </a:ext>
              </a:extLst>
            </p:cNvPr>
            <p:cNvSpPr txBox="1"/>
            <p:nvPr/>
          </p:nvSpPr>
          <p:spPr>
            <a:xfrm>
              <a:off x="2507225" y="4837017"/>
              <a:ext cx="467029"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20</a:t>
              </a:r>
              <a:endParaRPr lang="vi-VN" sz="1400" dirty="0"/>
            </a:p>
          </p:txBody>
        </p:sp>
        <p:sp>
          <p:nvSpPr>
            <p:cNvPr id="142" name="TextBox 141">
              <a:extLst>
                <a:ext uri="{FF2B5EF4-FFF2-40B4-BE49-F238E27FC236}">
                  <a16:creationId xmlns:a16="http://schemas.microsoft.com/office/drawing/2014/main" id="{8A2BBC43-4656-3DA6-E19F-6C880F18D475}"/>
                </a:ext>
              </a:extLst>
            </p:cNvPr>
            <p:cNvSpPr txBox="1"/>
            <p:nvPr/>
          </p:nvSpPr>
          <p:spPr>
            <a:xfrm>
              <a:off x="2433484" y="5045225"/>
              <a:ext cx="457199" cy="400110"/>
            </a:xfrm>
            <a:prstGeom prst="rect">
              <a:avLst/>
            </a:prstGeom>
            <a:noFill/>
            <a:ln>
              <a:noFill/>
            </a:ln>
          </p:spPr>
          <p:txBody>
            <a:bodyPr wrap="square">
              <a:spAutoFit/>
            </a:bodyPr>
            <a:lstStyle/>
            <a:p>
              <a:r>
                <a:rPr lang="en-US" sz="2000" b="1" dirty="0" err="1">
                  <a:latin typeface=".VnTeknical" panose="020B7200000000000000" pitchFamily="34" charset="0"/>
                  <a:cs typeface="Arial" panose="020B0604020202020204" pitchFamily="34" charset="0"/>
                </a:rPr>
                <a:t>Ar</a:t>
              </a:r>
              <a:endParaRPr lang="vi-VN" sz="2000" dirty="0"/>
            </a:p>
          </p:txBody>
        </p:sp>
        <p:sp>
          <p:nvSpPr>
            <p:cNvPr id="143" name="TextBox 142">
              <a:extLst>
                <a:ext uri="{FF2B5EF4-FFF2-40B4-BE49-F238E27FC236}">
                  <a16:creationId xmlns:a16="http://schemas.microsoft.com/office/drawing/2014/main" id="{C16F5426-0827-681A-A0C0-B79D81ECB539}"/>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Argon </a:t>
              </a:r>
              <a:endParaRPr lang="vi-VN" dirty="0"/>
            </a:p>
          </p:txBody>
        </p:sp>
        <p:sp>
          <p:nvSpPr>
            <p:cNvPr id="144" name="TextBox 143">
              <a:extLst>
                <a:ext uri="{FF2B5EF4-FFF2-40B4-BE49-F238E27FC236}">
                  <a16:creationId xmlns:a16="http://schemas.microsoft.com/office/drawing/2014/main" id="{E9371C0B-D67F-F6EC-7558-F434F15ECFFB}"/>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40</a:t>
              </a:r>
              <a:endParaRPr lang="vi-VN" dirty="0"/>
            </a:p>
          </p:txBody>
        </p:sp>
        <p:sp>
          <p:nvSpPr>
            <p:cNvPr id="145" name="TextBox 144">
              <a:extLst>
                <a:ext uri="{FF2B5EF4-FFF2-40B4-BE49-F238E27FC236}">
                  <a16:creationId xmlns:a16="http://schemas.microsoft.com/office/drawing/2014/main" id="{12C78BB2-C229-56F2-3580-AC1C495D4EC5}"/>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8</a:t>
              </a:r>
              <a:endParaRPr lang="vi-VN" dirty="0"/>
            </a:p>
          </p:txBody>
        </p:sp>
      </p:grpSp>
      <p:sp>
        <p:nvSpPr>
          <p:cNvPr id="150" name="TextBox 149">
            <a:extLst>
              <a:ext uri="{FF2B5EF4-FFF2-40B4-BE49-F238E27FC236}">
                <a16:creationId xmlns:a16="http://schemas.microsoft.com/office/drawing/2014/main" id="{39BE15B1-9E7E-928E-C954-02C2048E36DE}"/>
              </a:ext>
            </a:extLst>
          </p:cNvPr>
          <p:cNvSpPr txBox="1"/>
          <p:nvPr/>
        </p:nvSpPr>
        <p:spPr>
          <a:xfrm>
            <a:off x="816076" y="5186533"/>
            <a:ext cx="11277601" cy="1569660"/>
          </a:xfrm>
          <a:prstGeom prst="rect">
            <a:avLst/>
          </a:prstGeom>
          <a:noFill/>
        </p:spPr>
        <p:txBody>
          <a:bodyPr wrap="square">
            <a:spAutoFit/>
          </a:bodyPr>
          <a:lstStyle/>
          <a:p>
            <a:pPr algn="just"/>
            <a:r>
              <a:rPr lang="vi-VN" sz="2400" b="0" i="0" dirty="0" err="1">
                <a:solidFill>
                  <a:srgbClr val="222222"/>
                </a:solidFill>
                <a:effectLst/>
                <a:latin typeface="Times New Roman" panose="02020603050405020304" pitchFamily="18" charset="0"/>
                <a:cs typeface="Times New Roman" panose="02020603050405020304" pitchFamily="18" charset="0"/>
              </a:rPr>
              <a:t>Thảo</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luận</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nhóm</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và</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nhận</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xét</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về</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các</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đặc</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điểm</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của</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bảng</a:t>
            </a:r>
            <a:r>
              <a:rPr lang="vi-VN" sz="2400" b="0" i="0" dirty="0">
                <a:solidFill>
                  <a:srgbClr val="222222"/>
                </a:solidFill>
                <a:effectLst/>
                <a:latin typeface="Times New Roman" panose="02020603050405020304" pitchFamily="18" charset="0"/>
                <a:cs typeface="Times New Roman" panose="02020603050405020304" pitchFamily="18" charset="0"/>
              </a:rPr>
              <a:t> sau khi </a:t>
            </a:r>
            <a:r>
              <a:rPr lang="vi-VN" sz="2400" b="0" i="0" dirty="0" err="1">
                <a:solidFill>
                  <a:srgbClr val="222222"/>
                </a:solidFill>
                <a:effectLst/>
                <a:latin typeface="Times New Roman" panose="02020603050405020304" pitchFamily="18" charset="0"/>
                <a:cs typeface="Times New Roman" panose="02020603050405020304" pitchFamily="18" charset="0"/>
              </a:rPr>
              <a:t>đã</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sắp</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xếp</a:t>
            </a:r>
            <a:r>
              <a:rPr lang="vi-VN" sz="2400" b="0" i="0" dirty="0">
                <a:solidFill>
                  <a:srgbClr val="222222"/>
                </a:solidFill>
                <a:effectLst/>
                <a:latin typeface="Times New Roman" panose="02020603050405020304" pitchFamily="18" charset="0"/>
                <a:cs typeface="Times New Roman" panose="02020603050405020304" pitchFamily="18" charset="0"/>
              </a:rPr>
              <a:t>:</a:t>
            </a:r>
          </a:p>
          <a:p>
            <a:pPr algn="just"/>
            <a:r>
              <a:rPr lang="vi-VN" sz="2400" b="0" i="0" dirty="0" err="1">
                <a:solidFill>
                  <a:srgbClr val="222222"/>
                </a:solidFill>
                <a:effectLst/>
                <a:latin typeface="Times New Roman" panose="02020603050405020304" pitchFamily="18" charset="0"/>
                <a:cs typeface="Times New Roman" panose="02020603050405020304" pitchFamily="18" charset="0"/>
              </a:rPr>
              <a:t>Sự</a:t>
            </a:r>
            <a:r>
              <a:rPr lang="vi-VN" sz="2400" b="0" i="0" dirty="0">
                <a:solidFill>
                  <a:srgbClr val="222222"/>
                </a:solidFill>
                <a:effectLst/>
                <a:latin typeface="Times New Roman" panose="02020603050405020304" pitchFamily="18" charset="0"/>
                <a:cs typeface="Times New Roman" panose="02020603050405020304" pitchFamily="18" charset="0"/>
              </a:rPr>
              <a:t> thay </a:t>
            </a:r>
            <a:r>
              <a:rPr lang="vi-VN" sz="2400" b="0" i="0" dirty="0" err="1">
                <a:solidFill>
                  <a:srgbClr val="222222"/>
                </a:solidFill>
                <a:effectLst/>
                <a:latin typeface="Times New Roman" panose="02020603050405020304" pitchFamily="18" charset="0"/>
                <a:cs typeface="Times New Roman" panose="02020603050405020304" pitchFamily="18" charset="0"/>
              </a:rPr>
              <a:t>đổi</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số</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electron</a:t>
            </a:r>
            <a:r>
              <a:rPr lang="vi-VN" sz="2400" b="0" i="0" dirty="0">
                <a:solidFill>
                  <a:srgbClr val="222222"/>
                </a:solidFill>
                <a:effectLst/>
                <a:latin typeface="Times New Roman" panose="02020603050405020304" pitchFamily="18" charset="0"/>
                <a:cs typeface="Times New Roman" panose="02020603050405020304" pitchFamily="18" charset="0"/>
              </a:rPr>
              <a:t> ở </a:t>
            </a:r>
            <a:r>
              <a:rPr lang="vi-VN" sz="2400" b="0" i="0" dirty="0" err="1">
                <a:solidFill>
                  <a:srgbClr val="222222"/>
                </a:solidFill>
                <a:effectLst/>
                <a:latin typeface="Times New Roman" panose="02020603050405020304" pitchFamily="18" charset="0"/>
                <a:cs typeface="Times New Roman" panose="02020603050405020304" pitchFamily="18" charset="0"/>
              </a:rPr>
              <a:t>lớp</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ngoài</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cùng</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của</a:t>
            </a:r>
            <a:r>
              <a:rPr lang="vi-VN" sz="2400" b="0" i="0" dirty="0">
                <a:solidFill>
                  <a:srgbClr val="222222"/>
                </a:solidFill>
                <a:effectLst/>
                <a:latin typeface="Times New Roman" panose="02020603050405020304" pitchFamily="18" charset="0"/>
                <a:cs typeface="Times New Roman" panose="02020603050405020304" pitchFamily="18" charset="0"/>
              </a:rPr>
              <a:t> nguyên </a:t>
            </a:r>
            <a:r>
              <a:rPr lang="vi-VN" sz="2400" b="0" i="0" dirty="0" err="1">
                <a:solidFill>
                  <a:srgbClr val="222222"/>
                </a:solidFill>
                <a:effectLst/>
                <a:latin typeface="Times New Roman" panose="02020603050405020304" pitchFamily="18" charset="0"/>
                <a:cs typeface="Times New Roman" panose="02020603050405020304" pitchFamily="18" charset="0"/>
              </a:rPr>
              <a:t>tử</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các</a:t>
            </a:r>
            <a:r>
              <a:rPr lang="vi-VN" sz="2400" b="0" i="0" dirty="0">
                <a:solidFill>
                  <a:srgbClr val="222222"/>
                </a:solidFill>
                <a:effectLst/>
                <a:latin typeface="Times New Roman" panose="02020603050405020304" pitchFamily="18" charset="0"/>
                <a:cs typeface="Times New Roman" panose="02020603050405020304" pitchFamily="18" charset="0"/>
              </a:rPr>
              <a:t> nguyên </a:t>
            </a:r>
            <a:r>
              <a:rPr lang="vi-VN" sz="2400" b="0" i="0" dirty="0" err="1">
                <a:solidFill>
                  <a:srgbClr val="222222"/>
                </a:solidFill>
                <a:effectLst/>
                <a:latin typeface="Times New Roman" panose="02020603050405020304" pitchFamily="18" charset="0"/>
                <a:cs typeface="Times New Roman" panose="02020603050405020304" pitchFamily="18" charset="0"/>
              </a:rPr>
              <a:t>tố</a:t>
            </a:r>
            <a:r>
              <a:rPr lang="vi-VN" sz="2400" b="0" i="0" dirty="0">
                <a:solidFill>
                  <a:srgbClr val="222222"/>
                </a:solidFill>
                <a:effectLst/>
                <a:latin typeface="Times New Roman" panose="02020603050405020304" pitchFamily="18" charset="0"/>
                <a:cs typeface="Times New Roman" panose="02020603050405020304" pitchFamily="18" charset="0"/>
              </a:rPr>
              <a:t> trong </a:t>
            </a:r>
            <a:r>
              <a:rPr lang="vi-VN" sz="2400" b="0" i="0" dirty="0" err="1">
                <a:solidFill>
                  <a:srgbClr val="222222"/>
                </a:solidFill>
                <a:effectLst/>
                <a:latin typeface="Times New Roman" panose="02020603050405020304" pitchFamily="18" charset="0"/>
                <a:cs typeface="Times New Roman" panose="02020603050405020304" pitchFamily="18" charset="0"/>
              </a:rPr>
              <a:t>một</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hàng</a:t>
            </a:r>
            <a:r>
              <a:rPr lang="vi-VN" sz="2400" b="0" i="0" dirty="0">
                <a:solidFill>
                  <a:srgbClr val="222222"/>
                </a:solidFill>
                <a:effectLst/>
                <a:latin typeface="Times New Roman" panose="02020603050405020304" pitchFamily="18" charset="0"/>
                <a:cs typeface="Times New Roman" panose="02020603050405020304" pitchFamily="18" charset="0"/>
              </a:rPr>
              <a:t> khi đi </a:t>
            </a:r>
            <a:r>
              <a:rPr lang="vi-VN" sz="2400" b="0" i="0" dirty="0" err="1">
                <a:solidFill>
                  <a:srgbClr val="222222"/>
                </a:solidFill>
                <a:effectLst/>
                <a:latin typeface="Times New Roman" panose="02020603050405020304" pitchFamily="18" charset="0"/>
                <a:cs typeface="Times New Roman" panose="02020603050405020304" pitchFamily="18" charset="0"/>
              </a:rPr>
              <a:t>từ</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trái</a:t>
            </a:r>
            <a:r>
              <a:rPr lang="vi-VN" sz="2400" b="0" i="0" dirty="0">
                <a:solidFill>
                  <a:srgbClr val="222222"/>
                </a:solidFill>
                <a:effectLst/>
                <a:latin typeface="Times New Roman" panose="02020603050405020304" pitchFamily="18" charset="0"/>
                <a:cs typeface="Times New Roman" panose="02020603050405020304" pitchFamily="18" charset="0"/>
              </a:rPr>
              <a:t> sang </a:t>
            </a:r>
            <a:r>
              <a:rPr lang="vi-VN" sz="2400" b="0" i="0" dirty="0" err="1">
                <a:solidFill>
                  <a:srgbClr val="222222"/>
                </a:solidFill>
                <a:effectLst/>
                <a:latin typeface="Times New Roman" panose="02020603050405020304" pitchFamily="18" charset="0"/>
                <a:cs typeface="Times New Roman" panose="02020603050405020304" pitchFamily="18" charset="0"/>
              </a:rPr>
              <a:t>phải</a:t>
            </a:r>
            <a:r>
              <a:rPr lang="vi-VN" sz="2400" b="0" i="0" dirty="0">
                <a:solidFill>
                  <a:srgbClr val="222222"/>
                </a:solidFill>
                <a:effectLst/>
                <a:latin typeface="Times New Roman" panose="02020603050405020304" pitchFamily="18" charset="0"/>
                <a:cs typeface="Times New Roman" panose="02020603050405020304" pitchFamily="18" charset="0"/>
              </a:rPr>
              <a:t>?</a:t>
            </a:r>
          </a:p>
          <a:p>
            <a:pPr algn="just"/>
            <a:r>
              <a:rPr lang="vi-VN" sz="2400" b="0" i="0" dirty="0" err="1">
                <a:solidFill>
                  <a:srgbClr val="222222"/>
                </a:solidFill>
                <a:effectLst/>
                <a:latin typeface="Times New Roman" panose="02020603050405020304" pitchFamily="18" charset="0"/>
                <a:cs typeface="Times New Roman" panose="02020603050405020304" pitchFamily="18" charset="0"/>
              </a:rPr>
              <a:t>Số</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eletronơtron</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lớp</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ngoài</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cùng</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của</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các</a:t>
            </a:r>
            <a:r>
              <a:rPr lang="vi-VN" sz="2400" b="0" i="0" dirty="0">
                <a:solidFill>
                  <a:srgbClr val="222222"/>
                </a:solidFill>
                <a:effectLst/>
                <a:latin typeface="Times New Roman" panose="02020603050405020304" pitchFamily="18" charset="0"/>
                <a:cs typeface="Times New Roman" panose="02020603050405020304" pitchFamily="18" charset="0"/>
              </a:rPr>
              <a:t> nguyên </a:t>
            </a:r>
            <a:r>
              <a:rPr lang="vi-VN" sz="2400" b="0" i="0" dirty="0" err="1">
                <a:solidFill>
                  <a:srgbClr val="222222"/>
                </a:solidFill>
                <a:effectLst/>
                <a:latin typeface="Times New Roman" panose="02020603050405020304" pitchFamily="18" charset="0"/>
                <a:cs typeface="Times New Roman" panose="02020603050405020304" pitchFamily="18" charset="0"/>
              </a:rPr>
              <a:t>tố</a:t>
            </a:r>
            <a:r>
              <a:rPr lang="vi-VN" sz="2400" b="0" i="0" dirty="0">
                <a:solidFill>
                  <a:srgbClr val="222222"/>
                </a:solidFill>
                <a:effectLst/>
                <a:latin typeface="Times New Roman" panose="02020603050405020304" pitchFamily="18" charset="0"/>
                <a:cs typeface="Times New Roman" panose="02020603050405020304" pitchFamily="18" charset="0"/>
              </a:rPr>
              <a:t> trong </a:t>
            </a:r>
            <a:r>
              <a:rPr lang="vi-VN" sz="2400" b="0" i="0" dirty="0" err="1">
                <a:solidFill>
                  <a:srgbClr val="222222"/>
                </a:solidFill>
                <a:effectLst/>
                <a:latin typeface="Times New Roman" panose="02020603050405020304" pitchFamily="18" charset="0"/>
                <a:cs typeface="Times New Roman" panose="02020603050405020304" pitchFamily="18" charset="0"/>
              </a:rPr>
              <a:t>cùng</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một</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hàng</a:t>
            </a:r>
            <a:r>
              <a:rPr lang="vi-VN" sz="2400" b="0" i="0" dirty="0">
                <a:solidFill>
                  <a:srgbClr val="222222"/>
                </a:solidFill>
                <a:effectLst/>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40284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randombar(horizontal)">
                                      <p:cBhvr>
                                        <p:cTn id="7"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Delay 2">
            <a:extLst>
              <a:ext uri="{FF2B5EF4-FFF2-40B4-BE49-F238E27FC236}">
                <a16:creationId xmlns:a16="http://schemas.microsoft.com/office/drawing/2014/main" id="{5BFFB39C-9D9E-35A7-22A3-1721FF89BFC8}"/>
              </a:ext>
            </a:extLst>
          </p:cNvPr>
          <p:cNvSpPr/>
          <p:nvPr/>
        </p:nvSpPr>
        <p:spPr>
          <a:xfrm>
            <a:off x="0" y="3091992"/>
            <a:ext cx="3733014" cy="3766008"/>
          </a:xfrm>
          <a:prstGeom prst="flowChartDelay">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id="{A7C980FF-BFCC-4E61-5F29-D13219A9BFF4}"/>
              </a:ext>
            </a:extLst>
          </p:cNvPr>
          <p:cNvGrpSpPr/>
          <p:nvPr/>
        </p:nvGrpSpPr>
        <p:grpSpPr>
          <a:xfrm>
            <a:off x="2738935" y="1598615"/>
            <a:ext cx="8663234" cy="3766008"/>
            <a:chOff x="2738935" y="1598615"/>
            <a:chExt cx="8663234" cy="3766008"/>
          </a:xfrm>
        </p:grpSpPr>
        <p:sp>
          <p:nvSpPr>
            <p:cNvPr id="5" name="Rectangle 4">
              <a:extLst>
                <a:ext uri="{FF2B5EF4-FFF2-40B4-BE49-F238E27FC236}">
                  <a16:creationId xmlns:a16="http://schemas.microsoft.com/office/drawing/2014/main" id="{4F8830C1-FC2D-E9D6-8C77-2D8E497F6EC7}"/>
                </a:ext>
              </a:extLst>
            </p:cNvPr>
            <p:cNvSpPr/>
            <p:nvPr/>
          </p:nvSpPr>
          <p:spPr>
            <a:xfrm>
              <a:off x="2738935" y="1598615"/>
              <a:ext cx="8663234" cy="3766008"/>
            </a:xfrm>
            <a:prstGeom prst="rect">
              <a:avLst/>
            </a:prstGeom>
            <a:solidFill>
              <a:srgbClr val="FFE8A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71E0F66D-F207-A5F1-34F3-1060C09AADB9}"/>
                </a:ext>
              </a:extLst>
            </p:cNvPr>
            <p:cNvSpPr/>
            <p:nvPr/>
          </p:nvSpPr>
          <p:spPr>
            <a:xfrm>
              <a:off x="2965179" y="1812303"/>
              <a:ext cx="8220173" cy="3265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pic>
        <p:nvPicPr>
          <p:cNvPr id="7" name="Picture 6">
            <a:extLst>
              <a:ext uri="{FF2B5EF4-FFF2-40B4-BE49-F238E27FC236}">
                <a16:creationId xmlns:a16="http://schemas.microsoft.com/office/drawing/2014/main" id="{DF15078D-D383-01BD-E877-6E94F937E801}"/>
              </a:ext>
            </a:extLst>
          </p:cNvPr>
          <p:cNvPicPr>
            <a:picLocks noChangeAspect="1"/>
          </p:cNvPicPr>
          <p:nvPr/>
        </p:nvPicPr>
        <p:blipFill>
          <a:blip r:embed="rId2"/>
          <a:stretch>
            <a:fillRect/>
          </a:stretch>
        </p:blipFill>
        <p:spPr>
          <a:xfrm>
            <a:off x="0" y="633897"/>
            <a:ext cx="3982405" cy="3162693"/>
          </a:xfrm>
          <a:prstGeom prst="rect">
            <a:avLst/>
          </a:prstGeom>
        </p:spPr>
      </p:pic>
      <p:sp>
        <p:nvSpPr>
          <p:cNvPr id="8" name="TextBox 7">
            <a:extLst>
              <a:ext uri="{FF2B5EF4-FFF2-40B4-BE49-F238E27FC236}">
                <a16:creationId xmlns:a16="http://schemas.microsoft.com/office/drawing/2014/main" id="{CD720B9C-CF29-9E39-7AC5-F1D26E3C1297}"/>
              </a:ext>
            </a:extLst>
          </p:cNvPr>
          <p:cNvSpPr txBox="1"/>
          <p:nvPr/>
        </p:nvSpPr>
        <p:spPr>
          <a:xfrm>
            <a:off x="2894926" y="2039823"/>
            <a:ext cx="8290426" cy="2554545"/>
          </a:xfrm>
          <a:prstGeom prst="rect">
            <a:avLst/>
          </a:prstGeom>
          <a:noFill/>
        </p:spPr>
        <p:txBody>
          <a:bodyPr wrap="square" rtlCol="0">
            <a:spAutoFit/>
          </a:bodyPr>
          <a:lstStyle/>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Hầu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phi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VIIA; VIA và VA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endParaRPr lang="en-US" sz="32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IVA và IIIA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endParaRPr lang="en-US" sz="32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H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5015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E10F3B2-37E7-885B-EF83-BF457E9F8E5D}"/>
              </a:ext>
            </a:extLst>
          </p:cNvPr>
          <p:cNvGrpSpPr/>
          <p:nvPr/>
        </p:nvGrpSpPr>
        <p:grpSpPr>
          <a:xfrm>
            <a:off x="0" y="0"/>
            <a:ext cx="2286000" cy="6858000"/>
            <a:chOff x="0" y="0"/>
            <a:chExt cx="2286000" cy="6858000"/>
          </a:xfrm>
        </p:grpSpPr>
        <p:sp>
          <p:nvSpPr>
            <p:cNvPr id="4" name="Rectangle 3">
              <a:extLst>
                <a:ext uri="{FF2B5EF4-FFF2-40B4-BE49-F238E27FC236}">
                  <a16:creationId xmlns:a16="http://schemas.microsoft.com/office/drawing/2014/main" id="{06B760B4-3E3F-11F9-124D-E362C3900033}"/>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TextBox 4">
              <a:extLst>
                <a:ext uri="{FF2B5EF4-FFF2-40B4-BE49-F238E27FC236}">
                  <a16:creationId xmlns:a16="http://schemas.microsoft.com/office/drawing/2014/main" id="{828BBA02-D85E-AB5E-E2C9-9F396F69696E}"/>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kim</a:t>
              </a:r>
              <a:r>
                <a:rPr lang="en-US" sz="4400" b="1" dirty="0">
                  <a:solidFill>
                    <a:srgbClr val="FE504D"/>
                  </a:solidFill>
                  <a:latin typeface=".VnArial Narrow" panose="020B7200000000000000" pitchFamily="34" charset="0"/>
                </a:rPr>
                <a:t> lo¹i </a:t>
              </a:r>
              <a:endParaRPr lang="vi-VN" sz="4400" b="1" dirty="0">
                <a:solidFill>
                  <a:srgbClr val="FE504D"/>
                </a:solidFill>
              </a:endParaRPr>
            </a:p>
          </p:txBody>
        </p:sp>
      </p:grpSp>
      <p:graphicFrame>
        <p:nvGraphicFramePr>
          <p:cNvPr id="6" name="Object 5">
            <a:extLst>
              <a:ext uri="{FF2B5EF4-FFF2-40B4-BE49-F238E27FC236}">
                <a16:creationId xmlns:a16="http://schemas.microsoft.com/office/drawing/2014/main" id="{9F08EF84-30EF-4A32-99E1-FCC02425B0F7}"/>
              </a:ext>
            </a:extLst>
          </p:cNvPr>
          <p:cNvGraphicFramePr>
            <a:graphicFrameLocks noChangeAspect="1"/>
          </p:cNvGraphicFramePr>
          <p:nvPr>
            <p:extLst>
              <p:ext uri="{D42A27DB-BD31-4B8C-83A1-F6EECF244321}">
                <p14:modId xmlns:p14="http://schemas.microsoft.com/office/powerpoint/2010/main" val="543357158"/>
              </p:ext>
            </p:extLst>
          </p:nvPr>
        </p:nvGraphicFramePr>
        <p:xfrm>
          <a:off x="2651910" y="233772"/>
          <a:ext cx="9122168" cy="5497725"/>
        </p:xfrm>
        <a:graphic>
          <a:graphicData uri="http://schemas.openxmlformats.org/presentationml/2006/ole">
            <mc:AlternateContent xmlns:mc="http://schemas.openxmlformats.org/markup-compatibility/2006">
              <mc:Choice xmlns:v="urn:schemas-microsoft-com:vml" Requires="v">
                <p:oleObj name="Bitmap Image" r:id="rId2" imgW="6735960" imgH="4785480" progId="Paint.Picture">
                  <p:embed/>
                </p:oleObj>
              </mc:Choice>
              <mc:Fallback>
                <p:oleObj name="Bitmap Image" r:id="rId2" imgW="6735960" imgH="4785480" progId="Paint.Picture">
                  <p:embed/>
                  <p:pic>
                    <p:nvPicPr>
                      <p:cNvPr id="0" name=""/>
                      <p:cNvPicPr/>
                      <p:nvPr/>
                    </p:nvPicPr>
                    <p:blipFill>
                      <a:blip r:embed="rId3"/>
                      <a:stretch>
                        <a:fillRect/>
                      </a:stretch>
                    </p:blipFill>
                    <p:spPr>
                      <a:xfrm>
                        <a:off x="2651910" y="233772"/>
                        <a:ext cx="9122168" cy="5497725"/>
                      </a:xfrm>
                      <a:prstGeom prst="rect">
                        <a:avLst/>
                      </a:prstGeom>
                    </p:spPr>
                  </p:pic>
                </p:oleObj>
              </mc:Fallback>
            </mc:AlternateContent>
          </a:graphicData>
        </a:graphic>
      </p:graphicFrame>
    </p:spTree>
    <p:extLst>
      <p:ext uri="{BB962C8B-B14F-4D97-AF65-F5344CB8AC3E}">
        <p14:creationId xmlns:p14="http://schemas.microsoft.com/office/powerpoint/2010/main" val="9408129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3D6CC-18BF-439A-9025-9AE20CFA74F3}"/>
              </a:ext>
            </a:extLst>
          </p:cNvPr>
          <p:cNvSpPr>
            <a:spLocks noGrp="1"/>
          </p:cNvSpPr>
          <p:nvPr>
            <p:ph type="title"/>
          </p:nvPr>
        </p:nvSpPr>
        <p:spPr/>
        <p:txBody>
          <a:bodyPr/>
          <a:lstStyle/>
          <a:p>
            <a:endParaRPr lang="vi-VN"/>
          </a:p>
        </p:txBody>
      </p:sp>
      <p:pic>
        <p:nvPicPr>
          <p:cNvPr id="3" name="Picture 2">
            <a:extLst>
              <a:ext uri="{FF2B5EF4-FFF2-40B4-BE49-F238E27FC236}">
                <a16:creationId xmlns:a16="http://schemas.microsoft.com/office/drawing/2014/main" id="{FF5F2C28-7A2C-0298-5112-EFF8CC04BF63}"/>
              </a:ext>
            </a:extLst>
          </p:cNvPr>
          <p:cNvPicPr/>
          <p:nvPr/>
        </p:nvPicPr>
        <p:blipFill>
          <a:blip r:embed="rId2"/>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id="{2448A633-9D4D-E6A4-266A-37E21F4A6D8A}"/>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id="{DF116C4D-3EA3-4FA7-48B5-56795A78A28B}"/>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95B2865F-E2D5-CEAE-81A7-9E331DF3E8AD}"/>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B3B4263E-8064-0C83-FE89-2A18050CD898}"/>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4.7</a:t>
            </a:r>
            <a:endParaRPr lang="vi-VN" sz="32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2FC9A424-AD6F-4967-8F99-1B63F974C17C}"/>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9" name="Object 8">
            <a:extLst>
              <a:ext uri="{FF2B5EF4-FFF2-40B4-BE49-F238E27FC236}">
                <a16:creationId xmlns:a16="http://schemas.microsoft.com/office/drawing/2014/main" id="{9FB27E82-B6B5-BDAD-4CB5-E3778FF0D7E6}"/>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name="Bitmap Image" r:id="rId3" imgW="1744920" imgH="487800" progId="Paint.Picture">
                  <p:embed/>
                </p:oleObj>
              </mc:Choice>
              <mc:Fallback>
                <p:oleObj name="Bitmap Image" r:id="rId3" imgW="1744920" imgH="487800" progId="Paint.Picture">
                  <p:embed/>
                  <p:pic>
                    <p:nvPicPr>
                      <p:cNvPr id="13" name="Object 12">
                        <a:extLst>
                          <a:ext uri="{FF2B5EF4-FFF2-40B4-BE49-F238E27FC236}">
                            <a16:creationId xmlns:a16="http://schemas.microsoft.com/office/drawing/2014/main" id="{F4710A6A-153D-A3B2-5D81-8BA2B3A868C2}"/>
                          </a:ext>
                        </a:extLst>
                      </p:cNvPr>
                      <p:cNvPicPr/>
                      <p:nvPr/>
                    </p:nvPicPr>
                    <p:blipFill>
                      <a:blip r:embed="rId4"/>
                      <a:stretch>
                        <a:fillRect/>
                      </a:stretch>
                    </p:blipFill>
                    <p:spPr>
                      <a:xfrm>
                        <a:off x="3149771" y="2956616"/>
                        <a:ext cx="1744663" cy="487363"/>
                      </a:xfrm>
                      <a:prstGeom prst="rect">
                        <a:avLst/>
                      </a:prstGeom>
                    </p:spPr>
                  </p:pic>
                </p:oleObj>
              </mc:Fallback>
            </mc:AlternateContent>
          </a:graphicData>
        </a:graphic>
      </p:graphicFrame>
      <p:sp>
        <p:nvSpPr>
          <p:cNvPr id="10" name="Isosceles Triangle 9">
            <a:extLst>
              <a:ext uri="{FF2B5EF4-FFF2-40B4-BE49-F238E27FC236}">
                <a16:creationId xmlns:a16="http://schemas.microsoft.com/office/drawing/2014/main" id="{15D96AB4-75C2-5280-E8C7-CA20B0AA7281}"/>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1" name="Table 15">
            <a:extLst>
              <a:ext uri="{FF2B5EF4-FFF2-40B4-BE49-F238E27FC236}">
                <a16:creationId xmlns:a16="http://schemas.microsoft.com/office/drawing/2014/main" id="{CAC019F0-0303-C14A-287B-A289D15D5B5F}"/>
              </a:ext>
            </a:extLst>
          </p:cNvPr>
          <p:cNvGraphicFramePr>
            <a:graphicFrameLocks noGrp="1"/>
          </p:cNvGraphicFramePr>
          <p:nvPr>
            <p:extLst>
              <p:ext uri="{D42A27DB-BD31-4B8C-83A1-F6EECF244321}">
                <p14:modId xmlns:p14="http://schemas.microsoft.com/office/powerpoint/2010/main" val="1229433700"/>
              </p:ext>
            </p:extLst>
          </p:nvPr>
        </p:nvGraphicFramePr>
        <p:xfrm>
          <a:off x="1174259" y="3656787"/>
          <a:ext cx="6689016" cy="3108960"/>
        </p:xfrm>
        <a:graphic>
          <a:graphicData uri="http://schemas.openxmlformats.org/drawingml/2006/table">
            <a:tbl>
              <a:tblPr firstRow="1" bandRow="1">
                <a:tableStyleId>{5C22544A-7EE6-4342-B048-85BDC9FD1C3A}</a:tableStyleId>
              </a:tblPr>
              <a:tblGrid>
                <a:gridCol w="1672254">
                  <a:extLst>
                    <a:ext uri="{9D8B030D-6E8A-4147-A177-3AD203B41FA5}">
                      <a16:colId xmlns:a16="http://schemas.microsoft.com/office/drawing/2014/main" val="3532051251"/>
                    </a:ext>
                  </a:extLst>
                </a:gridCol>
                <a:gridCol w="1672254">
                  <a:extLst>
                    <a:ext uri="{9D8B030D-6E8A-4147-A177-3AD203B41FA5}">
                      <a16:colId xmlns:a16="http://schemas.microsoft.com/office/drawing/2014/main" val="2720677163"/>
                    </a:ext>
                  </a:extLst>
                </a:gridCol>
                <a:gridCol w="1672254">
                  <a:extLst>
                    <a:ext uri="{9D8B030D-6E8A-4147-A177-3AD203B41FA5}">
                      <a16:colId xmlns:a16="http://schemas.microsoft.com/office/drawing/2014/main" val="478259797"/>
                    </a:ext>
                  </a:extLst>
                </a:gridCol>
                <a:gridCol w="1672254">
                  <a:extLst>
                    <a:ext uri="{9D8B030D-6E8A-4147-A177-3AD203B41FA5}">
                      <a16:colId xmlns:a16="http://schemas.microsoft.com/office/drawing/2014/main" val="3480504730"/>
                    </a:ext>
                  </a:extLst>
                </a:gridCol>
              </a:tblGrid>
              <a:tr h="370840">
                <a:tc rowSpan="2">
                  <a:txBody>
                    <a:bodyPr/>
                    <a:lstStyle/>
                    <a:p>
                      <a:pPr algn="ctr"/>
                      <a:r>
                        <a:rPr lang="en-US" sz="2800" dirty="0" err="1">
                          <a:solidFill>
                            <a:schemeClr val="tx1"/>
                          </a:solidFill>
                          <a:latin typeface="+mj-lt"/>
                        </a:rPr>
                        <a:t>Nguyên</a:t>
                      </a:r>
                      <a:r>
                        <a:rPr lang="en-US" sz="2800" dirty="0">
                          <a:solidFill>
                            <a:schemeClr val="tx1"/>
                          </a:solidFill>
                          <a:latin typeface="+mj-lt"/>
                        </a:rPr>
                        <a:t> </a:t>
                      </a:r>
                      <a:r>
                        <a:rPr lang="en-US" sz="2800" dirty="0" err="1">
                          <a:solidFill>
                            <a:schemeClr val="tx1"/>
                          </a:solidFill>
                          <a:latin typeface="+mj-lt"/>
                        </a:rPr>
                        <a:t>tố</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800" b="1" dirty="0" err="1">
                          <a:solidFill>
                            <a:schemeClr val="tx1"/>
                          </a:solidFill>
                          <a:latin typeface="+mj-lt"/>
                        </a:rPr>
                        <a:t>Vị</a:t>
                      </a:r>
                      <a:r>
                        <a:rPr lang="en-US" sz="2800" b="1" dirty="0">
                          <a:solidFill>
                            <a:schemeClr val="tx1"/>
                          </a:solidFill>
                          <a:latin typeface="+mj-lt"/>
                        </a:rPr>
                        <a:t> </a:t>
                      </a:r>
                      <a:r>
                        <a:rPr lang="en-US" sz="2800" b="1" dirty="0" err="1">
                          <a:solidFill>
                            <a:schemeClr val="tx1"/>
                          </a:solidFill>
                          <a:latin typeface="+mj-lt"/>
                        </a:rPr>
                        <a:t>trí</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1512491"/>
                  </a:ext>
                </a:extLst>
              </a:tr>
              <a:tr h="370840">
                <a:tc vMerge="1">
                  <a:txBody>
                    <a:bodyPr/>
                    <a:lstStyle/>
                    <a:p>
                      <a:pPr algn="ct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STT</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Chu </a:t>
                      </a:r>
                      <a:r>
                        <a:rPr lang="en-US" sz="2800" b="1" dirty="0" err="1">
                          <a:solidFill>
                            <a:schemeClr val="tx1"/>
                          </a:solidFill>
                          <a:latin typeface="+mj-lt"/>
                        </a:rPr>
                        <a:t>kỳ</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err="1">
                          <a:solidFill>
                            <a:schemeClr val="tx1"/>
                          </a:solidFill>
                          <a:latin typeface="+mj-lt"/>
                        </a:rPr>
                        <a:t>Nhóm</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2822240"/>
                  </a:ext>
                </a:extLst>
              </a:tr>
              <a:tr h="370840">
                <a:tc>
                  <a:txBody>
                    <a:bodyPr/>
                    <a:lstStyle/>
                    <a:p>
                      <a:pPr algn="ctr"/>
                      <a:r>
                        <a:rPr lang="en-US" sz="2800" dirty="0">
                          <a:solidFill>
                            <a:schemeClr val="tx1"/>
                          </a:solidFill>
                          <a:latin typeface="+mj-lt"/>
                        </a:rPr>
                        <a:t>O</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8</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3158436"/>
                  </a:ext>
                </a:extLst>
              </a:tr>
              <a:tr h="370840">
                <a:tc>
                  <a:txBody>
                    <a:bodyPr/>
                    <a:lstStyle/>
                    <a:p>
                      <a:pPr algn="ctr"/>
                      <a:r>
                        <a:rPr lang="en-US" sz="2800" dirty="0">
                          <a:solidFill>
                            <a:schemeClr val="tx1"/>
                          </a:solidFill>
                          <a:latin typeface="+mj-lt"/>
                        </a:rPr>
                        <a:t>S</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16</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3734921"/>
                  </a:ext>
                </a:extLst>
              </a:tr>
              <a:tr h="370840">
                <a:tc>
                  <a:txBody>
                    <a:bodyPr/>
                    <a:lstStyle/>
                    <a:p>
                      <a:pPr algn="ctr"/>
                      <a:r>
                        <a:rPr lang="en-US" sz="2800" dirty="0">
                          <a:solidFill>
                            <a:schemeClr val="tx1"/>
                          </a:solidFill>
                          <a:latin typeface="+mj-lt"/>
                        </a:rPr>
                        <a:t>Cl</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17</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312493"/>
                  </a:ext>
                </a:extLst>
              </a:tr>
              <a:tr h="370840">
                <a:tc>
                  <a:txBody>
                    <a:bodyPr/>
                    <a:lstStyle/>
                    <a:p>
                      <a:pPr algn="ctr"/>
                      <a:r>
                        <a:rPr lang="en-US" sz="2800" dirty="0">
                          <a:solidFill>
                            <a:schemeClr val="tx1"/>
                          </a:solidFill>
                          <a:latin typeface="+mj-lt"/>
                        </a:rPr>
                        <a:t>Br</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35</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4</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94150066"/>
                  </a:ext>
                </a:extLst>
              </a:tr>
            </a:tbl>
          </a:graphicData>
        </a:graphic>
      </p:graphicFrame>
    </p:spTree>
    <p:extLst>
      <p:ext uri="{BB962C8B-B14F-4D97-AF65-F5344CB8AC3E}">
        <p14:creationId xmlns:p14="http://schemas.microsoft.com/office/powerpoint/2010/main" val="27298194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FA3BC-D467-DFC1-A53C-F8C1B3B0FABE}"/>
              </a:ext>
            </a:extLst>
          </p:cNvPr>
          <p:cNvSpPr>
            <a:spLocks noGrp="1"/>
          </p:cNvSpPr>
          <p:nvPr>
            <p:ph type="title"/>
          </p:nvPr>
        </p:nvSpPr>
        <p:spPr/>
        <p:txBody>
          <a:bodyPr/>
          <a:lstStyle/>
          <a:p>
            <a:endParaRPr lang="vi-VN"/>
          </a:p>
        </p:txBody>
      </p:sp>
      <p:sp>
        <p:nvSpPr>
          <p:cNvPr id="3" name="Rectangle 2">
            <a:extLst>
              <a:ext uri="{FF2B5EF4-FFF2-40B4-BE49-F238E27FC236}">
                <a16:creationId xmlns:a16="http://schemas.microsoft.com/office/drawing/2014/main" id="{04C1FF9A-F366-81A2-F968-BABE483B3EBA}"/>
              </a:ext>
            </a:extLst>
          </p:cNvPr>
          <p:cNvSpPr/>
          <p:nvPr/>
        </p:nvSpPr>
        <p:spPr>
          <a:xfrm>
            <a:off x="2215299" y="5363852"/>
            <a:ext cx="9976701" cy="1494148"/>
          </a:xfrm>
          <a:prstGeom prst="rect">
            <a:avLst/>
          </a:prstGeom>
          <a:solidFill>
            <a:srgbClr val="D5BDC2"/>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id="{D2BC8881-32D1-1398-4881-1B2D981D33E5}"/>
              </a:ext>
            </a:extLst>
          </p:cNvPr>
          <p:cNvGrpSpPr/>
          <p:nvPr/>
        </p:nvGrpSpPr>
        <p:grpSpPr>
          <a:xfrm>
            <a:off x="0" y="0"/>
            <a:ext cx="2286000" cy="6858000"/>
            <a:chOff x="0" y="0"/>
            <a:chExt cx="2286000" cy="6858000"/>
          </a:xfrm>
        </p:grpSpPr>
        <p:sp>
          <p:nvSpPr>
            <p:cNvPr id="5" name="Rectangle 4">
              <a:extLst>
                <a:ext uri="{FF2B5EF4-FFF2-40B4-BE49-F238E27FC236}">
                  <a16:creationId xmlns:a16="http://schemas.microsoft.com/office/drawing/2014/main" id="{0699FDD9-AB03-79E9-43F2-9C7375ED1EFC}"/>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 name="TextBox 5">
              <a:extLst>
                <a:ext uri="{FF2B5EF4-FFF2-40B4-BE49-F238E27FC236}">
                  <a16:creationId xmlns:a16="http://schemas.microsoft.com/office/drawing/2014/main" id="{1A8F3861-79CD-8A15-2735-45C4D62871F9}"/>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khÝ</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hiÕm</a:t>
              </a:r>
              <a:endParaRPr lang="vi-VN" sz="4400" b="1" dirty="0">
                <a:solidFill>
                  <a:srgbClr val="FE504D"/>
                </a:solidFill>
              </a:endParaRPr>
            </a:p>
          </p:txBody>
        </p:sp>
      </p:grpSp>
      <p:graphicFrame>
        <p:nvGraphicFramePr>
          <p:cNvPr id="7" name="Object 6">
            <a:extLst>
              <a:ext uri="{FF2B5EF4-FFF2-40B4-BE49-F238E27FC236}">
                <a16:creationId xmlns:a16="http://schemas.microsoft.com/office/drawing/2014/main" id="{58CFCDB1-8B02-BDFA-E8A3-517E183903D6}"/>
              </a:ext>
            </a:extLst>
          </p:cNvPr>
          <p:cNvGraphicFramePr>
            <a:graphicFrameLocks noChangeAspect="1"/>
          </p:cNvGraphicFramePr>
          <p:nvPr>
            <p:extLst>
              <p:ext uri="{D42A27DB-BD31-4B8C-83A1-F6EECF244321}">
                <p14:modId xmlns:p14="http://schemas.microsoft.com/office/powerpoint/2010/main" val="598807681"/>
              </p:ext>
            </p:extLst>
          </p:nvPr>
        </p:nvGraphicFramePr>
        <p:xfrm>
          <a:off x="2516957" y="74384"/>
          <a:ext cx="9464511" cy="4724865"/>
        </p:xfrm>
        <a:graphic>
          <a:graphicData uri="http://schemas.openxmlformats.org/presentationml/2006/ole">
            <mc:AlternateContent xmlns:mc="http://schemas.openxmlformats.org/markup-compatibility/2006">
              <mc:Choice xmlns:v="urn:schemas-microsoft-com:vml" Requires="v">
                <p:oleObj name="Bitmap Image" r:id="rId2" imgW="9464040" imgH="4312800" progId="Paint.Picture">
                  <p:embed/>
                </p:oleObj>
              </mc:Choice>
              <mc:Fallback>
                <p:oleObj name="Bitmap Image" r:id="rId2" imgW="9464040" imgH="4312800" progId="Paint.Picture">
                  <p:embed/>
                  <p:pic>
                    <p:nvPicPr>
                      <p:cNvPr id="7" name="Object 6">
                        <a:extLst>
                          <a:ext uri="{FF2B5EF4-FFF2-40B4-BE49-F238E27FC236}">
                            <a16:creationId xmlns:a16="http://schemas.microsoft.com/office/drawing/2014/main" id="{04164F73-3A49-D526-DEF2-6182ABF11C0F}"/>
                          </a:ext>
                        </a:extLst>
                      </p:cNvPr>
                      <p:cNvPicPr/>
                      <p:nvPr/>
                    </p:nvPicPr>
                    <p:blipFill>
                      <a:blip r:embed="rId3"/>
                      <a:stretch>
                        <a:fillRect/>
                      </a:stretch>
                    </p:blipFill>
                    <p:spPr>
                      <a:xfrm>
                        <a:off x="2516957" y="74384"/>
                        <a:ext cx="9464511" cy="4724865"/>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C8C7D97E-970F-F8B0-ED59-A66D47E2660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857839" y="4259442"/>
            <a:ext cx="2856322" cy="2856322"/>
          </a:xfrm>
          <a:prstGeom prst="rect">
            <a:avLst/>
          </a:prstGeom>
        </p:spPr>
      </p:pic>
      <p:sp>
        <p:nvSpPr>
          <p:cNvPr id="9" name="TextBox 8">
            <a:extLst>
              <a:ext uri="{FF2B5EF4-FFF2-40B4-BE49-F238E27FC236}">
                <a16:creationId xmlns:a16="http://schemas.microsoft.com/office/drawing/2014/main" id="{7336F4B3-B5CB-86EE-015F-417FFA8AC86C}"/>
              </a:ext>
            </a:extLst>
          </p:cNvPr>
          <p:cNvSpPr txBox="1"/>
          <p:nvPr/>
        </p:nvSpPr>
        <p:spPr>
          <a:xfrm>
            <a:off x="2691352" y="5572317"/>
            <a:ext cx="9115720"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Dùng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hiếm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6086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Delay 2">
            <a:extLst>
              <a:ext uri="{FF2B5EF4-FFF2-40B4-BE49-F238E27FC236}">
                <a16:creationId xmlns:a16="http://schemas.microsoft.com/office/drawing/2014/main" id="{EB03FB02-4EBD-0966-3F58-1332071A2509}"/>
              </a:ext>
            </a:extLst>
          </p:cNvPr>
          <p:cNvSpPr/>
          <p:nvPr/>
        </p:nvSpPr>
        <p:spPr>
          <a:xfrm>
            <a:off x="0" y="3091992"/>
            <a:ext cx="3733014" cy="3766008"/>
          </a:xfrm>
          <a:prstGeom prst="flowChartDelay">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id="{BBD0FD8F-1B4E-9AFC-DB99-09315BE57A21}"/>
              </a:ext>
            </a:extLst>
          </p:cNvPr>
          <p:cNvGrpSpPr/>
          <p:nvPr/>
        </p:nvGrpSpPr>
        <p:grpSpPr>
          <a:xfrm>
            <a:off x="2738935" y="1598615"/>
            <a:ext cx="8663234" cy="3766008"/>
            <a:chOff x="2738935" y="1598615"/>
            <a:chExt cx="8663234" cy="3766008"/>
          </a:xfrm>
        </p:grpSpPr>
        <p:sp>
          <p:nvSpPr>
            <p:cNvPr id="5" name="Rectangle 4">
              <a:extLst>
                <a:ext uri="{FF2B5EF4-FFF2-40B4-BE49-F238E27FC236}">
                  <a16:creationId xmlns:a16="http://schemas.microsoft.com/office/drawing/2014/main" id="{2B1749F8-4D03-95B4-4E7C-E6ACD491F491}"/>
                </a:ext>
              </a:extLst>
            </p:cNvPr>
            <p:cNvSpPr/>
            <p:nvPr/>
          </p:nvSpPr>
          <p:spPr>
            <a:xfrm>
              <a:off x="2738935" y="1598615"/>
              <a:ext cx="8663234" cy="3766008"/>
            </a:xfrm>
            <a:prstGeom prst="rect">
              <a:avLst/>
            </a:prstGeom>
            <a:solidFill>
              <a:srgbClr val="FFE8A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3C11CF6D-0C8D-D35D-2A8F-319555244DD9}"/>
                </a:ext>
              </a:extLst>
            </p:cNvPr>
            <p:cNvSpPr/>
            <p:nvPr/>
          </p:nvSpPr>
          <p:spPr>
            <a:xfrm>
              <a:off x="2965179" y="1812303"/>
              <a:ext cx="8220173" cy="3265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pic>
        <p:nvPicPr>
          <p:cNvPr id="7" name="Picture 6">
            <a:extLst>
              <a:ext uri="{FF2B5EF4-FFF2-40B4-BE49-F238E27FC236}">
                <a16:creationId xmlns:a16="http://schemas.microsoft.com/office/drawing/2014/main" id="{E64DA27F-3058-8528-037F-4A4EA370997D}"/>
              </a:ext>
            </a:extLst>
          </p:cNvPr>
          <p:cNvPicPr>
            <a:picLocks noChangeAspect="1"/>
          </p:cNvPicPr>
          <p:nvPr/>
        </p:nvPicPr>
        <p:blipFill>
          <a:blip r:embed="rId2"/>
          <a:stretch>
            <a:fillRect/>
          </a:stretch>
        </p:blipFill>
        <p:spPr>
          <a:xfrm>
            <a:off x="0" y="633897"/>
            <a:ext cx="3982405" cy="3162693"/>
          </a:xfrm>
          <a:prstGeom prst="rect">
            <a:avLst/>
          </a:prstGeom>
        </p:spPr>
      </p:pic>
      <p:sp>
        <p:nvSpPr>
          <p:cNvPr id="8" name="TextBox 7">
            <a:extLst>
              <a:ext uri="{FF2B5EF4-FFF2-40B4-BE49-F238E27FC236}">
                <a16:creationId xmlns:a16="http://schemas.microsoft.com/office/drawing/2014/main" id="{AE7E9525-1F1B-4804-5008-5F278CDF3A43}"/>
              </a:ext>
            </a:extLst>
          </p:cNvPr>
          <p:cNvSpPr txBox="1"/>
          <p:nvPr/>
        </p:nvSpPr>
        <p:spPr>
          <a:xfrm>
            <a:off x="2965179" y="2691092"/>
            <a:ext cx="8290426" cy="1077218"/>
          </a:xfrm>
          <a:prstGeom prst="rect">
            <a:avLst/>
          </a:prstGeom>
          <a:noFill/>
        </p:spPr>
        <p:txBody>
          <a:bodyPr wrap="square" rtlCol="0">
            <a:spAutoFit/>
          </a:bodyPr>
          <a:lstStyle/>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hiếm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VIIIA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62301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2CC94E2-DC21-AB61-5DBF-663A0830C888}"/>
              </a:ext>
            </a:extLst>
          </p:cNvPr>
          <p:cNvSpPr>
            <a:spLocks noGrp="1"/>
          </p:cNvSpPr>
          <p:nvPr>
            <p:ph type="title"/>
          </p:nvPr>
        </p:nvSpPr>
        <p:spPr>
          <a:xfrm>
            <a:off x="838200" y="365125"/>
            <a:ext cx="10515600" cy="1325563"/>
          </a:xfrm>
        </p:spPr>
        <p:txBody>
          <a:bodyPr/>
          <a:lstStyle/>
          <a:p>
            <a:endParaRPr lang="vi-VN"/>
          </a:p>
        </p:txBody>
      </p:sp>
      <p:pic>
        <p:nvPicPr>
          <p:cNvPr id="4" name="Picture 3">
            <a:extLst>
              <a:ext uri="{FF2B5EF4-FFF2-40B4-BE49-F238E27FC236}">
                <a16:creationId xmlns:a16="http://schemas.microsoft.com/office/drawing/2014/main" id="{A0436818-0585-4FF0-293F-6AF1A6E3E0CE}"/>
              </a:ext>
            </a:extLst>
          </p:cNvPr>
          <p:cNvPicPr/>
          <p:nvPr/>
        </p:nvPicPr>
        <p:blipFill>
          <a:blip r:embed="rId2"/>
          <a:stretch>
            <a:fillRect/>
          </a:stretch>
        </p:blipFill>
        <p:spPr>
          <a:xfrm>
            <a:off x="0" y="0"/>
            <a:ext cx="12009120" cy="6858000"/>
          </a:xfrm>
          <a:prstGeom prst="rect">
            <a:avLst/>
          </a:prstGeom>
        </p:spPr>
      </p:pic>
      <p:sp>
        <p:nvSpPr>
          <p:cNvPr id="5" name="Rectangle 4">
            <a:extLst>
              <a:ext uri="{FF2B5EF4-FFF2-40B4-BE49-F238E27FC236}">
                <a16:creationId xmlns:a16="http://schemas.microsoft.com/office/drawing/2014/main" id="{41FB6A16-C87A-87DF-D97F-167BFAF257C7}"/>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C7441397-8AA7-1BEA-E3FF-ECC5AE44D1BF}"/>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6">
            <a:extLst>
              <a:ext uri="{FF2B5EF4-FFF2-40B4-BE49-F238E27FC236}">
                <a16:creationId xmlns:a16="http://schemas.microsoft.com/office/drawing/2014/main" id="{524DB828-EECD-DF7F-8CB9-3BA6B540F8F2}"/>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TextBox 7">
            <a:extLst>
              <a:ext uri="{FF2B5EF4-FFF2-40B4-BE49-F238E27FC236}">
                <a16:creationId xmlns:a16="http://schemas.microsoft.com/office/drawing/2014/main" id="{286B2B34-5A3B-6EB5-75CF-0B934B0606A5}"/>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Helium; Neon; Argon?</a:t>
            </a:r>
            <a:endParaRPr lang="vi-VN" sz="3200"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7507DC47-D82A-1383-ED27-D9383063AB03}"/>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0" name="Object 9">
            <a:extLst>
              <a:ext uri="{FF2B5EF4-FFF2-40B4-BE49-F238E27FC236}">
                <a16:creationId xmlns:a16="http://schemas.microsoft.com/office/drawing/2014/main" id="{39904C06-CF08-0F2C-2CAE-15B1E6AB86B9}"/>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name="Bitmap Image" r:id="rId3" imgW="1744920" imgH="487800" progId="Paint.Picture">
                  <p:embed/>
                </p:oleObj>
              </mc:Choice>
              <mc:Fallback>
                <p:oleObj name="Bitmap Image" r:id="rId3" imgW="1744920" imgH="487800" progId="Paint.Picture">
                  <p:embed/>
                  <p:pic>
                    <p:nvPicPr>
                      <p:cNvPr id="9" name="Object 8">
                        <a:extLst>
                          <a:ext uri="{FF2B5EF4-FFF2-40B4-BE49-F238E27FC236}">
                            <a16:creationId xmlns:a16="http://schemas.microsoft.com/office/drawing/2014/main" id="{9FB27E82-B6B5-BDAD-4CB5-E3778FF0D7E6}"/>
                          </a:ext>
                        </a:extLst>
                      </p:cNvPr>
                      <p:cNvPicPr/>
                      <p:nvPr/>
                    </p:nvPicPr>
                    <p:blipFill>
                      <a:blip r:embed="rId4"/>
                      <a:stretch>
                        <a:fillRect/>
                      </a:stretch>
                    </p:blipFill>
                    <p:spPr>
                      <a:xfrm>
                        <a:off x="3149771" y="2956616"/>
                        <a:ext cx="1744663" cy="487363"/>
                      </a:xfrm>
                      <a:prstGeom prst="rect">
                        <a:avLst/>
                      </a:prstGeom>
                    </p:spPr>
                  </p:pic>
                </p:oleObj>
              </mc:Fallback>
            </mc:AlternateContent>
          </a:graphicData>
        </a:graphic>
      </p:graphicFrame>
      <p:sp>
        <p:nvSpPr>
          <p:cNvPr id="11" name="Isosceles Triangle 10">
            <a:extLst>
              <a:ext uri="{FF2B5EF4-FFF2-40B4-BE49-F238E27FC236}">
                <a16:creationId xmlns:a16="http://schemas.microsoft.com/office/drawing/2014/main" id="{6B8A4B82-6912-12A9-E8D5-A5B92A86F3A3}"/>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2" name="Table 15">
            <a:extLst>
              <a:ext uri="{FF2B5EF4-FFF2-40B4-BE49-F238E27FC236}">
                <a16:creationId xmlns:a16="http://schemas.microsoft.com/office/drawing/2014/main" id="{DD0D430A-8A84-0690-174A-92843A1021C2}"/>
              </a:ext>
            </a:extLst>
          </p:cNvPr>
          <p:cNvGraphicFramePr>
            <a:graphicFrameLocks noGrp="1"/>
          </p:cNvGraphicFramePr>
          <p:nvPr>
            <p:extLst>
              <p:ext uri="{D42A27DB-BD31-4B8C-83A1-F6EECF244321}">
                <p14:modId xmlns:p14="http://schemas.microsoft.com/office/powerpoint/2010/main" val="568987585"/>
              </p:ext>
            </p:extLst>
          </p:nvPr>
        </p:nvGraphicFramePr>
        <p:xfrm>
          <a:off x="1174259" y="3656787"/>
          <a:ext cx="6689016" cy="2590800"/>
        </p:xfrm>
        <a:graphic>
          <a:graphicData uri="http://schemas.openxmlformats.org/drawingml/2006/table">
            <a:tbl>
              <a:tblPr firstRow="1" bandRow="1">
                <a:tableStyleId>{5C22544A-7EE6-4342-B048-85BDC9FD1C3A}</a:tableStyleId>
              </a:tblPr>
              <a:tblGrid>
                <a:gridCol w="1672254">
                  <a:extLst>
                    <a:ext uri="{9D8B030D-6E8A-4147-A177-3AD203B41FA5}">
                      <a16:colId xmlns:a16="http://schemas.microsoft.com/office/drawing/2014/main" val="3532051251"/>
                    </a:ext>
                  </a:extLst>
                </a:gridCol>
                <a:gridCol w="1672254">
                  <a:extLst>
                    <a:ext uri="{9D8B030D-6E8A-4147-A177-3AD203B41FA5}">
                      <a16:colId xmlns:a16="http://schemas.microsoft.com/office/drawing/2014/main" val="2720677163"/>
                    </a:ext>
                  </a:extLst>
                </a:gridCol>
                <a:gridCol w="1672254">
                  <a:extLst>
                    <a:ext uri="{9D8B030D-6E8A-4147-A177-3AD203B41FA5}">
                      <a16:colId xmlns:a16="http://schemas.microsoft.com/office/drawing/2014/main" val="478259797"/>
                    </a:ext>
                  </a:extLst>
                </a:gridCol>
                <a:gridCol w="1672254">
                  <a:extLst>
                    <a:ext uri="{9D8B030D-6E8A-4147-A177-3AD203B41FA5}">
                      <a16:colId xmlns:a16="http://schemas.microsoft.com/office/drawing/2014/main" val="3480504730"/>
                    </a:ext>
                  </a:extLst>
                </a:gridCol>
              </a:tblGrid>
              <a:tr h="370840">
                <a:tc rowSpan="2">
                  <a:txBody>
                    <a:bodyPr/>
                    <a:lstStyle/>
                    <a:p>
                      <a:pPr algn="ctr"/>
                      <a:r>
                        <a:rPr lang="en-US" sz="2800" dirty="0" err="1">
                          <a:solidFill>
                            <a:schemeClr val="tx1"/>
                          </a:solidFill>
                          <a:latin typeface="+mj-lt"/>
                        </a:rPr>
                        <a:t>Nguyên</a:t>
                      </a:r>
                      <a:r>
                        <a:rPr lang="en-US" sz="2800" dirty="0">
                          <a:solidFill>
                            <a:schemeClr val="tx1"/>
                          </a:solidFill>
                          <a:latin typeface="+mj-lt"/>
                        </a:rPr>
                        <a:t> </a:t>
                      </a:r>
                      <a:r>
                        <a:rPr lang="en-US" sz="2800" dirty="0" err="1">
                          <a:solidFill>
                            <a:schemeClr val="tx1"/>
                          </a:solidFill>
                          <a:latin typeface="+mj-lt"/>
                        </a:rPr>
                        <a:t>tố</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800" b="1" dirty="0" err="1">
                          <a:solidFill>
                            <a:schemeClr val="tx1"/>
                          </a:solidFill>
                          <a:latin typeface="+mj-lt"/>
                        </a:rPr>
                        <a:t>Vị</a:t>
                      </a:r>
                      <a:r>
                        <a:rPr lang="en-US" sz="2800" b="1" dirty="0">
                          <a:solidFill>
                            <a:schemeClr val="tx1"/>
                          </a:solidFill>
                          <a:latin typeface="+mj-lt"/>
                        </a:rPr>
                        <a:t> </a:t>
                      </a:r>
                      <a:r>
                        <a:rPr lang="en-US" sz="2800" b="1" dirty="0" err="1">
                          <a:solidFill>
                            <a:schemeClr val="tx1"/>
                          </a:solidFill>
                          <a:latin typeface="+mj-lt"/>
                        </a:rPr>
                        <a:t>trí</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1512491"/>
                  </a:ext>
                </a:extLst>
              </a:tr>
              <a:tr h="370840">
                <a:tc vMerge="1">
                  <a:txBody>
                    <a:bodyPr/>
                    <a:lstStyle/>
                    <a:p>
                      <a:pPr algn="ct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STT</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Chu </a:t>
                      </a:r>
                      <a:r>
                        <a:rPr lang="en-US" sz="2800" b="1" dirty="0" err="1">
                          <a:solidFill>
                            <a:schemeClr val="tx1"/>
                          </a:solidFill>
                          <a:latin typeface="+mj-lt"/>
                        </a:rPr>
                        <a:t>kỳ</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err="1">
                          <a:solidFill>
                            <a:schemeClr val="tx1"/>
                          </a:solidFill>
                          <a:latin typeface="+mj-lt"/>
                        </a:rPr>
                        <a:t>Nhóm</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2822240"/>
                  </a:ext>
                </a:extLst>
              </a:tr>
              <a:tr h="370840">
                <a:tc>
                  <a:txBody>
                    <a:bodyPr/>
                    <a:lstStyle/>
                    <a:p>
                      <a:pPr algn="ctr"/>
                      <a:r>
                        <a:rPr lang="en-US" sz="2800" dirty="0">
                          <a:solidFill>
                            <a:schemeClr val="tx1"/>
                          </a:solidFill>
                          <a:latin typeface="+mj-lt"/>
                        </a:rPr>
                        <a:t>He </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3158436"/>
                  </a:ext>
                </a:extLst>
              </a:tr>
              <a:tr h="370840">
                <a:tc>
                  <a:txBody>
                    <a:bodyPr/>
                    <a:lstStyle/>
                    <a:p>
                      <a:pPr algn="ctr"/>
                      <a:r>
                        <a:rPr lang="en-US" sz="2800" dirty="0">
                          <a:solidFill>
                            <a:schemeClr val="tx1"/>
                          </a:solidFill>
                          <a:latin typeface="+mj-lt"/>
                        </a:rPr>
                        <a:t>Ne</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10</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3734921"/>
                  </a:ext>
                </a:extLst>
              </a:tr>
              <a:tr h="370840">
                <a:tc>
                  <a:txBody>
                    <a:bodyPr/>
                    <a:lstStyle/>
                    <a:p>
                      <a:pPr algn="ctr"/>
                      <a:r>
                        <a:rPr lang="en-US" sz="2800" dirty="0" err="1">
                          <a:solidFill>
                            <a:schemeClr val="tx1"/>
                          </a:solidFill>
                          <a:latin typeface="+mj-lt"/>
                        </a:rPr>
                        <a:t>Ar</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18</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312493"/>
                  </a:ext>
                </a:extLst>
              </a:tr>
            </a:tbl>
          </a:graphicData>
        </a:graphic>
      </p:graphicFrame>
    </p:spTree>
    <p:extLst>
      <p:ext uri="{BB962C8B-B14F-4D97-AF65-F5344CB8AC3E}">
        <p14:creationId xmlns:p14="http://schemas.microsoft.com/office/powerpoint/2010/main" val="5745750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84E58-ED2B-C514-7AB7-58354D6EB6EA}"/>
              </a:ext>
            </a:extLst>
          </p:cNvPr>
          <p:cNvSpPr>
            <a:spLocks noGrp="1"/>
          </p:cNvSpPr>
          <p:nvPr>
            <p:ph type="title"/>
          </p:nvPr>
        </p:nvSpPr>
        <p:spPr/>
        <p:txBody>
          <a:bodyPr/>
          <a:lstStyle/>
          <a:p>
            <a:endParaRPr lang="vi-VN"/>
          </a:p>
        </p:txBody>
      </p:sp>
      <p:pic>
        <p:nvPicPr>
          <p:cNvPr id="3" name="Picture 2">
            <a:extLst>
              <a:ext uri="{FF2B5EF4-FFF2-40B4-BE49-F238E27FC236}">
                <a16:creationId xmlns:a16="http://schemas.microsoft.com/office/drawing/2014/main" id="{F7446EE5-F7A6-2533-EBCC-9661FF6870D6}"/>
              </a:ext>
            </a:extLst>
          </p:cNvPr>
          <p:cNvPicPr/>
          <p:nvPr/>
        </p:nvPicPr>
        <p:blipFill>
          <a:blip r:embed="rId2"/>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id="{901A4EEC-AEEE-A9EC-4562-8081E633FC3F}"/>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id="{B5A6C93A-4C27-59DF-A100-B0C8F13E0E96}"/>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0D34CC04-ADAA-C428-D284-EDCF4D1FF0FD}"/>
              </a:ext>
            </a:extLst>
          </p:cNvPr>
          <p:cNvSpPr/>
          <p:nvPr/>
        </p:nvSpPr>
        <p:spPr>
          <a:xfrm>
            <a:off x="1540083" y="1187776"/>
            <a:ext cx="6369006" cy="989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C1BAD972-3931-458A-123D-5420450007C6}"/>
              </a:ext>
            </a:extLst>
          </p:cNvPr>
          <p:cNvSpPr txBox="1"/>
          <p:nvPr/>
        </p:nvSpPr>
        <p:spPr>
          <a:xfrm>
            <a:off x="1461155" y="1100531"/>
            <a:ext cx="6551629"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gồm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0B600D68-A6C0-E994-3883-022017FC4785}"/>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Isosceles Triangle 9">
            <a:extLst>
              <a:ext uri="{FF2B5EF4-FFF2-40B4-BE49-F238E27FC236}">
                <a16:creationId xmlns:a16="http://schemas.microsoft.com/office/drawing/2014/main" id="{706EC676-6B1E-4A59-F822-809C5F03CCCB}"/>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 name="Rectangle: Rounded Corners 11">
            <a:extLst>
              <a:ext uri="{FF2B5EF4-FFF2-40B4-BE49-F238E27FC236}">
                <a16:creationId xmlns:a16="http://schemas.microsoft.com/office/drawing/2014/main" id="{900C73A8-C499-003E-E46D-C94D6A0F9616}"/>
              </a:ext>
            </a:extLst>
          </p:cNvPr>
          <p:cNvSpPr/>
          <p:nvPr/>
        </p:nvSpPr>
        <p:spPr>
          <a:xfrm>
            <a:off x="886120" y="2630078"/>
            <a:ext cx="3393649"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 name="Rectangle: Rounded Corners 12">
            <a:extLst>
              <a:ext uri="{FF2B5EF4-FFF2-40B4-BE49-F238E27FC236}">
                <a16:creationId xmlns:a16="http://schemas.microsoft.com/office/drawing/2014/main" id="{01AF04CC-2DFD-7DE2-2380-7105AC092BA7}"/>
              </a:ext>
            </a:extLst>
          </p:cNvPr>
          <p:cNvSpPr/>
          <p:nvPr/>
        </p:nvSpPr>
        <p:spPr>
          <a:xfrm>
            <a:off x="5109016" y="2603276"/>
            <a:ext cx="3393648"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Rectangle: Rounded Corners 13">
            <a:extLst>
              <a:ext uri="{FF2B5EF4-FFF2-40B4-BE49-F238E27FC236}">
                <a16:creationId xmlns:a16="http://schemas.microsoft.com/office/drawing/2014/main" id="{66D27BCC-8156-2E81-8F8E-08FAC7D9DE99}"/>
              </a:ext>
            </a:extLst>
          </p:cNvPr>
          <p:cNvSpPr/>
          <p:nvPr/>
        </p:nvSpPr>
        <p:spPr>
          <a:xfrm>
            <a:off x="886120" y="3979431"/>
            <a:ext cx="3393649"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Rectangle: Rounded Corners 14">
            <a:extLst>
              <a:ext uri="{FF2B5EF4-FFF2-40B4-BE49-F238E27FC236}">
                <a16:creationId xmlns:a16="http://schemas.microsoft.com/office/drawing/2014/main" id="{3F645895-A128-291D-EF1D-80293F950FE7}"/>
              </a:ext>
            </a:extLst>
          </p:cNvPr>
          <p:cNvSpPr/>
          <p:nvPr/>
        </p:nvSpPr>
        <p:spPr>
          <a:xfrm>
            <a:off x="5109016" y="3952629"/>
            <a:ext cx="3393648"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7" name="TextBox 16">
            <a:extLst>
              <a:ext uri="{FF2B5EF4-FFF2-40B4-BE49-F238E27FC236}">
                <a16:creationId xmlns:a16="http://schemas.microsoft.com/office/drawing/2014/main" id="{101434D5-FC3F-A61F-D7F6-B256A2493B00}"/>
              </a:ext>
            </a:extLst>
          </p:cNvPr>
          <p:cNvSpPr txBox="1"/>
          <p:nvPr/>
        </p:nvSpPr>
        <p:spPr>
          <a:xfrm>
            <a:off x="862467" y="2812144"/>
            <a:ext cx="3297698" cy="492443"/>
          </a:xfrm>
          <a:prstGeom prst="rect">
            <a:avLst/>
          </a:prstGeom>
          <a:noFill/>
        </p:spPr>
        <p:txBody>
          <a:bodyPr wrap="none" rtlCol="0">
            <a:spAutoFit/>
          </a:bodyPr>
          <a:lstStyle/>
          <a:p>
            <a:r>
              <a:rPr lang="en-US" sz="2600" dirty="0">
                <a:latin typeface="Times New Roman" panose="02020603050405020304" pitchFamily="18" charset="0"/>
                <a:cs typeface="Times New Roman" panose="02020603050405020304" pitchFamily="18" charset="0"/>
              </a:rPr>
              <a:t>A. Kim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và Phi </a:t>
            </a:r>
            <a:r>
              <a:rPr lang="en-US" sz="2600" dirty="0" err="1">
                <a:latin typeface="Times New Roman" panose="02020603050405020304" pitchFamily="18" charset="0"/>
                <a:cs typeface="Times New Roman" panose="02020603050405020304" pitchFamily="18" charset="0"/>
              </a:rPr>
              <a:t>kim</a:t>
            </a:r>
            <a:endParaRPr lang="vi-VN" sz="2600"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955F8C74-7E1B-3CFA-8919-BB644D2B8778}"/>
              </a:ext>
            </a:extLst>
          </p:cNvPr>
          <p:cNvSpPr txBox="1"/>
          <p:nvPr/>
        </p:nvSpPr>
        <p:spPr>
          <a:xfrm>
            <a:off x="5165889" y="2803623"/>
            <a:ext cx="3280065" cy="492443"/>
          </a:xfrm>
          <a:prstGeom prst="rect">
            <a:avLst/>
          </a:prstGeom>
          <a:noFill/>
        </p:spPr>
        <p:txBody>
          <a:bodyPr wrap="none" rtlCol="0">
            <a:spAutoFit/>
          </a:bodyPr>
          <a:lstStyle/>
          <a:p>
            <a:r>
              <a:rPr lang="en-US" sz="2600" dirty="0">
                <a:latin typeface="Times New Roman" panose="02020603050405020304" pitchFamily="18" charset="0"/>
                <a:cs typeface="Times New Roman" panose="02020603050405020304" pitchFamily="18" charset="0"/>
              </a:rPr>
              <a:t>B. Phi </a:t>
            </a:r>
            <a:r>
              <a:rPr lang="en-US" sz="2600" dirty="0" err="1">
                <a:latin typeface="Times New Roman" panose="02020603050405020304" pitchFamily="18" charset="0"/>
                <a:cs typeface="Times New Roman" panose="02020603050405020304" pitchFamily="18" charset="0"/>
              </a:rPr>
              <a:t>kim</a:t>
            </a:r>
            <a:r>
              <a:rPr lang="en-US" sz="2600" dirty="0">
                <a:latin typeface="Times New Roman" panose="02020603050405020304" pitchFamily="18" charset="0"/>
                <a:cs typeface="Times New Roman" panose="02020603050405020304" pitchFamily="18" charset="0"/>
              </a:rPr>
              <a:t> và </a:t>
            </a:r>
            <a:r>
              <a:rPr lang="en-US" sz="2600" dirty="0" err="1">
                <a:latin typeface="Times New Roman" panose="02020603050405020304" pitchFamily="18" charset="0"/>
                <a:cs typeface="Times New Roman" panose="02020603050405020304" pitchFamily="18" charset="0"/>
              </a:rPr>
              <a:t>khí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hiếm</a:t>
            </a:r>
            <a:endParaRPr lang="vi-VN" sz="2600"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33BFCA3B-4A9E-A2F0-8608-01C665B6214D}"/>
              </a:ext>
            </a:extLst>
          </p:cNvPr>
          <p:cNvSpPr txBox="1"/>
          <p:nvPr/>
        </p:nvSpPr>
        <p:spPr>
          <a:xfrm>
            <a:off x="942911" y="4162140"/>
            <a:ext cx="3408305" cy="492443"/>
          </a:xfrm>
          <a:prstGeom prst="rect">
            <a:avLst/>
          </a:prstGeom>
          <a:noFill/>
        </p:spPr>
        <p:txBody>
          <a:bodyPr wrap="none" rtlCol="0">
            <a:spAutoFit/>
          </a:bodyPr>
          <a:lstStyle/>
          <a:p>
            <a:r>
              <a:rPr lang="en-US" sz="2600" dirty="0">
                <a:latin typeface="Times New Roman" panose="02020603050405020304" pitchFamily="18" charset="0"/>
                <a:cs typeface="Times New Roman" panose="02020603050405020304" pitchFamily="18" charset="0"/>
              </a:rPr>
              <a:t>C. Kim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và </a:t>
            </a:r>
            <a:r>
              <a:rPr lang="en-US" sz="2600" dirty="0" err="1">
                <a:latin typeface="Times New Roman" panose="02020603050405020304" pitchFamily="18" charset="0"/>
                <a:cs typeface="Times New Roman" panose="02020603050405020304" pitchFamily="18" charset="0"/>
              </a:rPr>
              <a:t>khí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hiếm</a:t>
            </a:r>
            <a:endParaRPr lang="vi-VN" sz="2600"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DFBAC4AE-7B78-EB00-F8E8-3F58C0616FB4}"/>
              </a:ext>
            </a:extLst>
          </p:cNvPr>
          <p:cNvSpPr txBox="1"/>
          <p:nvPr/>
        </p:nvSpPr>
        <p:spPr>
          <a:xfrm>
            <a:off x="5165889" y="3972241"/>
            <a:ext cx="3181220" cy="892552"/>
          </a:xfrm>
          <a:prstGeom prst="rect">
            <a:avLst/>
          </a:prstGeom>
          <a:noFill/>
        </p:spPr>
        <p:txBody>
          <a:bodyPr wrap="square" rtlCol="0">
            <a:spAutoFit/>
          </a:bodyPr>
          <a:lstStyle/>
          <a:p>
            <a:pPr algn="ctr"/>
            <a:r>
              <a:rPr lang="en-US" sz="2600" dirty="0">
                <a:latin typeface="Times New Roman" panose="02020603050405020304" pitchFamily="18" charset="0"/>
                <a:cs typeface="Times New Roman" panose="02020603050405020304" pitchFamily="18" charset="0"/>
              </a:rPr>
              <a:t>D. Kim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Phi </a:t>
            </a:r>
            <a:r>
              <a:rPr lang="en-US" sz="2600" dirty="0" err="1">
                <a:latin typeface="Times New Roman" panose="02020603050405020304" pitchFamily="18" charset="0"/>
                <a:cs typeface="Times New Roman" panose="02020603050405020304" pitchFamily="18" charset="0"/>
              </a:rPr>
              <a:t>kim</a:t>
            </a:r>
            <a:r>
              <a:rPr lang="en-US" sz="2600" dirty="0">
                <a:latin typeface="Times New Roman" panose="02020603050405020304" pitchFamily="18" charset="0"/>
                <a:cs typeface="Times New Roman" panose="02020603050405020304" pitchFamily="18" charset="0"/>
              </a:rPr>
              <a:t> và </a:t>
            </a:r>
            <a:r>
              <a:rPr lang="en-US" sz="2600" dirty="0" err="1">
                <a:latin typeface="Times New Roman" panose="02020603050405020304" pitchFamily="18" charset="0"/>
                <a:cs typeface="Times New Roman" panose="02020603050405020304" pitchFamily="18" charset="0"/>
              </a:rPr>
              <a:t>khí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hiếm</a:t>
            </a:r>
            <a:endParaRPr lang="vi-VN"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96228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104CF4F-6030-2EEA-07B4-D9B2B389B064}"/>
              </a:ext>
            </a:extLst>
          </p:cNvPr>
          <p:cNvSpPr/>
          <p:nvPr/>
        </p:nvSpPr>
        <p:spPr>
          <a:xfrm>
            <a:off x="0" y="5583677"/>
            <a:ext cx="12192000" cy="1274323"/>
          </a:xfrm>
          <a:prstGeom prst="rect">
            <a:avLst/>
          </a:prstGeom>
          <a:solidFill>
            <a:srgbClr val="B5EA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5" name="Picture 4">
            <a:extLst>
              <a:ext uri="{FF2B5EF4-FFF2-40B4-BE49-F238E27FC236}">
                <a16:creationId xmlns:a16="http://schemas.microsoft.com/office/drawing/2014/main" id="{F08F1451-02E6-5F16-A4AF-7F3BEA53501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556" b="96333" l="3431" r="96913">
                        <a14:foregroundMark x1="31046" y1="8778" x2="42024" y2="8889"/>
                        <a14:foregroundMark x1="28816" y1="3667" x2="40309" y2="3556"/>
                        <a14:foregroundMark x1="40309" y1="3556" x2="48370" y2="3556"/>
                        <a14:foregroundMark x1="15094" y1="7000" x2="7376" y2="15889"/>
                        <a14:foregroundMark x1="7376" y1="15889" x2="6518" y2="22667"/>
                        <a14:foregroundMark x1="38422" y1="33333" x2="47856" y2="33667"/>
                        <a14:foregroundMark x1="33619" y1="34333" x2="45111" y2="36444"/>
                        <a14:foregroundMark x1="45111" y1="36444" x2="46141" y2="36444"/>
                        <a14:foregroundMark x1="76329" y1="34444" x2="81304" y2="34000"/>
                        <a14:foregroundMark x1="79417" y1="31444" x2="79760" y2="40000"/>
                        <a14:foregroundMark x1="79760" y1="40000" x2="89708" y2="37889"/>
                        <a14:foregroundMark x1="75986" y1="32889" x2="74443" y2="41222"/>
                        <a14:foregroundMark x1="74443" y1="41222" x2="77015" y2="52778"/>
                        <a14:foregroundMark x1="77015" y1="52778" x2="92110" y2="46111"/>
                        <a14:foregroundMark x1="92110" y1="46111" x2="92624" y2="33333"/>
                        <a14:foregroundMark x1="92624" y1="33333" x2="87307" y2="33889"/>
                        <a14:foregroundMark x1="77015" y1="32778" x2="72899" y2="39222"/>
                        <a14:foregroundMark x1="72899" y1="39222" x2="73928" y2="50556"/>
                        <a14:foregroundMark x1="73928" y1="50556" x2="86449" y2="55111"/>
                        <a14:foregroundMark x1="86449" y1="55111" x2="92796" y2="51667"/>
                        <a14:foregroundMark x1="94168" y1="31111" x2="96913" y2="45333"/>
                        <a14:foregroundMark x1="96913" y1="45333" x2="95197" y2="49778"/>
                        <a14:foregroundMark x1="29846" y1="91222" x2="29846" y2="91222"/>
                        <a14:foregroundMark x1="29331" y1="93444" x2="29331" y2="93444"/>
                        <a14:foregroundMark x1="43053" y1="93667" x2="43053" y2="93667"/>
                        <a14:foregroundMark x1="25386" y1="96444" x2="25386" y2="96444"/>
                        <a14:foregroundMark x1="3431" y1="53889" x2="3431" y2="53889"/>
                      </a14:backgroundRemoval>
                    </a14:imgEffect>
                  </a14:imgLayer>
                </a14:imgProps>
              </a:ext>
            </a:extLst>
          </a:blip>
          <a:stretch>
            <a:fillRect/>
          </a:stretch>
        </p:blipFill>
        <p:spPr>
          <a:xfrm>
            <a:off x="71255" y="819851"/>
            <a:ext cx="3382064" cy="5221026"/>
          </a:xfrm>
          <a:prstGeom prst="rect">
            <a:avLst/>
          </a:prstGeom>
        </p:spPr>
      </p:pic>
      <p:sp>
        <p:nvSpPr>
          <p:cNvPr id="6" name="TextBox 5">
            <a:extLst>
              <a:ext uri="{FF2B5EF4-FFF2-40B4-BE49-F238E27FC236}">
                <a16:creationId xmlns:a16="http://schemas.microsoft.com/office/drawing/2014/main" id="{9BC4FDC6-A455-F4EE-F834-53902D6B32A8}"/>
              </a:ext>
            </a:extLst>
          </p:cNvPr>
          <p:cNvSpPr txBox="1"/>
          <p:nvPr/>
        </p:nvSpPr>
        <p:spPr>
          <a:xfrm>
            <a:off x="2182158" y="2574889"/>
            <a:ext cx="1361872" cy="954107"/>
          </a:xfrm>
          <a:prstGeom prst="rect">
            <a:avLst/>
          </a:prstGeom>
          <a:noFill/>
        </p:spPr>
        <p:txBody>
          <a:bodyPr wrap="square" rtlCol="0">
            <a:spAutoFit/>
          </a:bodyPr>
          <a:lstStyle/>
          <a:p>
            <a:pPr algn="ctr"/>
            <a:r>
              <a:rPr lang="en-US" sz="2800" b="1" dirty="0">
                <a:solidFill>
                  <a:srgbClr val="FE504D"/>
                </a:solidFill>
                <a:latin typeface="Times New Roman" panose="02020603050405020304" pitchFamily="18" charset="0"/>
                <a:cs typeface="Times New Roman" panose="02020603050405020304" pitchFamily="18" charset="0"/>
              </a:rPr>
              <a:t>TỔNG KẾT</a:t>
            </a:r>
            <a:endParaRPr lang="vi-VN" sz="2800" b="1" dirty="0">
              <a:solidFill>
                <a:srgbClr val="FE504D"/>
              </a:solidFill>
              <a:latin typeface="Times New Roman" panose="020206030504050203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id="{B63B9B04-EDFE-B9C7-ABA1-2D0E756F584E}"/>
              </a:ext>
            </a:extLst>
          </p:cNvPr>
          <p:cNvGrpSpPr/>
          <p:nvPr/>
        </p:nvGrpSpPr>
        <p:grpSpPr>
          <a:xfrm>
            <a:off x="3438877" y="291830"/>
            <a:ext cx="914400" cy="914400"/>
            <a:chOff x="3715965" y="291830"/>
            <a:chExt cx="914400" cy="914400"/>
          </a:xfrm>
        </p:grpSpPr>
        <p:sp>
          <p:nvSpPr>
            <p:cNvPr id="7" name="Teardrop 6">
              <a:extLst>
                <a:ext uri="{FF2B5EF4-FFF2-40B4-BE49-F238E27FC236}">
                  <a16:creationId xmlns:a16="http://schemas.microsoft.com/office/drawing/2014/main" id="{1AA58EF9-B705-7660-28A8-49BC8C5EDF2F}"/>
                </a:ext>
              </a:extLst>
            </p:cNvPr>
            <p:cNvSpPr/>
            <p:nvPr/>
          </p:nvSpPr>
          <p:spPr>
            <a:xfrm>
              <a:off x="3715965" y="291830"/>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9" name="Graphic 8" descr="Paint brush">
              <a:extLst>
                <a:ext uri="{FF2B5EF4-FFF2-40B4-BE49-F238E27FC236}">
                  <a16:creationId xmlns:a16="http://schemas.microsoft.com/office/drawing/2014/main" id="{53BF0C33-40CB-D5EE-7FDD-8692FD9268B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93495" y="369652"/>
              <a:ext cx="559340" cy="559340"/>
            </a:xfrm>
            <a:prstGeom prst="rect">
              <a:avLst/>
            </a:prstGeom>
          </p:spPr>
        </p:pic>
      </p:grpSp>
      <p:sp>
        <p:nvSpPr>
          <p:cNvPr id="11" name="TextBox 10">
            <a:extLst>
              <a:ext uri="{FF2B5EF4-FFF2-40B4-BE49-F238E27FC236}">
                <a16:creationId xmlns:a16="http://schemas.microsoft.com/office/drawing/2014/main" id="{F44AE6A8-11C7-186F-E9CF-74BF11E1DDD9}"/>
              </a:ext>
            </a:extLst>
          </p:cNvPr>
          <p:cNvSpPr txBox="1"/>
          <p:nvPr/>
        </p:nvSpPr>
        <p:spPr>
          <a:xfrm>
            <a:off x="4615922" y="219686"/>
            <a:ext cx="7298989"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tử</a:t>
            </a:r>
            <a:r>
              <a:rPr lang="en-US" sz="2400" dirty="0">
                <a:latin typeface="Times New Roman" panose="02020603050405020304" pitchFamily="18" charset="0"/>
                <a:cs typeface="Times New Roman" panose="02020603050405020304" pitchFamily="18" charset="0"/>
              </a:rPr>
              <a:t> </a:t>
            </a:r>
            <a:endParaRPr lang="vi-VN" sz="24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9323C651-9833-4258-4C1B-E41D51088157}"/>
              </a:ext>
            </a:extLst>
          </p:cNvPr>
          <p:cNvSpPr txBox="1"/>
          <p:nvPr/>
        </p:nvSpPr>
        <p:spPr>
          <a:xfrm>
            <a:off x="5343895" y="1551200"/>
            <a:ext cx="6848105"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chu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số </a:t>
            </a:r>
            <a:r>
              <a:rPr lang="en-US" sz="2400" dirty="0" err="1">
                <a:latin typeface="Times New Roman" panose="02020603050405020304" pitchFamily="18" charset="0"/>
                <a:cs typeface="Times New Roman" panose="02020603050405020304" pitchFamily="18" charset="0"/>
              </a:rPr>
              <a:t>lớp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eletron</a:t>
            </a:r>
            <a:r>
              <a:rPr lang="en-US" sz="2400" dirty="0">
                <a:latin typeface="Times New Roman" panose="02020603050405020304" pitchFamily="18" charset="0"/>
                <a:cs typeface="Times New Roman" panose="02020603050405020304" pitchFamily="18" charset="0"/>
              </a:rPr>
              <a:t>.</a:t>
            </a:r>
          </a:p>
          <a:p>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nhau</a:t>
            </a:r>
            <a:endParaRPr lang="vi-VN" sz="2400" dirty="0">
              <a:latin typeface="Times New Roman" panose="02020603050405020304" pitchFamily="18" charset="0"/>
              <a:cs typeface="Times New Roman" panose="02020603050405020304" pitchFamily="18" charset="0"/>
            </a:endParaRPr>
          </a:p>
        </p:txBody>
      </p:sp>
      <p:grpSp>
        <p:nvGrpSpPr>
          <p:cNvPr id="16" name="Group 15">
            <a:extLst>
              <a:ext uri="{FF2B5EF4-FFF2-40B4-BE49-F238E27FC236}">
                <a16:creationId xmlns:a16="http://schemas.microsoft.com/office/drawing/2014/main" id="{AAB42CF0-0CFE-BD30-00A8-73D748938CF1}"/>
              </a:ext>
            </a:extLst>
          </p:cNvPr>
          <p:cNvGrpSpPr/>
          <p:nvPr/>
        </p:nvGrpSpPr>
        <p:grpSpPr>
          <a:xfrm>
            <a:off x="4371130" y="1623344"/>
            <a:ext cx="914400" cy="914400"/>
            <a:chOff x="4528242" y="1660489"/>
            <a:chExt cx="914400" cy="914400"/>
          </a:xfrm>
        </p:grpSpPr>
        <p:sp>
          <p:nvSpPr>
            <p:cNvPr id="12" name="Teardrop 11">
              <a:extLst>
                <a:ext uri="{FF2B5EF4-FFF2-40B4-BE49-F238E27FC236}">
                  <a16:creationId xmlns:a16="http://schemas.microsoft.com/office/drawing/2014/main" id="{A75ECC25-FB2D-6884-7B83-2A1985867FC4}"/>
                </a:ext>
              </a:extLst>
            </p:cNvPr>
            <p:cNvSpPr/>
            <p:nvPr/>
          </p:nvSpPr>
          <p:spPr>
            <a:xfrm>
              <a:off x="4528242" y="1660489"/>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Graphic 13" descr="Paint brush">
              <a:extLst>
                <a:ext uri="{FF2B5EF4-FFF2-40B4-BE49-F238E27FC236}">
                  <a16:creationId xmlns:a16="http://schemas.microsoft.com/office/drawing/2014/main" id="{D9F95E7F-D719-C49B-5130-FE536E2FEE4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34955" y="1724173"/>
              <a:ext cx="559340" cy="559340"/>
            </a:xfrm>
            <a:prstGeom prst="rect">
              <a:avLst/>
            </a:prstGeom>
          </p:spPr>
        </p:pic>
      </p:grpSp>
      <p:sp>
        <p:nvSpPr>
          <p:cNvPr id="17" name="TextBox 16">
            <a:extLst>
              <a:ext uri="{FF2B5EF4-FFF2-40B4-BE49-F238E27FC236}">
                <a16:creationId xmlns:a16="http://schemas.microsoft.com/office/drawing/2014/main" id="{088BD036-996B-A6A5-33F8-6820B832B741}"/>
              </a:ext>
            </a:extLst>
          </p:cNvPr>
          <p:cNvSpPr txBox="1"/>
          <p:nvPr/>
        </p:nvSpPr>
        <p:spPr>
          <a:xfrm>
            <a:off x="5474390" y="2928478"/>
            <a:ext cx="6279401"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Cấu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trúc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gồm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ô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chu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và </a:t>
            </a:r>
            <a:r>
              <a:rPr lang="en-US" sz="2400" dirty="0" err="1">
                <a:latin typeface="Times New Roman" panose="02020603050405020304" pitchFamily="18" charset="0"/>
                <a:cs typeface="Times New Roman" panose="02020603050405020304" pitchFamily="18" charset="0"/>
              </a:rPr>
              <a:t>nhóm</a:t>
            </a:r>
            <a:endParaRPr lang="vi-VN" sz="2400" dirty="0">
              <a:latin typeface="Times New Roman" panose="02020603050405020304" pitchFamily="18" charset="0"/>
              <a:cs typeface="Times New Roman" panose="02020603050405020304" pitchFamily="18" charset="0"/>
            </a:endParaRPr>
          </a:p>
        </p:txBody>
      </p:sp>
      <p:grpSp>
        <p:nvGrpSpPr>
          <p:cNvPr id="18" name="Group 17">
            <a:extLst>
              <a:ext uri="{FF2B5EF4-FFF2-40B4-BE49-F238E27FC236}">
                <a16:creationId xmlns:a16="http://schemas.microsoft.com/office/drawing/2014/main" id="{53C0FFA8-B50F-7C40-33FD-2C1BA727D628}"/>
              </a:ext>
            </a:extLst>
          </p:cNvPr>
          <p:cNvGrpSpPr/>
          <p:nvPr/>
        </p:nvGrpSpPr>
        <p:grpSpPr>
          <a:xfrm>
            <a:off x="4501625" y="3000622"/>
            <a:ext cx="914400" cy="914400"/>
            <a:chOff x="4528242" y="1660489"/>
            <a:chExt cx="914400" cy="914400"/>
          </a:xfrm>
        </p:grpSpPr>
        <p:sp>
          <p:nvSpPr>
            <p:cNvPr id="19" name="Teardrop 18">
              <a:extLst>
                <a:ext uri="{FF2B5EF4-FFF2-40B4-BE49-F238E27FC236}">
                  <a16:creationId xmlns:a16="http://schemas.microsoft.com/office/drawing/2014/main" id="{FFFE0CBA-7D18-3008-E522-A6FD6B0F6E4E}"/>
                </a:ext>
              </a:extLst>
            </p:cNvPr>
            <p:cNvSpPr/>
            <p:nvPr/>
          </p:nvSpPr>
          <p:spPr>
            <a:xfrm>
              <a:off x="4528242" y="1660489"/>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Graphic 19" descr="Paint brush">
              <a:extLst>
                <a:ext uri="{FF2B5EF4-FFF2-40B4-BE49-F238E27FC236}">
                  <a16:creationId xmlns:a16="http://schemas.microsoft.com/office/drawing/2014/main" id="{7F89CFD5-670F-1322-7E2E-DB540F8961F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34955" y="1724173"/>
              <a:ext cx="559340" cy="559340"/>
            </a:xfrm>
            <a:prstGeom prst="rect">
              <a:avLst/>
            </a:prstGeom>
          </p:spPr>
        </p:pic>
      </p:grpSp>
      <p:sp>
        <p:nvSpPr>
          <p:cNvPr id="21" name="TextBox 20">
            <a:extLst>
              <a:ext uri="{FF2B5EF4-FFF2-40B4-BE49-F238E27FC236}">
                <a16:creationId xmlns:a16="http://schemas.microsoft.com/office/drawing/2014/main" id="{D43476F6-7D89-16B6-C004-5FE92EDA426C}"/>
              </a:ext>
            </a:extLst>
          </p:cNvPr>
          <p:cNvSpPr txBox="1"/>
          <p:nvPr/>
        </p:nvSpPr>
        <p:spPr>
          <a:xfrm>
            <a:off x="4406974" y="4232310"/>
            <a:ext cx="7723544" cy="1569660"/>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BTH,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IA; IIA; IIIA và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B.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Phi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VA; VIA; VIIA, </a:t>
            </a:r>
            <a:r>
              <a:rPr lang="en-US" sz="2400" dirty="0" err="1">
                <a:latin typeface="Times New Roman" panose="02020603050405020304" pitchFamily="18" charset="0"/>
                <a:cs typeface="Times New Roman" panose="02020603050405020304" pitchFamily="18" charset="0"/>
              </a:rPr>
              <a:t>còn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hiếm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VIIA </a:t>
            </a:r>
            <a:endParaRPr lang="vi-VN" sz="2400" dirty="0">
              <a:latin typeface="Times New Roman" panose="02020603050405020304" pitchFamily="18" charset="0"/>
              <a:cs typeface="Times New Roman" panose="02020603050405020304" pitchFamily="18" charset="0"/>
            </a:endParaRPr>
          </a:p>
        </p:txBody>
      </p:sp>
      <p:grpSp>
        <p:nvGrpSpPr>
          <p:cNvPr id="22" name="Group 21">
            <a:extLst>
              <a:ext uri="{FF2B5EF4-FFF2-40B4-BE49-F238E27FC236}">
                <a16:creationId xmlns:a16="http://schemas.microsoft.com/office/drawing/2014/main" id="{6085A24B-49D8-3CB8-925F-DED9A8760918}"/>
              </a:ext>
            </a:extLst>
          </p:cNvPr>
          <p:cNvGrpSpPr/>
          <p:nvPr/>
        </p:nvGrpSpPr>
        <p:grpSpPr>
          <a:xfrm>
            <a:off x="3438877" y="4483040"/>
            <a:ext cx="914400" cy="914400"/>
            <a:chOff x="4528242" y="1660489"/>
            <a:chExt cx="914400" cy="914400"/>
          </a:xfrm>
        </p:grpSpPr>
        <p:sp>
          <p:nvSpPr>
            <p:cNvPr id="23" name="Teardrop 22">
              <a:extLst>
                <a:ext uri="{FF2B5EF4-FFF2-40B4-BE49-F238E27FC236}">
                  <a16:creationId xmlns:a16="http://schemas.microsoft.com/office/drawing/2014/main" id="{A9862F02-0438-68A8-8495-0BC0BEE0E98F}"/>
                </a:ext>
              </a:extLst>
            </p:cNvPr>
            <p:cNvSpPr/>
            <p:nvPr/>
          </p:nvSpPr>
          <p:spPr>
            <a:xfrm>
              <a:off x="4528242" y="1660489"/>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4" name="Graphic 23" descr="Paint brush">
              <a:extLst>
                <a:ext uri="{FF2B5EF4-FFF2-40B4-BE49-F238E27FC236}">
                  <a16:creationId xmlns:a16="http://schemas.microsoft.com/office/drawing/2014/main" id="{D0AE3AD6-E751-DFCF-153F-32503DB41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34955" y="1724173"/>
              <a:ext cx="559340" cy="559340"/>
            </a:xfrm>
            <a:prstGeom prst="rect">
              <a:avLst/>
            </a:prstGeom>
          </p:spPr>
        </p:pic>
      </p:grpSp>
    </p:spTree>
    <p:extLst>
      <p:ext uri="{BB962C8B-B14F-4D97-AF65-F5344CB8AC3E}">
        <p14:creationId xmlns:p14="http://schemas.microsoft.com/office/powerpoint/2010/main" val="33040125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5" descr="Picture1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21097559">
            <a:off x="2133601" y="1371600"/>
            <a:ext cx="166846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7" name="Text Box 7"/>
          <p:cNvSpPr txBox="1">
            <a:spLocks noChangeArrowheads="1"/>
          </p:cNvSpPr>
          <p:nvPr/>
        </p:nvSpPr>
        <p:spPr bwMode="auto">
          <a:xfrm rot="21066248">
            <a:off x="3059114" y="3143250"/>
            <a:ext cx="677703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fontAlgn="base" hangingPunct="1">
              <a:spcBef>
                <a:spcPct val="50000"/>
              </a:spcBef>
              <a:spcAft>
                <a:spcPct val="0"/>
              </a:spcAft>
            </a:pPr>
            <a:r>
              <a:rPr lang="en-US" altLang="en-US" sz="5400">
                <a:solidFill>
                  <a:srgbClr val="3333FF"/>
                </a:solidFill>
                <a:latin typeface="VNI-Thufap2" pitchFamily="2" charset="0"/>
              </a:rPr>
              <a:t>Chúc các em học tốt</a:t>
            </a:r>
          </a:p>
        </p:txBody>
      </p:sp>
    </p:spTree>
    <p:extLst>
      <p:ext uri="{BB962C8B-B14F-4D97-AF65-F5344CB8AC3E}">
        <p14:creationId xmlns:p14="http://schemas.microsoft.com/office/powerpoint/2010/main" val="315865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mph" presetSubtype="0" repeatCount="indefinite" fill="hold" grpId="0" nodeType="afterEffect">
                                  <p:stCondLst>
                                    <p:cond delay="0"/>
                                  </p:stCondLst>
                                  <p:iterate type="lt">
                                    <p:tmPct val="10000"/>
                                  </p:iterate>
                                  <p:childTnLst>
                                    <p:animClr clrSpc="hsl" dir="cw">
                                      <p:cBhvr override="childStyle">
                                        <p:cTn id="6" dur="500" fill="hold"/>
                                        <p:tgtEl>
                                          <p:spTgt spid="107527"/>
                                        </p:tgtEl>
                                        <p:attrNameLst>
                                          <p:attrName>style.color</p:attrName>
                                        </p:attrNameLst>
                                      </p:cBhvr>
                                      <p:by>
                                        <p:hsl h="-7200000" s="0" l="0"/>
                                      </p:by>
                                    </p:animClr>
                                    <p:animClr clrSpc="hsl" dir="cw">
                                      <p:cBhvr>
                                        <p:cTn id="7" dur="500" fill="hold"/>
                                        <p:tgtEl>
                                          <p:spTgt spid="107527"/>
                                        </p:tgtEl>
                                        <p:attrNameLst>
                                          <p:attrName>fillcolor</p:attrName>
                                        </p:attrNameLst>
                                      </p:cBhvr>
                                      <p:by>
                                        <p:hsl h="-7200000" s="0" l="0"/>
                                      </p:by>
                                    </p:animClr>
                                    <p:animClr clrSpc="hsl" dir="cw">
                                      <p:cBhvr>
                                        <p:cTn id="8" dur="500" fill="hold"/>
                                        <p:tgtEl>
                                          <p:spTgt spid="107527"/>
                                        </p:tgtEl>
                                        <p:attrNameLst>
                                          <p:attrName>stroke.color</p:attrName>
                                        </p:attrNameLst>
                                      </p:cBhvr>
                                      <p:by>
                                        <p:hsl h="-7200000" s="0" l="0"/>
                                      </p:by>
                                    </p:animClr>
                                    <p:set>
                                      <p:cBhvr>
                                        <p:cTn id="9" dur="500" fill="hold"/>
                                        <p:tgtEl>
                                          <p:spTgt spid="1075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4191872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64497AA3-87BA-997A-37CC-8725B68B8EBB}"/>
              </a:ext>
            </a:extLst>
          </p:cNvPr>
          <p:cNvGraphicFramePr>
            <a:graphicFrameLocks noChangeAspect="1"/>
          </p:cNvGraphicFramePr>
          <p:nvPr>
            <p:extLst>
              <p:ext uri="{D42A27DB-BD31-4B8C-83A1-F6EECF244321}">
                <p14:modId xmlns:p14="http://schemas.microsoft.com/office/powerpoint/2010/main" val="632548593"/>
              </p:ext>
            </p:extLst>
          </p:nvPr>
        </p:nvGraphicFramePr>
        <p:xfrm>
          <a:off x="-1" y="0"/>
          <a:ext cx="12152963" cy="6715432"/>
        </p:xfrm>
        <a:graphic>
          <a:graphicData uri="http://schemas.openxmlformats.org/presentationml/2006/ole">
            <mc:AlternateContent xmlns:mc="http://schemas.openxmlformats.org/markup-compatibility/2006">
              <mc:Choice xmlns:v="urn:schemas-microsoft-com:vml" Requires="v">
                <p:oleObj name="Bitmap Image" r:id="rId2" imgW="9707760" imgH="5364360" progId="Paint.Picture">
                  <p:embed/>
                </p:oleObj>
              </mc:Choice>
              <mc:Fallback>
                <p:oleObj name="Bitmap Image" r:id="rId2" imgW="9707760" imgH="5364360" progId="Paint.Picture">
                  <p:embed/>
                  <p:pic>
                    <p:nvPicPr>
                      <p:cNvPr id="0" name=""/>
                      <p:cNvPicPr/>
                      <p:nvPr/>
                    </p:nvPicPr>
                    <p:blipFill>
                      <a:blip r:embed="rId3"/>
                      <a:stretch>
                        <a:fillRect/>
                      </a:stretch>
                    </p:blipFill>
                    <p:spPr>
                      <a:xfrm>
                        <a:off x="-1" y="0"/>
                        <a:ext cx="12152963" cy="6715432"/>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8BE00006-B0D5-9C30-3D44-28958A31B35A}"/>
              </a:ext>
            </a:extLst>
          </p:cNvPr>
          <p:cNvSpPr txBox="1"/>
          <p:nvPr/>
        </p:nvSpPr>
        <p:spPr>
          <a:xfrm>
            <a:off x="2535810" y="3697379"/>
            <a:ext cx="8974317" cy="1569660"/>
          </a:xfrm>
          <a:prstGeom prst="rect">
            <a:avLst/>
          </a:prstGeom>
          <a:noFill/>
        </p:spPr>
        <p:txBody>
          <a:bodyPr wrap="square" rtlCol="0">
            <a:spAutoFit/>
          </a:bodyPr>
          <a:lstStyle/>
          <a:p>
            <a:pPr algn="ctr"/>
            <a:r>
              <a:rPr lang="en-US" sz="4800" dirty="0" err="1">
                <a:latin typeface="UVN Cat Bien" panose="02090603050305020704" pitchFamily="18" charset="0"/>
              </a:rPr>
              <a:t>Các</a:t>
            </a:r>
            <a:r>
              <a:rPr lang="en-US" sz="4800" dirty="0">
                <a:latin typeface="UVN Cat Bien" panose="02090603050305020704" pitchFamily="18" charset="0"/>
              </a:rPr>
              <a:t> </a:t>
            </a:r>
            <a:r>
              <a:rPr lang="en-US" sz="4800" dirty="0" err="1">
                <a:latin typeface="UVN Cat Bien" panose="02090603050305020704" pitchFamily="18" charset="0"/>
              </a:rPr>
              <a:t>nguyên</a:t>
            </a:r>
            <a:r>
              <a:rPr lang="en-US" sz="4800" dirty="0">
                <a:latin typeface="UVN Cat Bien" panose="02090603050305020704" pitchFamily="18" charset="0"/>
              </a:rPr>
              <a:t> </a:t>
            </a:r>
            <a:r>
              <a:rPr lang="en-US" sz="4800" dirty="0" err="1">
                <a:latin typeface="UVN Cat Bien" panose="02090603050305020704" pitchFamily="18" charset="0"/>
              </a:rPr>
              <a:t>tố</a:t>
            </a:r>
            <a:r>
              <a:rPr lang="en-US" sz="4800" dirty="0">
                <a:latin typeface="UVN Cat Bien" panose="02090603050305020704" pitchFamily="18" charset="0"/>
              </a:rPr>
              <a:t> </a:t>
            </a:r>
            <a:r>
              <a:rPr lang="en-US" sz="4800" dirty="0" err="1">
                <a:latin typeface="UVN Cat Bien" panose="02090603050305020704" pitchFamily="18" charset="0"/>
              </a:rPr>
              <a:t>trong</a:t>
            </a:r>
            <a:r>
              <a:rPr lang="en-US" sz="4800" dirty="0">
                <a:latin typeface="UVN Cat Bien" panose="02090603050305020704" pitchFamily="18" charset="0"/>
              </a:rPr>
              <a:t> </a:t>
            </a:r>
            <a:r>
              <a:rPr lang="en-US" sz="4800" dirty="0" err="1">
                <a:latin typeface="UVN Cat Bien" panose="02090603050305020704" pitchFamily="18" charset="0"/>
              </a:rPr>
              <a:t>cùng</a:t>
            </a:r>
            <a:r>
              <a:rPr lang="en-US" sz="4800" dirty="0">
                <a:latin typeface="UVN Cat Bien" panose="02090603050305020704" pitchFamily="18" charset="0"/>
              </a:rPr>
              <a:t> </a:t>
            </a:r>
            <a:r>
              <a:rPr lang="en-US" sz="4800" dirty="0" err="1">
                <a:latin typeface="UVN Cat Bien" panose="02090603050305020704" pitchFamily="18" charset="0"/>
              </a:rPr>
              <a:t>một</a:t>
            </a:r>
            <a:r>
              <a:rPr lang="en-US" sz="4800" dirty="0">
                <a:latin typeface="UVN Cat Bien" panose="02090603050305020704" pitchFamily="18" charset="0"/>
              </a:rPr>
              <a:t> </a:t>
            </a:r>
            <a:r>
              <a:rPr lang="en-US" sz="4800" dirty="0" err="1">
                <a:latin typeface="UVN Cat Bien" panose="02090603050305020704" pitchFamily="18" charset="0"/>
              </a:rPr>
              <a:t>hàng</a:t>
            </a:r>
            <a:r>
              <a:rPr lang="en-US" sz="4800" dirty="0">
                <a:latin typeface="UVN Cat Bien" panose="02090603050305020704" pitchFamily="18" charset="0"/>
              </a:rPr>
              <a:t> </a:t>
            </a:r>
            <a:r>
              <a:rPr lang="en-US" sz="4800" dirty="0" err="1">
                <a:latin typeface="UVN Cat Bien" panose="02090603050305020704" pitchFamily="18" charset="0"/>
              </a:rPr>
              <a:t>có</a:t>
            </a:r>
            <a:r>
              <a:rPr lang="en-US" sz="4800" dirty="0">
                <a:latin typeface="UVN Cat Bien" panose="02090603050305020704" pitchFamily="18" charset="0"/>
              </a:rPr>
              <a:t> </a:t>
            </a:r>
            <a:r>
              <a:rPr lang="en-US" sz="4800" dirty="0" err="1">
                <a:latin typeface="UVN Cat Bien" panose="02090603050305020704" pitchFamily="18" charset="0"/>
              </a:rPr>
              <a:t>cùng</a:t>
            </a:r>
            <a:r>
              <a:rPr lang="en-US" sz="4800" dirty="0">
                <a:latin typeface="UVN Cat Bien" panose="02090603050305020704" pitchFamily="18" charset="0"/>
              </a:rPr>
              <a:t> số </a:t>
            </a:r>
            <a:r>
              <a:rPr lang="en-US" sz="4800" dirty="0" err="1">
                <a:latin typeface="UVN Cat Bien" panose="02090603050305020704" pitchFamily="18" charset="0"/>
              </a:rPr>
              <a:t>lớp</a:t>
            </a:r>
            <a:r>
              <a:rPr lang="en-US" sz="4800" dirty="0">
                <a:latin typeface="UVN Cat Bien" panose="02090603050305020704" pitchFamily="18" charset="0"/>
              </a:rPr>
              <a:t> </a:t>
            </a:r>
            <a:r>
              <a:rPr lang="en-US" sz="4800" dirty="0" err="1">
                <a:latin typeface="UVN Cat Bien" panose="02090603050305020704" pitchFamily="18" charset="0"/>
              </a:rPr>
              <a:t>eletron</a:t>
            </a:r>
            <a:endParaRPr lang="vi-VN" sz="4800" dirty="0"/>
          </a:p>
        </p:txBody>
      </p:sp>
    </p:spTree>
    <p:extLst>
      <p:ext uri="{BB962C8B-B14F-4D97-AF65-F5344CB8AC3E}">
        <p14:creationId xmlns:p14="http://schemas.microsoft.com/office/powerpoint/2010/main" val="506152360"/>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800</TotalTime>
  <Words>1765</Words>
  <Application>Microsoft Office PowerPoint</Application>
  <PresentationFormat>Widescreen</PresentationFormat>
  <Paragraphs>271</Paragraphs>
  <Slides>78</Slides>
  <Notes>2</Notes>
  <HiddenSlides>0</HiddenSlides>
  <MMClips>1</MMClips>
  <ScaleCrop>false</ScaleCrop>
  <HeadingPairs>
    <vt:vector size="8" baseType="variant">
      <vt:variant>
        <vt:lpstr>Fonts Used</vt:lpstr>
      </vt:variant>
      <vt:variant>
        <vt:i4>11</vt:i4>
      </vt:variant>
      <vt:variant>
        <vt:lpstr>Theme</vt:lpstr>
      </vt:variant>
      <vt:variant>
        <vt:i4>6</vt:i4>
      </vt:variant>
      <vt:variant>
        <vt:lpstr>Embedded OLE Servers</vt:lpstr>
      </vt:variant>
      <vt:variant>
        <vt:i4>1</vt:i4>
      </vt:variant>
      <vt:variant>
        <vt:lpstr>Slide Titles</vt:lpstr>
      </vt:variant>
      <vt:variant>
        <vt:i4>78</vt:i4>
      </vt:variant>
    </vt:vector>
  </HeadingPairs>
  <TitlesOfParts>
    <vt:vector size="96" baseType="lpstr">
      <vt:lpstr>.VnArial Narrow</vt:lpstr>
      <vt:lpstr>.VnArial NarrowH</vt:lpstr>
      <vt:lpstr>.VnTeknical</vt:lpstr>
      <vt:lpstr>Arial</vt:lpstr>
      <vt:lpstr>Calibri</vt:lpstr>
      <vt:lpstr>Calibri Light</vt:lpstr>
      <vt:lpstr>Roboto</vt:lpstr>
      <vt:lpstr>Times New Roman</vt:lpstr>
      <vt:lpstr>UVN Cat Bien</vt:lpstr>
      <vt:lpstr>VNI-Thufap2</vt:lpstr>
      <vt:lpstr>Wingdings</vt:lpstr>
      <vt:lpstr>Default Design</vt:lpstr>
      <vt:lpstr>1_Office Theme</vt:lpstr>
      <vt:lpstr>2_Office Theme</vt:lpstr>
      <vt:lpstr>3_Office Theme</vt:lpstr>
      <vt:lpstr>Office Theme</vt:lpstr>
      <vt:lpstr>6_Office Theme</vt:lpstr>
      <vt:lpstr>Bitmap Image</vt:lpstr>
      <vt:lpstr>Bài 3: SƠ LƯỢC VỀ BẢNG TUẦN HOÀN CÁC NGUYÊN TỐ HÓA HỌC</vt:lpstr>
      <vt:lpstr>PowerPoint Presentation</vt:lpstr>
      <vt:lpstr>PowerPoint Presentation</vt:lpstr>
      <vt:lpstr>NỘI DUNG BÀI HỌC</vt:lpstr>
      <vt:lpstr>I.</vt:lpstr>
      <vt:lpstr>? Cho biết số đơn vị điện tích hạt nhân của mỗi nguyên tử C, Si, O, P, N, S lần lượt là 6, 14, 8, 15, 7, 16. Hãy sắp xếp các nguyên tố trên theo chiều điện tích hạt nhân tăng dần từ trái sang phải và từ trên xuống dưới.    </vt:lpstr>
      <vt:lpstr>PowerPoint Presentation</vt:lpstr>
      <vt:lpstr>PowerPoint Presentation</vt:lpstr>
      <vt:lpstr>PowerPoint Presentation</vt:lpstr>
      <vt:lpstr>PowerPoint Presentation</vt:lpstr>
      <vt:lpstr>Tìm hiểu thêm</vt:lpstr>
      <vt:lpstr>PowerPoint Presentation</vt:lpstr>
      <vt:lpstr>PowerPoint Presentation</vt:lpstr>
      <vt:lpstr>SỰ HÌNH THÀNH CÁC NGUYÊN TỐ HÓA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CẤU TẠO BẢNG TUẦN HOÀN</vt:lpstr>
      <vt:lpstr>PowerPoint Presentation</vt:lpstr>
      <vt:lpstr>PowerPoint Presentation</vt:lpstr>
      <vt:lpstr>PowerPoint Presentation</vt:lpstr>
      <vt:lpstr>VẬN DỤNG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VẬN DỤNG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Thang Hoa Computer</cp:lastModifiedBy>
  <cp:revision>45</cp:revision>
  <dcterms:created xsi:type="dcterms:W3CDTF">2022-06-20T14:43:20Z</dcterms:created>
  <dcterms:modified xsi:type="dcterms:W3CDTF">2022-07-10T04:45:04Z</dcterms:modified>
</cp:coreProperties>
</file>