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31" r:id="rId3"/>
    <p:sldId id="267" r:id="rId4"/>
    <p:sldId id="269" r:id="rId5"/>
    <p:sldId id="359" r:id="rId6"/>
    <p:sldId id="360" r:id="rId7"/>
    <p:sldId id="348" r:id="rId8"/>
    <p:sldId id="313" r:id="rId9"/>
    <p:sldId id="349" r:id="rId10"/>
    <p:sldId id="334" r:id="rId11"/>
    <p:sldId id="336" r:id="rId12"/>
    <p:sldId id="321" r:id="rId13"/>
    <p:sldId id="350" r:id="rId14"/>
    <p:sldId id="351" r:id="rId15"/>
    <p:sldId id="352" r:id="rId16"/>
    <p:sldId id="353" r:id="rId17"/>
    <p:sldId id="344" r:id="rId18"/>
    <p:sldId id="314" r:id="rId19"/>
    <p:sldId id="355" r:id="rId20"/>
    <p:sldId id="354" r:id="rId21"/>
    <p:sldId id="356" r:id="rId22"/>
    <p:sldId id="346" r:id="rId23"/>
    <p:sldId id="294" r:id="rId24"/>
    <p:sldId id="295" r:id="rId25"/>
    <p:sldId id="296" r:id="rId26"/>
    <p:sldId id="297" r:id="rId27"/>
    <p:sldId id="299" r:id="rId28"/>
    <p:sldId id="3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6" autoAdjust="0"/>
    <p:restoredTop sz="94660"/>
  </p:normalViewPr>
  <p:slideViewPr>
    <p:cSldViewPr snapToGrid="0">
      <p:cViewPr>
        <p:scale>
          <a:sx n="109" d="100"/>
          <a:sy n="109" d="100"/>
        </p:scale>
        <p:origin x="-10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Manh Quan" userId="2f984887-39f4-4368-93b5-b670e85212db" providerId="ADAL" clId="{7340FE72-5354-CC48-90A7-096D45EDC397}"/>
    <pc:docChg chg="undo custSel addSld delSld modSld sldOrd modMainMaster">
      <pc:chgData name="Le Manh Quan" userId="2f984887-39f4-4368-93b5-b670e85212db" providerId="ADAL" clId="{7340FE72-5354-CC48-90A7-096D45EDC397}" dt="2023-03-05T17:08:53.169" v="2569" actId="20577"/>
      <pc:docMkLst>
        <pc:docMk/>
      </pc:docMkLst>
      <pc:sldChg chg="addSp delSp modSp mod">
        <pc:chgData name="Le Manh Quan" userId="2f984887-39f4-4368-93b5-b670e85212db" providerId="ADAL" clId="{7340FE72-5354-CC48-90A7-096D45EDC397}" dt="2023-03-05T07:16:37.851" v="32" actId="20577"/>
        <pc:sldMkLst>
          <pc:docMk/>
          <pc:sldMk cId="1772680085" sldId="256"/>
        </pc:sldMkLst>
        <pc:spChg chg="del">
          <ac:chgData name="Le Manh Quan" userId="2f984887-39f4-4368-93b5-b670e85212db" providerId="ADAL" clId="{7340FE72-5354-CC48-90A7-096D45EDC397}" dt="2023-03-05T07:14:37.977" v="0" actId="478"/>
          <ac:spMkLst>
            <pc:docMk/>
            <pc:sldMk cId="1772680085" sldId="256"/>
            <ac:spMk id="3" creationId="{00000000-0000-0000-0000-000000000000}"/>
          </ac:spMkLst>
        </pc:spChg>
        <pc:spChg chg="add mod">
          <ac:chgData name="Le Manh Quan" userId="2f984887-39f4-4368-93b5-b670e85212db" providerId="ADAL" clId="{7340FE72-5354-CC48-90A7-096D45EDC397}" dt="2023-03-05T07:16:37.851" v="32" actId="20577"/>
          <ac:spMkLst>
            <pc:docMk/>
            <pc:sldMk cId="1772680085" sldId="256"/>
            <ac:spMk id="4" creationId="{6D28C810-5DD4-C774-2CF5-AC13A79CA4F5}"/>
          </ac:spMkLst>
        </pc:spChg>
      </pc:sldChg>
      <pc:sldChg chg="modSp mod">
        <pc:chgData name="Le Manh Quan" userId="2f984887-39f4-4368-93b5-b670e85212db" providerId="ADAL" clId="{7340FE72-5354-CC48-90A7-096D45EDC397}" dt="2023-03-05T15:17:20.904" v="257" actId="14100"/>
        <pc:sldMkLst>
          <pc:docMk/>
          <pc:sldMk cId="3407293652" sldId="267"/>
        </pc:sldMkLst>
        <pc:spChg chg="mod">
          <ac:chgData name="Le Manh Quan" userId="2f984887-39f4-4368-93b5-b670e85212db" providerId="ADAL" clId="{7340FE72-5354-CC48-90A7-096D45EDC397}" dt="2023-03-05T07:24:45.928" v="201" actId="20577"/>
          <ac:spMkLst>
            <pc:docMk/>
            <pc:sldMk cId="3407293652" sldId="267"/>
            <ac:spMk id="3" creationId="{00000000-0000-0000-0000-000000000000}"/>
          </ac:spMkLst>
        </pc:spChg>
        <pc:picChg chg="mod">
          <ac:chgData name="Le Manh Quan" userId="2f984887-39f4-4368-93b5-b670e85212db" providerId="ADAL" clId="{7340FE72-5354-CC48-90A7-096D45EDC397}" dt="2023-03-05T15:17:20.904" v="257" actId="14100"/>
          <ac:picMkLst>
            <pc:docMk/>
            <pc:sldMk cId="3407293652" sldId="267"/>
            <ac:picMk id="2" creationId="{00000000-0000-0000-0000-000000000000}"/>
          </ac:picMkLst>
        </pc:picChg>
      </pc:sldChg>
      <pc:sldChg chg="modSp mod">
        <pc:chgData name="Le Manh Quan" userId="2f984887-39f4-4368-93b5-b670e85212db" providerId="ADAL" clId="{7340FE72-5354-CC48-90A7-096D45EDC397}" dt="2023-03-05T17:02:37.918" v="2294" actId="1076"/>
        <pc:sldMkLst>
          <pc:docMk/>
          <pc:sldMk cId="2855552533" sldId="295"/>
        </pc:sldMkLst>
        <pc:spChg chg="mod">
          <ac:chgData name="Le Manh Quan" userId="2f984887-39f4-4368-93b5-b670e85212db" providerId="ADAL" clId="{7340FE72-5354-CC48-90A7-096D45EDC397}" dt="2023-03-05T17:02:37.918" v="2294" actId="1076"/>
          <ac:spMkLst>
            <pc:docMk/>
            <pc:sldMk cId="2855552533" sldId="295"/>
            <ac:spMk id="3" creationId="{00000000-0000-0000-0000-000000000000}"/>
          </ac:spMkLst>
        </pc:spChg>
      </pc:sldChg>
      <pc:sldChg chg="modSp mod">
        <pc:chgData name="Le Manh Quan" userId="2f984887-39f4-4368-93b5-b670e85212db" providerId="ADAL" clId="{7340FE72-5354-CC48-90A7-096D45EDC397}" dt="2023-03-05T17:08:53.169" v="2569" actId="20577"/>
        <pc:sldMkLst>
          <pc:docMk/>
          <pc:sldMk cId="2237482687" sldId="297"/>
        </pc:sldMkLst>
        <pc:spChg chg="mod">
          <ac:chgData name="Le Manh Quan" userId="2f984887-39f4-4368-93b5-b670e85212db" providerId="ADAL" clId="{7340FE72-5354-CC48-90A7-096D45EDC397}" dt="2023-03-05T17:04:30.252" v="2458" actId="14100"/>
          <ac:spMkLst>
            <pc:docMk/>
            <pc:sldMk cId="2237482687" sldId="297"/>
            <ac:spMk id="5" creationId="{00000000-0000-0000-0000-000000000000}"/>
          </ac:spMkLst>
        </pc:spChg>
        <pc:spChg chg="mod">
          <ac:chgData name="Le Manh Quan" userId="2f984887-39f4-4368-93b5-b670e85212db" providerId="ADAL" clId="{7340FE72-5354-CC48-90A7-096D45EDC397}" dt="2023-03-05T17:08:53.169" v="2569" actId="20577"/>
          <ac:spMkLst>
            <pc:docMk/>
            <pc:sldMk cId="2237482687" sldId="297"/>
            <ac:spMk id="8" creationId="{00000000-0000-0000-0000-000000000000}"/>
          </ac:spMkLst>
        </pc:spChg>
      </pc:sldChg>
      <pc:sldChg chg="addSp delSp modSp mod delAnim modAnim">
        <pc:chgData name="Le Manh Quan" userId="2f984887-39f4-4368-93b5-b670e85212db" providerId="ADAL" clId="{7340FE72-5354-CC48-90A7-096D45EDC397}" dt="2023-03-05T17:07:13.253" v="2568" actId="1076"/>
        <pc:sldMkLst>
          <pc:docMk/>
          <pc:sldMk cId="4125832061" sldId="299"/>
        </pc:sldMkLst>
        <pc:spChg chg="add mod">
          <ac:chgData name="Le Manh Quan" userId="2f984887-39f4-4368-93b5-b670e85212db" providerId="ADAL" clId="{7340FE72-5354-CC48-90A7-096D45EDC397}" dt="2023-03-05T17:07:13.253" v="2568" actId="1076"/>
          <ac:spMkLst>
            <pc:docMk/>
            <pc:sldMk cId="4125832061" sldId="299"/>
            <ac:spMk id="2" creationId="{A6053CA5-064E-97D3-9F6D-2EBD3BA33DF7}"/>
          </ac:spMkLst>
        </pc:spChg>
        <pc:spChg chg="mod">
          <ac:chgData name="Le Manh Quan" userId="2f984887-39f4-4368-93b5-b670e85212db" providerId="ADAL" clId="{7340FE72-5354-CC48-90A7-096D45EDC397}" dt="2023-03-05T17:05:38.187" v="2502" actId="1076"/>
          <ac:spMkLst>
            <pc:docMk/>
            <pc:sldMk cId="4125832061" sldId="299"/>
            <ac:spMk id="4" creationId="{00000000-0000-0000-0000-000000000000}"/>
          </ac:spMkLst>
        </pc:spChg>
        <pc:spChg chg="del mod">
          <ac:chgData name="Le Manh Quan" userId="2f984887-39f4-4368-93b5-b670e85212db" providerId="ADAL" clId="{7340FE72-5354-CC48-90A7-096D45EDC397}" dt="2023-03-05T17:05:34.457" v="2500" actId="478"/>
          <ac:spMkLst>
            <pc:docMk/>
            <pc:sldMk cId="4125832061" sldId="299"/>
            <ac:spMk id="5" creationId="{00000000-0000-0000-0000-000000000000}"/>
          </ac:spMkLst>
        </pc:spChg>
      </pc:sldChg>
      <pc:sldChg chg="modSp mod">
        <pc:chgData name="Le Manh Quan" userId="2f984887-39f4-4368-93b5-b670e85212db" providerId="ADAL" clId="{7340FE72-5354-CC48-90A7-096D45EDC397}" dt="2023-03-05T15:26:12.330" v="522" actId="1076"/>
        <pc:sldMkLst>
          <pc:docMk/>
          <pc:sldMk cId="2627695249" sldId="313"/>
        </pc:sldMkLst>
        <pc:spChg chg="mod">
          <ac:chgData name="Le Manh Quan" userId="2f984887-39f4-4368-93b5-b670e85212db" providerId="ADAL" clId="{7340FE72-5354-CC48-90A7-096D45EDC397}" dt="2023-03-05T15:26:12.330" v="522" actId="1076"/>
          <ac:spMkLst>
            <pc:docMk/>
            <pc:sldMk cId="2627695249" sldId="313"/>
            <ac:spMk id="3" creationId="{00000000-0000-0000-0000-000000000000}"/>
          </ac:spMkLst>
        </pc:spChg>
      </pc:sldChg>
      <pc:sldChg chg="modSp mod">
        <pc:chgData name="Le Manh Quan" userId="2f984887-39f4-4368-93b5-b670e85212db" providerId="ADAL" clId="{7340FE72-5354-CC48-90A7-096D45EDC397}" dt="2023-03-05T16:42:02.003" v="1685" actId="20577"/>
        <pc:sldMkLst>
          <pc:docMk/>
          <pc:sldMk cId="852815917" sldId="314"/>
        </pc:sldMkLst>
        <pc:spChg chg="mod">
          <ac:chgData name="Le Manh Quan" userId="2f984887-39f4-4368-93b5-b670e85212db" providerId="ADAL" clId="{7340FE72-5354-CC48-90A7-096D45EDC397}" dt="2023-03-05T16:42:02.003" v="1685" actId="20577"/>
          <ac:spMkLst>
            <pc:docMk/>
            <pc:sldMk cId="852815917" sldId="314"/>
            <ac:spMk id="3" creationId="{00000000-0000-0000-0000-000000000000}"/>
          </ac:spMkLst>
        </pc:spChg>
      </pc:sldChg>
      <pc:sldChg chg="modSp mod">
        <pc:chgData name="Le Manh Quan" userId="2f984887-39f4-4368-93b5-b670e85212db" providerId="ADAL" clId="{7340FE72-5354-CC48-90A7-096D45EDC397}" dt="2023-03-05T15:59:21.543" v="1119" actId="20577"/>
        <pc:sldMkLst>
          <pc:docMk/>
          <pc:sldMk cId="3534669388" sldId="321"/>
        </pc:sldMkLst>
        <pc:spChg chg="mod">
          <ac:chgData name="Le Manh Quan" userId="2f984887-39f4-4368-93b5-b670e85212db" providerId="ADAL" clId="{7340FE72-5354-CC48-90A7-096D45EDC397}" dt="2023-03-05T15:59:21.543" v="1119" actId="20577"/>
          <ac:spMkLst>
            <pc:docMk/>
            <pc:sldMk cId="3534669388" sldId="321"/>
            <ac:spMk id="3" creationId="{00000000-0000-0000-0000-000000000000}"/>
          </ac:spMkLst>
        </pc:spChg>
      </pc:sldChg>
      <pc:sldChg chg="del">
        <pc:chgData name="Le Manh Quan" userId="2f984887-39f4-4368-93b5-b670e85212db" providerId="ADAL" clId="{7340FE72-5354-CC48-90A7-096D45EDC397}" dt="2023-03-05T15:26:07.413" v="521" actId="2696"/>
        <pc:sldMkLst>
          <pc:docMk/>
          <pc:sldMk cId="4266203644" sldId="332"/>
        </pc:sldMkLst>
      </pc:sldChg>
      <pc:sldChg chg="del">
        <pc:chgData name="Le Manh Quan" userId="2f984887-39f4-4368-93b5-b670e85212db" providerId="ADAL" clId="{7340FE72-5354-CC48-90A7-096D45EDC397}" dt="2023-03-05T15:26:06.892" v="520" actId="2696"/>
        <pc:sldMkLst>
          <pc:docMk/>
          <pc:sldMk cId="2102417524" sldId="333"/>
        </pc:sldMkLst>
      </pc:sldChg>
      <pc:sldChg chg="addSp delSp modSp mod addAnim delAnim modAnim">
        <pc:chgData name="Le Manh Quan" userId="2f984887-39f4-4368-93b5-b670e85212db" providerId="ADAL" clId="{7340FE72-5354-CC48-90A7-096D45EDC397}" dt="2023-03-05T15:46:56.338" v="850" actId="1076"/>
        <pc:sldMkLst>
          <pc:docMk/>
          <pc:sldMk cId="2648929819" sldId="334"/>
        </pc:sldMkLst>
        <pc:spChg chg="del mod">
          <ac:chgData name="Le Manh Quan" userId="2f984887-39f4-4368-93b5-b670e85212db" providerId="ADAL" clId="{7340FE72-5354-CC48-90A7-096D45EDC397}" dt="2023-03-05T15:33:59.653" v="548" actId="478"/>
          <ac:spMkLst>
            <pc:docMk/>
            <pc:sldMk cId="2648929819" sldId="334"/>
            <ac:spMk id="2" creationId="{00000000-0000-0000-0000-000000000000}"/>
          </ac:spMkLst>
        </pc:spChg>
        <pc:spChg chg="add del mod">
          <ac:chgData name="Le Manh Quan" userId="2f984887-39f4-4368-93b5-b670e85212db" providerId="ADAL" clId="{7340FE72-5354-CC48-90A7-096D45EDC397}" dt="2023-03-05T15:33:59.653" v="548" actId="478"/>
          <ac:spMkLst>
            <pc:docMk/>
            <pc:sldMk cId="2648929819" sldId="334"/>
            <ac:spMk id="3" creationId="{00000000-0000-0000-0000-000000000000}"/>
          </ac:spMkLst>
        </pc:spChg>
        <pc:spChg chg="del">
          <ac:chgData name="Le Manh Quan" userId="2f984887-39f4-4368-93b5-b670e85212db" providerId="ADAL" clId="{7340FE72-5354-CC48-90A7-096D45EDC397}" dt="2023-03-05T15:33:59.653" v="548" actId="478"/>
          <ac:spMkLst>
            <pc:docMk/>
            <pc:sldMk cId="2648929819" sldId="334"/>
            <ac:spMk id="4" creationId="{00000000-0000-0000-0000-000000000000}"/>
          </ac:spMkLst>
        </pc:spChg>
        <pc:spChg chg="del">
          <ac:chgData name="Le Manh Quan" userId="2f984887-39f4-4368-93b5-b670e85212db" providerId="ADAL" clId="{7340FE72-5354-CC48-90A7-096D45EDC397}" dt="2023-03-05T15:33:59.653" v="548" actId="478"/>
          <ac:spMkLst>
            <pc:docMk/>
            <pc:sldMk cId="2648929819" sldId="334"/>
            <ac:spMk id="5" creationId="{00000000-0000-0000-0000-000000000000}"/>
          </ac:spMkLst>
        </pc:spChg>
        <pc:spChg chg="del">
          <ac:chgData name="Le Manh Quan" userId="2f984887-39f4-4368-93b5-b670e85212db" providerId="ADAL" clId="{7340FE72-5354-CC48-90A7-096D45EDC397}" dt="2023-03-05T15:33:59.653" v="548" actId="478"/>
          <ac:spMkLst>
            <pc:docMk/>
            <pc:sldMk cId="2648929819" sldId="334"/>
            <ac:spMk id="6" creationId="{00000000-0000-0000-0000-000000000000}"/>
          </ac:spMkLst>
        </pc:spChg>
        <pc:spChg chg="del">
          <ac:chgData name="Le Manh Quan" userId="2f984887-39f4-4368-93b5-b670e85212db" providerId="ADAL" clId="{7340FE72-5354-CC48-90A7-096D45EDC397}" dt="2023-03-05T15:33:59.653" v="548" actId="478"/>
          <ac:spMkLst>
            <pc:docMk/>
            <pc:sldMk cId="2648929819" sldId="334"/>
            <ac:spMk id="7" creationId="{00000000-0000-0000-0000-000000000000}"/>
          </ac:spMkLst>
        </pc:spChg>
        <pc:spChg chg="del">
          <ac:chgData name="Le Manh Quan" userId="2f984887-39f4-4368-93b5-b670e85212db" providerId="ADAL" clId="{7340FE72-5354-CC48-90A7-096D45EDC397}" dt="2023-03-05T15:35:07.638" v="624" actId="478"/>
          <ac:spMkLst>
            <pc:docMk/>
            <pc:sldMk cId="2648929819" sldId="334"/>
            <ac:spMk id="9" creationId="{00000000-0000-0000-0000-000000000000}"/>
          </ac:spMkLst>
        </pc:spChg>
        <pc:spChg chg="add mod">
          <ac:chgData name="Le Manh Quan" userId="2f984887-39f4-4368-93b5-b670e85212db" providerId="ADAL" clId="{7340FE72-5354-CC48-90A7-096D45EDC397}" dt="2023-03-05T15:35:14.884" v="629" actId="1076"/>
          <ac:spMkLst>
            <pc:docMk/>
            <pc:sldMk cId="2648929819" sldId="334"/>
            <ac:spMk id="10" creationId="{B7DEB300-8FDA-79FC-CA87-AA6AA8BC3B22}"/>
          </ac:spMkLst>
        </pc:spChg>
        <pc:spChg chg="add mod">
          <ac:chgData name="Le Manh Quan" userId="2f984887-39f4-4368-93b5-b670e85212db" providerId="ADAL" clId="{7340FE72-5354-CC48-90A7-096D45EDC397}" dt="2023-03-05T15:40:50.905" v="759" actId="122"/>
          <ac:spMkLst>
            <pc:docMk/>
            <pc:sldMk cId="2648929819" sldId="334"/>
            <ac:spMk id="11" creationId="{BA7C8A33-622B-8B96-3E78-46DE2BE243B4}"/>
          </ac:spMkLst>
        </pc:spChg>
        <pc:spChg chg="add del mod">
          <ac:chgData name="Le Manh Quan" userId="2f984887-39f4-4368-93b5-b670e85212db" providerId="ADAL" clId="{7340FE72-5354-CC48-90A7-096D45EDC397}" dt="2023-03-05T15:38:05.276" v="702" actId="478"/>
          <ac:spMkLst>
            <pc:docMk/>
            <pc:sldMk cId="2648929819" sldId="334"/>
            <ac:spMk id="12" creationId="{B8048CFD-8029-0339-7EB2-D46B00D748DC}"/>
          </ac:spMkLst>
        </pc:spChg>
        <pc:spChg chg="add mod">
          <ac:chgData name="Le Manh Quan" userId="2f984887-39f4-4368-93b5-b670e85212db" providerId="ADAL" clId="{7340FE72-5354-CC48-90A7-096D45EDC397}" dt="2023-03-05T15:46:56.338" v="850" actId="1076"/>
          <ac:spMkLst>
            <pc:docMk/>
            <pc:sldMk cId="2648929819" sldId="334"/>
            <ac:spMk id="13" creationId="{43E2195C-0C7F-26EA-4200-E8A9A373CAEE}"/>
          </ac:spMkLst>
        </pc:spChg>
        <pc:spChg chg="add mod">
          <ac:chgData name="Le Manh Quan" userId="2f984887-39f4-4368-93b5-b670e85212db" providerId="ADAL" clId="{7340FE72-5354-CC48-90A7-096D45EDC397}" dt="2023-03-05T15:46:56.338" v="850" actId="1076"/>
          <ac:spMkLst>
            <pc:docMk/>
            <pc:sldMk cId="2648929819" sldId="334"/>
            <ac:spMk id="14" creationId="{32F6BBDB-9969-87E9-EBC1-A3237560ED6B}"/>
          </ac:spMkLst>
        </pc:spChg>
        <pc:spChg chg="add mod">
          <ac:chgData name="Le Manh Quan" userId="2f984887-39f4-4368-93b5-b670e85212db" providerId="ADAL" clId="{7340FE72-5354-CC48-90A7-096D45EDC397}" dt="2023-03-05T15:46:56.338" v="850" actId="1076"/>
          <ac:spMkLst>
            <pc:docMk/>
            <pc:sldMk cId="2648929819" sldId="334"/>
            <ac:spMk id="15" creationId="{412CDF30-390F-52FD-8195-321A113C92B7}"/>
          </ac:spMkLst>
        </pc:spChg>
        <pc:spChg chg="add mod">
          <ac:chgData name="Le Manh Quan" userId="2f984887-39f4-4368-93b5-b670e85212db" providerId="ADAL" clId="{7340FE72-5354-CC48-90A7-096D45EDC397}" dt="2023-03-05T15:46:56.338" v="850" actId="1076"/>
          <ac:spMkLst>
            <pc:docMk/>
            <pc:sldMk cId="2648929819" sldId="334"/>
            <ac:spMk id="16" creationId="{CB21E468-A993-EAF2-E47E-86B43535E87E}"/>
          </ac:spMkLst>
        </pc:spChg>
        <pc:spChg chg="add mod">
          <ac:chgData name="Le Manh Quan" userId="2f984887-39f4-4368-93b5-b670e85212db" providerId="ADAL" clId="{7340FE72-5354-CC48-90A7-096D45EDC397}" dt="2023-03-05T15:46:56.338" v="850" actId="1076"/>
          <ac:spMkLst>
            <pc:docMk/>
            <pc:sldMk cId="2648929819" sldId="334"/>
            <ac:spMk id="17" creationId="{9934AE42-60C1-AB3C-24A1-D2EF3D045E18}"/>
          </ac:spMkLst>
        </pc:spChg>
        <pc:spChg chg="add mod">
          <ac:chgData name="Le Manh Quan" userId="2f984887-39f4-4368-93b5-b670e85212db" providerId="ADAL" clId="{7340FE72-5354-CC48-90A7-096D45EDC397}" dt="2023-03-05T15:46:56.338" v="850" actId="1076"/>
          <ac:spMkLst>
            <pc:docMk/>
            <pc:sldMk cId="2648929819" sldId="334"/>
            <ac:spMk id="18" creationId="{37F9500D-22EA-159F-9D11-86F564D22312}"/>
          </ac:spMkLst>
        </pc:spChg>
        <pc:spChg chg="add mod">
          <ac:chgData name="Le Manh Quan" userId="2f984887-39f4-4368-93b5-b670e85212db" providerId="ADAL" clId="{7340FE72-5354-CC48-90A7-096D45EDC397}" dt="2023-03-05T15:46:56.338" v="850" actId="1076"/>
          <ac:spMkLst>
            <pc:docMk/>
            <pc:sldMk cId="2648929819" sldId="334"/>
            <ac:spMk id="19" creationId="{61F5107A-EA72-DDB6-47A8-BEE90FF2DFFB}"/>
          </ac:spMkLst>
        </pc:spChg>
        <pc:spChg chg="add mod">
          <ac:chgData name="Le Manh Quan" userId="2f984887-39f4-4368-93b5-b670e85212db" providerId="ADAL" clId="{7340FE72-5354-CC48-90A7-096D45EDC397}" dt="2023-03-05T15:46:56.338" v="850" actId="1076"/>
          <ac:spMkLst>
            <pc:docMk/>
            <pc:sldMk cId="2648929819" sldId="334"/>
            <ac:spMk id="20" creationId="{5A65815A-0C17-3BCC-375D-5352BF603DE9}"/>
          </ac:spMkLst>
        </pc:spChg>
        <pc:spChg chg="add mod">
          <ac:chgData name="Le Manh Quan" userId="2f984887-39f4-4368-93b5-b670e85212db" providerId="ADAL" clId="{7340FE72-5354-CC48-90A7-096D45EDC397}" dt="2023-03-05T15:46:56.338" v="850" actId="1076"/>
          <ac:spMkLst>
            <pc:docMk/>
            <pc:sldMk cId="2648929819" sldId="334"/>
            <ac:spMk id="21" creationId="{B1392465-B753-97E2-085A-864C9C7735E3}"/>
          </ac:spMkLst>
        </pc:spChg>
        <pc:picChg chg="del">
          <ac:chgData name="Le Manh Quan" userId="2f984887-39f4-4368-93b5-b670e85212db" providerId="ADAL" clId="{7340FE72-5354-CC48-90A7-096D45EDC397}" dt="2023-03-05T15:33:59.653" v="548" actId="478"/>
          <ac:picMkLst>
            <pc:docMk/>
            <pc:sldMk cId="2648929819" sldId="334"/>
            <ac:picMk id="8" creationId="{00000000-0000-0000-0000-000000000000}"/>
          </ac:picMkLst>
        </pc:picChg>
        <pc:picChg chg="add mod">
          <ac:chgData name="Le Manh Quan" userId="2f984887-39f4-4368-93b5-b670e85212db" providerId="ADAL" clId="{7340FE72-5354-CC48-90A7-096D45EDC397}" dt="2023-03-05T15:44:42.319" v="830" actId="1076"/>
          <ac:picMkLst>
            <pc:docMk/>
            <pc:sldMk cId="2648929819" sldId="334"/>
            <ac:picMk id="22" creationId="{94DE1938-F942-6FE5-E5AE-FDD22C766BC5}"/>
          </ac:picMkLst>
        </pc:picChg>
      </pc:sldChg>
      <pc:sldChg chg="del">
        <pc:chgData name="Le Manh Quan" userId="2f984887-39f4-4368-93b5-b670e85212db" providerId="ADAL" clId="{7340FE72-5354-CC48-90A7-096D45EDC397}" dt="2023-03-05T15:48:12.675" v="851" actId="2696"/>
        <pc:sldMkLst>
          <pc:docMk/>
          <pc:sldMk cId="2136962945" sldId="335"/>
        </pc:sldMkLst>
      </pc:sldChg>
      <pc:sldChg chg="addSp delSp modSp mod delAnim modAnim">
        <pc:chgData name="Le Manh Quan" userId="2f984887-39f4-4368-93b5-b670e85212db" providerId="ADAL" clId="{7340FE72-5354-CC48-90A7-096D45EDC397}" dt="2023-03-05T15:58:41.039" v="1102"/>
        <pc:sldMkLst>
          <pc:docMk/>
          <pc:sldMk cId="1368729174" sldId="336"/>
        </pc:sldMkLst>
        <pc:spChg chg="del">
          <ac:chgData name="Le Manh Quan" userId="2f984887-39f4-4368-93b5-b670e85212db" providerId="ADAL" clId="{7340FE72-5354-CC48-90A7-096D45EDC397}" dt="2023-03-05T15:48:30.795" v="852" actId="478"/>
          <ac:spMkLst>
            <pc:docMk/>
            <pc:sldMk cId="1368729174" sldId="336"/>
            <ac:spMk id="2" creationId="{00000000-0000-0000-0000-000000000000}"/>
          </ac:spMkLst>
        </pc:spChg>
        <pc:spChg chg="del">
          <ac:chgData name="Le Manh Quan" userId="2f984887-39f4-4368-93b5-b670e85212db" providerId="ADAL" clId="{7340FE72-5354-CC48-90A7-096D45EDC397}" dt="2023-03-05T15:48:32.342" v="853" actId="478"/>
          <ac:spMkLst>
            <pc:docMk/>
            <pc:sldMk cId="1368729174" sldId="336"/>
            <ac:spMk id="3" creationId="{00000000-0000-0000-0000-000000000000}"/>
          </ac:spMkLst>
        </pc:spChg>
        <pc:spChg chg="del">
          <ac:chgData name="Le Manh Quan" userId="2f984887-39f4-4368-93b5-b670e85212db" providerId="ADAL" clId="{7340FE72-5354-CC48-90A7-096D45EDC397}" dt="2023-03-05T15:48:30.795" v="852" actId="478"/>
          <ac:spMkLst>
            <pc:docMk/>
            <pc:sldMk cId="1368729174" sldId="336"/>
            <ac:spMk id="4" creationId="{00000000-0000-0000-0000-000000000000}"/>
          </ac:spMkLst>
        </pc:spChg>
        <pc:spChg chg="add mod">
          <ac:chgData name="Le Manh Quan" userId="2f984887-39f4-4368-93b5-b670e85212db" providerId="ADAL" clId="{7340FE72-5354-CC48-90A7-096D45EDC397}" dt="2023-03-05T15:49:20.229" v="919" actId="20577"/>
          <ac:spMkLst>
            <pc:docMk/>
            <pc:sldMk cId="1368729174" sldId="336"/>
            <ac:spMk id="5" creationId="{FFA8403B-16BC-8B04-91B3-F3C2C72E8E2E}"/>
          </ac:spMkLst>
        </pc:spChg>
        <pc:spChg chg="del">
          <ac:chgData name="Le Manh Quan" userId="2f984887-39f4-4368-93b5-b670e85212db" providerId="ADAL" clId="{7340FE72-5354-CC48-90A7-096D45EDC397}" dt="2023-03-05T15:48:30.795" v="852" actId="478"/>
          <ac:spMkLst>
            <pc:docMk/>
            <pc:sldMk cId="1368729174" sldId="336"/>
            <ac:spMk id="7" creationId="{00000000-0000-0000-0000-000000000000}"/>
          </ac:spMkLst>
        </pc:spChg>
        <pc:spChg chg="del">
          <ac:chgData name="Le Manh Quan" userId="2f984887-39f4-4368-93b5-b670e85212db" providerId="ADAL" clId="{7340FE72-5354-CC48-90A7-096D45EDC397}" dt="2023-03-05T15:48:30.795" v="852" actId="478"/>
          <ac:spMkLst>
            <pc:docMk/>
            <pc:sldMk cId="1368729174" sldId="336"/>
            <ac:spMk id="8" creationId="{00000000-0000-0000-0000-000000000000}"/>
          </ac:spMkLst>
        </pc:spChg>
        <pc:spChg chg="del">
          <ac:chgData name="Le Manh Quan" userId="2f984887-39f4-4368-93b5-b670e85212db" providerId="ADAL" clId="{7340FE72-5354-CC48-90A7-096D45EDC397}" dt="2023-03-05T15:48:30.795" v="852" actId="478"/>
          <ac:spMkLst>
            <pc:docMk/>
            <pc:sldMk cId="1368729174" sldId="336"/>
            <ac:spMk id="9" creationId="{00000000-0000-0000-0000-000000000000}"/>
          </ac:spMkLst>
        </pc:spChg>
        <pc:spChg chg="del">
          <ac:chgData name="Le Manh Quan" userId="2f984887-39f4-4368-93b5-b670e85212db" providerId="ADAL" clId="{7340FE72-5354-CC48-90A7-096D45EDC397}" dt="2023-03-05T15:48:30.795" v="852" actId="478"/>
          <ac:spMkLst>
            <pc:docMk/>
            <pc:sldMk cId="1368729174" sldId="336"/>
            <ac:spMk id="10" creationId="{00000000-0000-0000-0000-000000000000}"/>
          </ac:spMkLst>
        </pc:spChg>
        <pc:spChg chg="del">
          <ac:chgData name="Le Manh Quan" userId="2f984887-39f4-4368-93b5-b670e85212db" providerId="ADAL" clId="{7340FE72-5354-CC48-90A7-096D45EDC397}" dt="2023-03-05T15:48:30.795" v="852" actId="478"/>
          <ac:spMkLst>
            <pc:docMk/>
            <pc:sldMk cId="1368729174" sldId="336"/>
            <ac:spMk id="11" creationId="{00000000-0000-0000-0000-000000000000}"/>
          </ac:spMkLst>
        </pc:spChg>
        <pc:spChg chg="del">
          <ac:chgData name="Le Manh Quan" userId="2f984887-39f4-4368-93b5-b670e85212db" providerId="ADAL" clId="{7340FE72-5354-CC48-90A7-096D45EDC397}" dt="2023-03-05T15:48:37.006" v="855" actId="478"/>
          <ac:spMkLst>
            <pc:docMk/>
            <pc:sldMk cId="1368729174" sldId="336"/>
            <ac:spMk id="13" creationId="{00000000-0000-0000-0000-000000000000}"/>
          </ac:spMkLst>
        </pc:spChg>
        <pc:spChg chg="del">
          <ac:chgData name="Le Manh Quan" userId="2f984887-39f4-4368-93b5-b670e85212db" providerId="ADAL" clId="{7340FE72-5354-CC48-90A7-096D45EDC397}" dt="2023-03-05T15:48:38.285" v="856" actId="478"/>
          <ac:spMkLst>
            <pc:docMk/>
            <pc:sldMk cId="1368729174" sldId="336"/>
            <ac:spMk id="14" creationId="{00000000-0000-0000-0000-000000000000}"/>
          </ac:spMkLst>
        </pc:spChg>
        <pc:spChg chg="add mod">
          <ac:chgData name="Le Manh Quan" userId="2f984887-39f4-4368-93b5-b670e85212db" providerId="ADAL" clId="{7340FE72-5354-CC48-90A7-096D45EDC397}" dt="2023-03-05T15:54:28.629" v="994" actId="1076"/>
          <ac:spMkLst>
            <pc:docMk/>
            <pc:sldMk cId="1368729174" sldId="336"/>
            <ac:spMk id="17" creationId="{6CACDAFB-660D-6DD9-1D0D-E0C9FF5F926E}"/>
          </ac:spMkLst>
        </pc:spChg>
        <pc:spChg chg="add mod">
          <ac:chgData name="Le Manh Quan" userId="2f984887-39f4-4368-93b5-b670e85212db" providerId="ADAL" clId="{7340FE72-5354-CC48-90A7-096D45EDC397}" dt="2023-03-05T15:54:32.977" v="995" actId="1076"/>
          <ac:spMkLst>
            <pc:docMk/>
            <pc:sldMk cId="1368729174" sldId="336"/>
            <ac:spMk id="18" creationId="{1BB9DB07-B92C-A816-1DE5-BA5C9D6811F0}"/>
          </ac:spMkLst>
        </pc:spChg>
        <pc:spChg chg="add mod">
          <ac:chgData name="Le Manh Quan" userId="2f984887-39f4-4368-93b5-b670e85212db" providerId="ADAL" clId="{7340FE72-5354-CC48-90A7-096D45EDC397}" dt="2023-03-05T15:54:25.016" v="993" actId="120"/>
          <ac:spMkLst>
            <pc:docMk/>
            <pc:sldMk cId="1368729174" sldId="336"/>
            <ac:spMk id="19" creationId="{40FA2D84-E547-0B11-8E09-456546910552}"/>
          </ac:spMkLst>
        </pc:spChg>
        <pc:spChg chg="add mod">
          <ac:chgData name="Le Manh Quan" userId="2f984887-39f4-4368-93b5-b670e85212db" providerId="ADAL" clId="{7340FE72-5354-CC48-90A7-096D45EDC397}" dt="2023-03-05T15:55:22.636" v="1000" actId="207"/>
          <ac:spMkLst>
            <pc:docMk/>
            <pc:sldMk cId="1368729174" sldId="336"/>
            <ac:spMk id="20" creationId="{19021503-C5FF-06B0-5360-6D282B66AFDF}"/>
          </ac:spMkLst>
        </pc:spChg>
        <pc:spChg chg="add mod">
          <ac:chgData name="Le Manh Quan" userId="2f984887-39f4-4368-93b5-b670e85212db" providerId="ADAL" clId="{7340FE72-5354-CC48-90A7-096D45EDC397}" dt="2023-03-05T15:56:08.254" v="1004" actId="207"/>
          <ac:spMkLst>
            <pc:docMk/>
            <pc:sldMk cId="1368729174" sldId="336"/>
            <ac:spMk id="21" creationId="{EBCEB357-550F-33E8-C2C1-6C955AE75FE9}"/>
          </ac:spMkLst>
        </pc:spChg>
        <pc:spChg chg="add mod">
          <ac:chgData name="Le Manh Quan" userId="2f984887-39f4-4368-93b5-b670e85212db" providerId="ADAL" clId="{7340FE72-5354-CC48-90A7-096D45EDC397}" dt="2023-03-05T15:57:56.121" v="1095" actId="20577"/>
          <ac:spMkLst>
            <pc:docMk/>
            <pc:sldMk cId="1368729174" sldId="336"/>
            <ac:spMk id="25" creationId="{DCE37851-0202-0510-4894-6EEB4530225F}"/>
          </ac:spMkLst>
        </pc:spChg>
        <pc:spChg chg="add mod">
          <ac:chgData name="Le Manh Quan" userId="2f984887-39f4-4368-93b5-b670e85212db" providerId="ADAL" clId="{7340FE72-5354-CC48-90A7-096D45EDC397}" dt="2023-03-05T15:58:23.991" v="1099" actId="767"/>
          <ac:spMkLst>
            <pc:docMk/>
            <pc:sldMk cId="1368729174" sldId="336"/>
            <ac:spMk id="26" creationId="{E27C9728-EE10-1358-26B4-3D41674E7C07}"/>
          </ac:spMkLst>
        </pc:spChg>
        <pc:picChg chg="del">
          <ac:chgData name="Le Manh Quan" userId="2f984887-39f4-4368-93b5-b670e85212db" providerId="ADAL" clId="{7340FE72-5354-CC48-90A7-096D45EDC397}" dt="2023-03-05T15:48:50.401" v="859" actId="478"/>
          <ac:picMkLst>
            <pc:docMk/>
            <pc:sldMk cId="1368729174" sldId="336"/>
            <ac:picMk id="12" creationId="{00000000-0000-0000-0000-000000000000}"/>
          </ac:picMkLst>
        </pc:picChg>
        <pc:picChg chg="add mod">
          <ac:chgData name="Le Manh Quan" userId="2f984887-39f4-4368-93b5-b670e85212db" providerId="ADAL" clId="{7340FE72-5354-CC48-90A7-096D45EDC397}" dt="2023-03-05T15:49:36.567" v="923" actId="1076"/>
          <ac:picMkLst>
            <pc:docMk/>
            <pc:sldMk cId="1368729174" sldId="336"/>
            <ac:picMk id="15" creationId="{8FE6D824-9421-FCB3-79CE-A964204C861E}"/>
          </ac:picMkLst>
        </pc:picChg>
        <pc:picChg chg="add mod">
          <ac:chgData name="Le Manh Quan" userId="2f984887-39f4-4368-93b5-b670e85212db" providerId="ADAL" clId="{7340FE72-5354-CC48-90A7-096D45EDC397}" dt="2023-03-05T15:50:52.900" v="926" actId="1076"/>
          <ac:picMkLst>
            <pc:docMk/>
            <pc:sldMk cId="1368729174" sldId="336"/>
            <ac:picMk id="16" creationId="{C87D4B33-5D5E-ADDF-DD5F-AB7B32AC8130}"/>
          </ac:picMkLst>
        </pc:picChg>
        <pc:cxnChg chg="add mod">
          <ac:chgData name="Le Manh Quan" userId="2f984887-39f4-4368-93b5-b670e85212db" providerId="ADAL" clId="{7340FE72-5354-CC48-90A7-096D45EDC397}" dt="2023-03-05T15:56:33.016" v="1009" actId="1076"/>
          <ac:cxnSpMkLst>
            <pc:docMk/>
            <pc:sldMk cId="1368729174" sldId="336"/>
            <ac:cxnSpMk id="23" creationId="{314CB458-DFD4-1A07-C53C-9173EDEB877B}"/>
          </ac:cxnSpMkLst>
        </pc:cxnChg>
      </pc:sldChg>
      <pc:sldChg chg="del">
        <pc:chgData name="Le Manh Quan" userId="2f984887-39f4-4368-93b5-b670e85212db" providerId="ADAL" clId="{7340FE72-5354-CC48-90A7-096D45EDC397}" dt="2023-03-05T16:32:34.665" v="1531" actId="2696"/>
        <pc:sldMkLst>
          <pc:docMk/>
          <pc:sldMk cId="4253726296" sldId="337"/>
        </pc:sldMkLst>
      </pc:sldChg>
      <pc:sldChg chg="del">
        <pc:chgData name="Le Manh Quan" userId="2f984887-39f4-4368-93b5-b670e85212db" providerId="ADAL" clId="{7340FE72-5354-CC48-90A7-096D45EDC397}" dt="2023-03-05T16:32:37.439" v="1532" actId="2696"/>
        <pc:sldMkLst>
          <pc:docMk/>
          <pc:sldMk cId="190321918" sldId="338"/>
        </pc:sldMkLst>
      </pc:sldChg>
      <pc:sldChg chg="del">
        <pc:chgData name="Le Manh Quan" userId="2f984887-39f4-4368-93b5-b670e85212db" providerId="ADAL" clId="{7340FE72-5354-CC48-90A7-096D45EDC397}" dt="2023-03-05T16:32:38.002" v="1533" actId="2696"/>
        <pc:sldMkLst>
          <pc:docMk/>
          <pc:sldMk cId="600184200" sldId="339"/>
        </pc:sldMkLst>
      </pc:sldChg>
      <pc:sldChg chg="del">
        <pc:chgData name="Le Manh Quan" userId="2f984887-39f4-4368-93b5-b670e85212db" providerId="ADAL" clId="{7340FE72-5354-CC48-90A7-096D45EDC397}" dt="2023-03-05T16:32:38.667" v="1534" actId="2696"/>
        <pc:sldMkLst>
          <pc:docMk/>
          <pc:sldMk cId="295457464" sldId="340"/>
        </pc:sldMkLst>
      </pc:sldChg>
      <pc:sldChg chg="del">
        <pc:chgData name="Le Manh Quan" userId="2f984887-39f4-4368-93b5-b670e85212db" providerId="ADAL" clId="{7340FE72-5354-CC48-90A7-096D45EDC397}" dt="2023-03-05T16:32:39.503" v="1535" actId="2696"/>
        <pc:sldMkLst>
          <pc:docMk/>
          <pc:sldMk cId="1555318704" sldId="341"/>
        </pc:sldMkLst>
      </pc:sldChg>
      <pc:sldChg chg="del">
        <pc:chgData name="Le Manh Quan" userId="2f984887-39f4-4368-93b5-b670e85212db" providerId="ADAL" clId="{7340FE72-5354-CC48-90A7-096D45EDC397}" dt="2023-03-05T16:32:39.966" v="1536" actId="2696"/>
        <pc:sldMkLst>
          <pc:docMk/>
          <pc:sldMk cId="3724131783" sldId="342"/>
        </pc:sldMkLst>
      </pc:sldChg>
      <pc:sldChg chg="del">
        <pc:chgData name="Le Manh Quan" userId="2f984887-39f4-4368-93b5-b670e85212db" providerId="ADAL" clId="{7340FE72-5354-CC48-90A7-096D45EDC397}" dt="2023-03-05T16:51:30.328" v="1900" actId="2696"/>
        <pc:sldMkLst>
          <pc:docMk/>
          <pc:sldMk cId="1288844662" sldId="343"/>
        </pc:sldMkLst>
      </pc:sldChg>
      <pc:sldChg chg="addSp delSp modSp mod addAnim delAnim modAnim">
        <pc:chgData name="Le Manh Quan" userId="2f984887-39f4-4368-93b5-b670e85212db" providerId="ADAL" clId="{7340FE72-5354-CC48-90A7-096D45EDC397}" dt="2023-03-05T16:39:50.617" v="1676" actId="1076"/>
        <pc:sldMkLst>
          <pc:docMk/>
          <pc:sldMk cId="179385622" sldId="344"/>
        </pc:sldMkLst>
        <pc:spChg chg="del mod">
          <ac:chgData name="Le Manh Quan" userId="2f984887-39f4-4368-93b5-b670e85212db" providerId="ADAL" clId="{7340FE72-5354-CC48-90A7-096D45EDC397}" dt="2023-03-05T16:34:52.478" v="1541" actId="478"/>
          <ac:spMkLst>
            <pc:docMk/>
            <pc:sldMk cId="179385622" sldId="344"/>
            <ac:spMk id="2" creationId="{00000000-0000-0000-0000-000000000000}"/>
          </ac:spMkLst>
        </pc:spChg>
        <pc:spChg chg="del">
          <ac:chgData name="Le Manh Quan" userId="2f984887-39f4-4368-93b5-b670e85212db" providerId="ADAL" clId="{7340FE72-5354-CC48-90A7-096D45EDC397}" dt="2023-03-05T16:34:54.292" v="1542" actId="478"/>
          <ac:spMkLst>
            <pc:docMk/>
            <pc:sldMk cId="179385622" sldId="344"/>
            <ac:spMk id="3" creationId="{00000000-0000-0000-0000-000000000000}"/>
          </ac:spMkLst>
        </pc:spChg>
        <pc:spChg chg="add mod">
          <ac:chgData name="Le Manh Quan" userId="2f984887-39f4-4368-93b5-b670e85212db" providerId="ADAL" clId="{7340FE72-5354-CC48-90A7-096D45EDC397}" dt="2023-03-05T16:35:57.252" v="1633" actId="1076"/>
          <ac:spMkLst>
            <pc:docMk/>
            <pc:sldMk cId="179385622" sldId="344"/>
            <ac:spMk id="4" creationId="{6A3E87E9-A088-E67D-2969-6FC20213D435}"/>
          </ac:spMkLst>
        </pc:spChg>
        <pc:spChg chg="del">
          <ac:chgData name="Le Manh Quan" userId="2f984887-39f4-4368-93b5-b670e85212db" providerId="ADAL" clId="{7340FE72-5354-CC48-90A7-096D45EDC397}" dt="2023-03-05T16:34:48.336" v="1538" actId="478"/>
          <ac:spMkLst>
            <pc:docMk/>
            <pc:sldMk cId="179385622" sldId="344"/>
            <ac:spMk id="6" creationId="{00000000-0000-0000-0000-000000000000}"/>
          </ac:spMkLst>
        </pc:spChg>
        <pc:spChg chg="del">
          <ac:chgData name="Le Manh Quan" userId="2f984887-39f4-4368-93b5-b670e85212db" providerId="ADAL" clId="{7340FE72-5354-CC48-90A7-096D45EDC397}" dt="2023-03-05T16:34:46.751" v="1537" actId="478"/>
          <ac:spMkLst>
            <pc:docMk/>
            <pc:sldMk cId="179385622" sldId="344"/>
            <ac:spMk id="7" creationId="{00000000-0000-0000-0000-000000000000}"/>
          </ac:spMkLst>
        </pc:spChg>
        <pc:spChg chg="add mod">
          <ac:chgData name="Le Manh Quan" userId="2f984887-39f4-4368-93b5-b670e85212db" providerId="ADAL" clId="{7340FE72-5354-CC48-90A7-096D45EDC397}" dt="2023-03-05T16:39:34.486" v="1673" actId="1076"/>
          <ac:spMkLst>
            <pc:docMk/>
            <pc:sldMk cId="179385622" sldId="344"/>
            <ac:spMk id="9" creationId="{51A542B9-D4A0-97B9-A511-CAF6210A68D8}"/>
          </ac:spMkLst>
        </pc:spChg>
        <pc:spChg chg="add del mod">
          <ac:chgData name="Le Manh Quan" userId="2f984887-39f4-4368-93b5-b670e85212db" providerId="ADAL" clId="{7340FE72-5354-CC48-90A7-096D45EDC397}" dt="2023-03-05T16:38:57.919" v="1663" actId="1076"/>
          <ac:spMkLst>
            <pc:docMk/>
            <pc:sldMk cId="179385622" sldId="344"/>
            <ac:spMk id="10" creationId="{8A79FC6A-9A3C-7561-CC58-107EEBBE9DAD}"/>
          </ac:spMkLst>
        </pc:spChg>
        <pc:spChg chg="add del mod">
          <ac:chgData name="Le Manh Quan" userId="2f984887-39f4-4368-93b5-b670e85212db" providerId="ADAL" clId="{7340FE72-5354-CC48-90A7-096D45EDC397}" dt="2023-03-05T16:36:56.216" v="1641"/>
          <ac:spMkLst>
            <pc:docMk/>
            <pc:sldMk cId="179385622" sldId="344"/>
            <ac:spMk id="11" creationId="{96A4A29E-A354-096F-0898-64DCDC285FD5}"/>
          </ac:spMkLst>
        </pc:spChg>
        <pc:spChg chg="add mod">
          <ac:chgData name="Le Manh Quan" userId="2f984887-39f4-4368-93b5-b670e85212db" providerId="ADAL" clId="{7340FE72-5354-CC48-90A7-096D45EDC397}" dt="2023-03-05T16:39:03.586" v="1664" actId="1076"/>
          <ac:spMkLst>
            <pc:docMk/>
            <pc:sldMk cId="179385622" sldId="344"/>
            <ac:spMk id="12" creationId="{0D4135A2-10D0-860A-50A3-68911B84E1C6}"/>
          </ac:spMkLst>
        </pc:spChg>
        <pc:spChg chg="add mod">
          <ac:chgData name="Le Manh Quan" userId="2f984887-39f4-4368-93b5-b670e85212db" providerId="ADAL" clId="{7340FE72-5354-CC48-90A7-096D45EDC397}" dt="2023-03-05T16:39:50.617" v="1676" actId="1076"/>
          <ac:spMkLst>
            <pc:docMk/>
            <pc:sldMk cId="179385622" sldId="344"/>
            <ac:spMk id="13" creationId="{BD756875-EF80-93C9-E592-47F9D21ADFDB}"/>
          </ac:spMkLst>
        </pc:spChg>
        <pc:spChg chg="add mod">
          <ac:chgData name="Le Manh Quan" userId="2f984887-39f4-4368-93b5-b670e85212db" providerId="ADAL" clId="{7340FE72-5354-CC48-90A7-096D45EDC397}" dt="2023-03-05T16:39:17.201" v="1669" actId="1076"/>
          <ac:spMkLst>
            <pc:docMk/>
            <pc:sldMk cId="179385622" sldId="344"/>
            <ac:spMk id="14" creationId="{292A91DF-18F0-2C8E-781D-5643764D0FC6}"/>
          </ac:spMkLst>
        </pc:spChg>
        <pc:spChg chg="add mod">
          <ac:chgData name="Le Manh Quan" userId="2f984887-39f4-4368-93b5-b670e85212db" providerId="ADAL" clId="{7340FE72-5354-CC48-90A7-096D45EDC397}" dt="2023-03-05T16:39:29.152" v="1672" actId="1076"/>
          <ac:spMkLst>
            <pc:docMk/>
            <pc:sldMk cId="179385622" sldId="344"/>
            <ac:spMk id="15" creationId="{CA2F1DFB-3ED0-AAE1-6239-1D7116566B0A}"/>
          </ac:spMkLst>
        </pc:spChg>
        <pc:picChg chg="add mod">
          <ac:chgData name="Le Manh Quan" userId="2f984887-39f4-4368-93b5-b670e85212db" providerId="ADAL" clId="{7340FE72-5354-CC48-90A7-096D45EDC397}" dt="2023-03-05T16:38:52.129" v="1661" actId="1076"/>
          <ac:picMkLst>
            <pc:docMk/>
            <pc:sldMk cId="179385622" sldId="344"/>
            <ac:picMk id="8" creationId="{4D1F2543-264D-5654-9550-D75C9C1B3F1F}"/>
          </ac:picMkLst>
        </pc:picChg>
      </pc:sldChg>
      <pc:sldChg chg="del">
        <pc:chgData name="Le Manh Quan" userId="2f984887-39f4-4368-93b5-b670e85212db" providerId="ADAL" clId="{7340FE72-5354-CC48-90A7-096D45EDC397}" dt="2023-03-05T16:51:30.800" v="1901" actId="2696"/>
        <pc:sldMkLst>
          <pc:docMk/>
          <pc:sldMk cId="3463264924" sldId="345"/>
        </pc:sldMkLst>
      </pc:sldChg>
      <pc:sldChg chg="addSp delSp modSp mod">
        <pc:chgData name="Le Manh Quan" userId="2f984887-39f4-4368-93b5-b670e85212db" providerId="ADAL" clId="{7340FE72-5354-CC48-90A7-096D45EDC397}" dt="2023-03-05T16:54:16.749" v="2001" actId="1076"/>
        <pc:sldMkLst>
          <pc:docMk/>
          <pc:sldMk cId="2108109302" sldId="346"/>
        </pc:sldMkLst>
        <pc:spChg chg="del">
          <ac:chgData name="Le Manh Quan" userId="2f984887-39f4-4368-93b5-b670e85212db" providerId="ADAL" clId="{7340FE72-5354-CC48-90A7-096D45EDC397}" dt="2023-03-05T16:52:12.359" v="1909" actId="478"/>
          <ac:spMkLst>
            <pc:docMk/>
            <pc:sldMk cId="2108109302" sldId="346"/>
            <ac:spMk id="3" creationId="{00000000-0000-0000-0000-000000000000}"/>
          </ac:spMkLst>
        </pc:spChg>
        <pc:spChg chg="mod">
          <ac:chgData name="Le Manh Quan" userId="2f984887-39f4-4368-93b5-b670e85212db" providerId="ADAL" clId="{7340FE72-5354-CC48-90A7-096D45EDC397}" dt="2023-03-05T16:54:16.749" v="2001" actId="1076"/>
          <ac:spMkLst>
            <pc:docMk/>
            <pc:sldMk cId="2108109302" sldId="346"/>
            <ac:spMk id="4" creationId="{00000000-0000-0000-0000-000000000000}"/>
          </ac:spMkLst>
        </pc:spChg>
        <pc:spChg chg="add mod">
          <ac:chgData name="Le Manh Quan" userId="2f984887-39f4-4368-93b5-b670e85212db" providerId="ADAL" clId="{7340FE72-5354-CC48-90A7-096D45EDC397}" dt="2023-03-05T16:52:52.112" v="1992" actId="20577"/>
          <ac:spMkLst>
            <pc:docMk/>
            <pc:sldMk cId="2108109302" sldId="346"/>
            <ac:spMk id="5" creationId="{3FCA5E82-960D-0F90-0EC4-58CC14B6B2EE}"/>
          </ac:spMkLst>
        </pc:spChg>
      </pc:sldChg>
      <pc:sldChg chg="del">
        <pc:chgData name="Le Manh Quan" userId="2f984887-39f4-4368-93b5-b670e85212db" providerId="ADAL" clId="{7340FE72-5354-CC48-90A7-096D45EDC397}" dt="2023-03-05T16:51:34.557" v="1902" actId="2696"/>
        <pc:sldMkLst>
          <pc:docMk/>
          <pc:sldMk cId="3281585682" sldId="347"/>
        </pc:sldMkLst>
      </pc:sldChg>
      <pc:sldChg chg="addSp modSp new mod modAnim">
        <pc:chgData name="Le Manh Quan" userId="2f984887-39f4-4368-93b5-b670e85212db" providerId="ADAL" clId="{7340FE72-5354-CC48-90A7-096D45EDC397}" dt="2023-03-05T15:21:02.270" v="519"/>
        <pc:sldMkLst>
          <pc:docMk/>
          <pc:sldMk cId="3233310986" sldId="348"/>
        </pc:sldMkLst>
        <pc:spChg chg="add mod">
          <ac:chgData name="Le Manh Quan" userId="2f984887-39f4-4368-93b5-b670e85212db" providerId="ADAL" clId="{7340FE72-5354-CC48-90A7-096D45EDC397}" dt="2023-03-05T15:18:26.232" v="274" actId="1076"/>
          <ac:spMkLst>
            <pc:docMk/>
            <pc:sldMk cId="3233310986" sldId="348"/>
            <ac:spMk id="2" creationId="{D08E0CA6-522D-A084-3D31-4283CEDDD34E}"/>
          </ac:spMkLst>
        </pc:spChg>
        <pc:spChg chg="add mod">
          <ac:chgData name="Le Manh Quan" userId="2f984887-39f4-4368-93b5-b670e85212db" providerId="ADAL" clId="{7340FE72-5354-CC48-90A7-096D45EDC397}" dt="2023-03-05T15:20:43.566" v="517" actId="2710"/>
          <ac:spMkLst>
            <pc:docMk/>
            <pc:sldMk cId="3233310986" sldId="348"/>
            <ac:spMk id="3" creationId="{C17FFE9F-E13C-17A9-FED8-3BB2C81711A7}"/>
          </ac:spMkLst>
        </pc:spChg>
      </pc:sldChg>
      <pc:sldChg chg="addSp delSp modSp new mod">
        <pc:chgData name="Le Manh Quan" userId="2f984887-39f4-4368-93b5-b670e85212db" providerId="ADAL" clId="{7340FE72-5354-CC48-90A7-096D45EDC397}" dt="2023-03-05T15:35:02.452" v="623" actId="1076"/>
        <pc:sldMkLst>
          <pc:docMk/>
          <pc:sldMk cId="1286699804" sldId="349"/>
        </pc:sldMkLst>
        <pc:spChg chg="add del mod">
          <ac:chgData name="Le Manh Quan" userId="2f984887-39f4-4368-93b5-b670e85212db" providerId="ADAL" clId="{7340FE72-5354-CC48-90A7-096D45EDC397}" dt="2023-03-05T15:34:57.800" v="620" actId="478"/>
          <ac:spMkLst>
            <pc:docMk/>
            <pc:sldMk cId="1286699804" sldId="349"/>
            <ac:spMk id="4" creationId="{8579EF93-8648-D26A-576E-AADCFD185DE7}"/>
          </ac:spMkLst>
        </pc:spChg>
        <pc:picChg chg="add mod">
          <ac:chgData name="Le Manh Quan" userId="2f984887-39f4-4368-93b5-b670e85212db" providerId="ADAL" clId="{7340FE72-5354-CC48-90A7-096D45EDC397}" dt="2023-03-05T15:35:02.452" v="623" actId="1076"/>
          <ac:picMkLst>
            <pc:docMk/>
            <pc:sldMk cId="1286699804" sldId="349"/>
            <ac:picMk id="3" creationId="{536F7397-4320-233D-0D19-A3F936D60148}"/>
          </ac:picMkLst>
        </pc:picChg>
      </pc:sldChg>
      <pc:sldChg chg="addSp delSp modSp new mod modAnim">
        <pc:chgData name="Le Manh Quan" userId="2f984887-39f4-4368-93b5-b670e85212db" providerId="ADAL" clId="{7340FE72-5354-CC48-90A7-096D45EDC397}" dt="2023-03-05T16:06:38.098" v="1383" actId="207"/>
        <pc:sldMkLst>
          <pc:docMk/>
          <pc:sldMk cId="1725708200" sldId="350"/>
        </pc:sldMkLst>
        <pc:spChg chg="add mod">
          <ac:chgData name="Le Manh Quan" userId="2f984887-39f4-4368-93b5-b670e85212db" providerId="ADAL" clId="{7340FE72-5354-CC48-90A7-096D45EDC397}" dt="2023-03-05T16:02:05.091" v="1262" actId="20577"/>
          <ac:spMkLst>
            <pc:docMk/>
            <pc:sldMk cId="1725708200" sldId="350"/>
            <ac:spMk id="2" creationId="{5B32DAB1-C378-7444-97DB-1A2E3D9D41B1}"/>
          </ac:spMkLst>
        </pc:spChg>
        <pc:spChg chg="add del mod">
          <ac:chgData name="Le Manh Quan" userId="2f984887-39f4-4368-93b5-b670e85212db" providerId="ADAL" clId="{7340FE72-5354-CC48-90A7-096D45EDC397}" dt="2023-03-05T16:02:35.541" v="1264"/>
          <ac:spMkLst>
            <pc:docMk/>
            <pc:sldMk cId="1725708200" sldId="350"/>
            <ac:spMk id="3" creationId="{575CFD55-21E9-DDD0-4150-A7CD9695EE14}"/>
          </ac:spMkLst>
        </pc:spChg>
        <pc:spChg chg="add del mod">
          <ac:chgData name="Le Manh Quan" userId="2f984887-39f4-4368-93b5-b670e85212db" providerId="ADAL" clId="{7340FE72-5354-CC48-90A7-096D45EDC397}" dt="2023-03-05T16:02:35.541" v="1264"/>
          <ac:spMkLst>
            <pc:docMk/>
            <pc:sldMk cId="1725708200" sldId="350"/>
            <ac:spMk id="4" creationId="{33C87F03-2641-308C-FA12-CDEE5A9ECE36}"/>
          </ac:spMkLst>
        </pc:spChg>
        <pc:spChg chg="add del mod">
          <ac:chgData name="Le Manh Quan" userId="2f984887-39f4-4368-93b5-b670e85212db" providerId="ADAL" clId="{7340FE72-5354-CC48-90A7-096D45EDC397}" dt="2023-03-05T16:02:35.541" v="1264"/>
          <ac:spMkLst>
            <pc:docMk/>
            <pc:sldMk cId="1725708200" sldId="350"/>
            <ac:spMk id="5" creationId="{BBF820B3-139C-6B5A-ED90-43272953EB70}"/>
          </ac:spMkLst>
        </pc:spChg>
        <pc:spChg chg="add del mod">
          <ac:chgData name="Le Manh Quan" userId="2f984887-39f4-4368-93b5-b670e85212db" providerId="ADAL" clId="{7340FE72-5354-CC48-90A7-096D45EDC397}" dt="2023-03-05T16:02:35.541" v="1264"/>
          <ac:spMkLst>
            <pc:docMk/>
            <pc:sldMk cId="1725708200" sldId="350"/>
            <ac:spMk id="6" creationId="{7B44E197-A935-13DA-92DC-F69F944AE122}"/>
          </ac:spMkLst>
        </pc:spChg>
        <pc:spChg chg="add del mod">
          <ac:chgData name="Le Manh Quan" userId="2f984887-39f4-4368-93b5-b670e85212db" providerId="ADAL" clId="{7340FE72-5354-CC48-90A7-096D45EDC397}" dt="2023-03-05T16:02:35.541" v="1264"/>
          <ac:spMkLst>
            <pc:docMk/>
            <pc:sldMk cId="1725708200" sldId="350"/>
            <ac:spMk id="7" creationId="{243F86A2-AECC-B80F-5741-96EC268F1C4D}"/>
          </ac:spMkLst>
        </pc:spChg>
        <pc:spChg chg="add del mod">
          <ac:chgData name="Le Manh Quan" userId="2f984887-39f4-4368-93b5-b670e85212db" providerId="ADAL" clId="{7340FE72-5354-CC48-90A7-096D45EDC397}" dt="2023-03-05T16:02:35.541" v="1264"/>
          <ac:spMkLst>
            <pc:docMk/>
            <pc:sldMk cId="1725708200" sldId="350"/>
            <ac:spMk id="8" creationId="{F4504EFA-DEEB-CC2B-AB45-3AFCF136AB0B}"/>
          </ac:spMkLst>
        </pc:spChg>
        <pc:spChg chg="add mod">
          <ac:chgData name="Le Manh Quan" userId="2f984887-39f4-4368-93b5-b670e85212db" providerId="ADAL" clId="{7340FE72-5354-CC48-90A7-096D45EDC397}" dt="2023-03-05T16:06:31.467" v="1382" actId="207"/>
          <ac:spMkLst>
            <pc:docMk/>
            <pc:sldMk cId="1725708200" sldId="350"/>
            <ac:spMk id="12" creationId="{7C08E55A-0B85-A20A-302A-5CC87765D38D}"/>
          </ac:spMkLst>
        </pc:spChg>
        <pc:spChg chg="add del mod">
          <ac:chgData name="Le Manh Quan" userId="2f984887-39f4-4368-93b5-b670e85212db" providerId="ADAL" clId="{7340FE72-5354-CC48-90A7-096D45EDC397}" dt="2023-03-05T16:04:54.626" v="1310" actId="478"/>
          <ac:spMkLst>
            <pc:docMk/>
            <pc:sldMk cId="1725708200" sldId="350"/>
            <ac:spMk id="13" creationId="{E60F39D2-CB9C-87BC-B8D9-8FB021CA0C53}"/>
          </ac:spMkLst>
        </pc:spChg>
        <pc:spChg chg="add mod">
          <ac:chgData name="Le Manh Quan" userId="2f984887-39f4-4368-93b5-b670e85212db" providerId="ADAL" clId="{7340FE72-5354-CC48-90A7-096D45EDC397}" dt="2023-03-05T16:06:38.098" v="1383" actId="207"/>
          <ac:spMkLst>
            <pc:docMk/>
            <pc:sldMk cId="1725708200" sldId="350"/>
            <ac:spMk id="14" creationId="{2FA43F9D-65DB-0B7E-52B5-922F72FB3D53}"/>
          </ac:spMkLst>
        </pc:spChg>
        <pc:cxnChg chg="add del mod">
          <ac:chgData name="Le Manh Quan" userId="2f984887-39f4-4368-93b5-b670e85212db" providerId="ADAL" clId="{7340FE72-5354-CC48-90A7-096D45EDC397}" dt="2023-03-05T16:02:35.541" v="1264"/>
          <ac:cxnSpMkLst>
            <pc:docMk/>
            <pc:sldMk cId="1725708200" sldId="350"/>
            <ac:cxnSpMk id="9" creationId="{3E0FF289-BBFA-D22A-8F64-E61BF24700BD}"/>
          </ac:cxnSpMkLst>
        </pc:cxnChg>
        <pc:cxnChg chg="add del mod">
          <ac:chgData name="Le Manh Quan" userId="2f984887-39f4-4368-93b5-b670e85212db" providerId="ADAL" clId="{7340FE72-5354-CC48-90A7-096D45EDC397}" dt="2023-03-05T16:02:35.541" v="1264"/>
          <ac:cxnSpMkLst>
            <pc:docMk/>
            <pc:sldMk cId="1725708200" sldId="350"/>
            <ac:cxnSpMk id="10" creationId="{DFC3D9AB-B030-5760-8537-B3283F9F830E}"/>
          </ac:cxnSpMkLst>
        </pc:cxnChg>
        <pc:cxnChg chg="add del mod">
          <ac:chgData name="Le Manh Quan" userId="2f984887-39f4-4368-93b5-b670e85212db" providerId="ADAL" clId="{7340FE72-5354-CC48-90A7-096D45EDC397}" dt="2023-03-05T16:02:35.541" v="1264"/>
          <ac:cxnSpMkLst>
            <pc:docMk/>
            <pc:sldMk cId="1725708200" sldId="350"/>
            <ac:cxnSpMk id="11" creationId="{91BB893D-F793-EC20-6977-E4848D328FF5}"/>
          </ac:cxnSpMkLst>
        </pc:cxnChg>
      </pc:sldChg>
      <pc:sldChg chg="addSp delSp modSp new mod modAnim">
        <pc:chgData name="Le Manh Quan" userId="2f984887-39f4-4368-93b5-b670e85212db" providerId="ADAL" clId="{7340FE72-5354-CC48-90A7-096D45EDC397}" dt="2023-03-05T16:07:14.029" v="1390"/>
        <pc:sldMkLst>
          <pc:docMk/>
          <pc:sldMk cId="1359493571" sldId="351"/>
        </pc:sldMkLst>
        <pc:spChg chg="add del mod">
          <ac:chgData name="Le Manh Quan" userId="2f984887-39f4-4368-93b5-b670e85212db" providerId="ADAL" clId="{7340FE72-5354-CC48-90A7-096D45EDC397}" dt="2023-03-05T16:07:13.500" v="1389" actId="478"/>
          <ac:spMkLst>
            <pc:docMk/>
            <pc:sldMk cId="1359493571" sldId="351"/>
            <ac:spMk id="2" creationId="{52CD55B4-21E5-C21C-0A63-27EB4F4B4C09}"/>
          </ac:spMkLst>
        </pc:spChg>
        <pc:spChg chg="add mod">
          <ac:chgData name="Le Manh Quan" userId="2f984887-39f4-4368-93b5-b670e85212db" providerId="ADAL" clId="{7340FE72-5354-CC48-90A7-096D45EDC397}" dt="2023-03-05T16:07:14.029" v="1390"/>
          <ac:spMkLst>
            <pc:docMk/>
            <pc:sldMk cId="1359493571" sldId="351"/>
            <ac:spMk id="3" creationId="{90294E9B-2974-C75D-4122-F6EA7E0641D9}"/>
          </ac:spMkLst>
        </pc:spChg>
        <pc:spChg chg="add mod">
          <ac:chgData name="Le Manh Quan" userId="2f984887-39f4-4368-93b5-b670e85212db" providerId="ADAL" clId="{7340FE72-5354-CC48-90A7-096D45EDC397}" dt="2023-03-05T16:07:14.029" v="1390"/>
          <ac:spMkLst>
            <pc:docMk/>
            <pc:sldMk cId="1359493571" sldId="351"/>
            <ac:spMk id="4" creationId="{AD8282D7-C95C-566D-86F5-6D51C56E4D33}"/>
          </ac:spMkLst>
        </pc:spChg>
        <pc:spChg chg="add mod">
          <ac:chgData name="Le Manh Quan" userId="2f984887-39f4-4368-93b5-b670e85212db" providerId="ADAL" clId="{7340FE72-5354-CC48-90A7-096D45EDC397}" dt="2023-03-05T16:07:14.029" v="1390"/>
          <ac:spMkLst>
            <pc:docMk/>
            <pc:sldMk cId="1359493571" sldId="351"/>
            <ac:spMk id="5" creationId="{59E22658-9379-2F41-D61B-38463067B127}"/>
          </ac:spMkLst>
        </pc:spChg>
        <pc:spChg chg="add mod">
          <ac:chgData name="Le Manh Quan" userId="2f984887-39f4-4368-93b5-b670e85212db" providerId="ADAL" clId="{7340FE72-5354-CC48-90A7-096D45EDC397}" dt="2023-03-05T16:07:14.029" v="1390"/>
          <ac:spMkLst>
            <pc:docMk/>
            <pc:sldMk cId="1359493571" sldId="351"/>
            <ac:spMk id="6" creationId="{53B5EBA2-3760-400E-AF58-6978C963B36E}"/>
          </ac:spMkLst>
        </pc:spChg>
        <pc:spChg chg="add mod">
          <ac:chgData name="Le Manh Quan" userId="2f984887-39f4-4368-93b5-b670e85212db" providerId="ADAL" clId="{7340FE72-5354-CC48-90A7-096D45EDC397}" dt="2023-03-05T16:07:14.029" v="1390"/>
          <ac:spMkLst>
            <pc:docMk/>
            <pc:sldMk cId="1359493571" sldId="351"/>
            <ac:spMk id="7" creationId="{D92D9C3D-F3E5-6A2E-8269-6DEBA9B7BEFC}"/>
          </ac:spMkLst>
        </pc:spChg>
        <pc:spChg chg="add mod">
          <ac:chgData name="Le Manh Quan" userId="2f984887-39f4-4368-93b5-b670e85212db" providerId="ADAL" clId="{7340FE72-5354-CC48-90A7-096D45EDC397}" dt="2023-03-05T16:07:14.029" v="1390"/>
          <ac:spMkLst>
            <pc:docMk/>
            <pc:sldMk cId="1359493571" sldId="351"/>
            <ac:spMk id="8" creationId="{9B4A8707-A3DF-A00B-49C4-0B3142B0AB70}"/>
          </ac:spMkLst>
        </pc:spChg>
        <pc:spChg chg="add mod">
          <ac:chgData name="Le Manh Quan" userId="2f984887-39f4-4368-93b5-b670e85212db" providerId="ADAL" clId="{7340FE72-5354-CC48-90A7-096D45EDC397}" dt="2023-03-05T16:07:14.029" v="1390"/>
          <ac:spMkLst>
            <pc:docMk/>
            <pc:sldMk cId="1359493571" sldId="351"/>
            <ac:spMk id="9" creationId="{7A0A57A5-B9F2-92DD-FDD9-B0557AB57416}"/>
          </ac:spMkLst>
        </pc:spChg>
        <pc:cxnChg chg="add mod">
          <ac:chgData name="Le Manh Quan" userId="2f984887-39f4-4368-93b5-b670e85212db" providerId="ADAL" clId="{7340FE72-5354-CC48-90A7-096D45EDC397}" dt="2023-03-05T16:07:14.029" v="1390"/>
          <ac:cxnSpMkLst>
            <pc:docMk/>
            <pc:sldMk cId="1359493571" sldId="351"/>
            <ac:cxnSpMk id="10" creationId="{BDB390D0-C6C3-A95D-1EB9-9ED49C377FE4}"/>
          </ac:cxnSpMkLst>
        </pc:cxnChg>
        <pc:cxnChg chg="add mod">
          <ac:chgData name="Le Manh Quan" userId="2f984887-39f4-4368-93b5-b670e85212db" providerId="ADAL" clId="{7340FE72-5354-CC48-90A7-096D45EDC397}" dt="2023-03-05T16:07:14.029" v="1390"/>
          <ac:cxnSpMkLst>
            <pc:docMk/>
            <pc:sldMk cId="1359493571" sldId="351"/>
            <ac:cxnSpMk id="11" creationId="{297B2E8D-9C6B-5F1A-BA84-4347EF8C9256}"/>
          </ac:cxnSpMkLst>
        </pc:cxnChg>
        <pc:cxnChg chg="add mod">
          <ac:chgData name="Le Manh Quan" userId="2f984887-39f4-4368-93b5-b670e85212db" providerId="ADAL" clId="{7340FE72-5354-CC48-90A7-096D45EDC397}" dt="2023-03-05T16:07:14.029" v="1390"/>
          <ac:cxnSpMkLst>
            <pc:docMk/>
            <pc:sldMk cId="1359493571" sldId="351"/>
            <ac:cxnSpMk id="12" creationId="{7E5E8EAE-598D-73E9-98DA-BAA00A3CB43A}"/>
          </ac:cxnSpMkLst>
        </pc:cxnChg>
      </pc:sldChg>
      <pc:sldChg chg="addSp delSp modSp new mod modAnim">
        <pc:chgData name="Le Manh Quan" userId="2f984887-39f4-4368-93b5-b670e85212db" providerId="ADAL" clId="{7340FE72-5354-CC48-90A7-096D45EDC397}" dt="2023-03-05T16:31:49.857" v="1528"/>
        <pc:sldMkLst>
          <pc:docMk/>
          <pc:sldMk cId="1328712179" sldId="352"/>
        </pc:sldMkLst>
        <pc:spChg chg="add mod">
          <ac:chgData name="Le Manh Quan" userId="2f984887-39f4-4368-93b5-b670e85212db" providerId="ADAL" clId="{7340FE72-5354-CC48-90A7-096D45EDC397}" dt="2023-03-05T16:08:42.099" v="1419" actId="1076"/>
          <ac:spMkLst>
            <pc:docMk/>
            <pc:sldMk cId="1328712179" sldId="352"/>
            <ac:spMk id="2" creationId="{598354E9-9447-E7BB-34F1-5ACF839E528F}"/>
          </ac:spMkLst>
        </pc:spChg>
        <pc:spChg chg="add mod">
          <ac:chgData name="Le Manh Quan" userId="2f984887-39f4-4368-93b5-b670e85212db" providerId="ADAL" clId="{7340FE72-5354-CC48-90A7-096D45EDC397}" dt="2023-03-05T16:11:59.095" v="1452"/>
          <ac:spMkLst>
            <pc:docMk/>
            <pc:sldMk cId="1328712179" sldId="352"/>
            <ac:spMk id="5" creationId="{431AD4F6-501B-457A-B7E1-2A262CBEAEAB}"/>
          </ac:spMkLst>
        </pc:spChg>
        <pc:spChg chg="add del mod">
          <ac:chgData name="Le Manh Quan" userId="2f984887-39f4-4368-93b5-b670e85212db" providerId="ADAL" clId="{7340FE72-5354-CC48-90A7-096D45EDC397}" dt="2023-03-05T16:23:22.244" v="1478" actId="478"/>
          <ac:spMkLst>
            <pc:docMk/>
            <pc:sldMk cId="1328712179" sldId="352"/>
            <ac:spMk id="7" creationId="{428C64BF-5BFC-7EA4-A37B-EAAA8C92D15E}"/>
          </ac:spMkLst>
        </pc:spChg>
        <pc:spChg chg="add mod">
          <ac:chgData name="Le Manh Quan" userId="2f984887-39f4-4368-93b5-b670e85212db" providerId="ADAL" clId="{7340FE72-5354-CC48-90A7-096D45EDC397}" dt="2023-03-05T16:20:57.859" v="1475" actId="1076"/>
          <ac:spMkLst>
            <pc:docMk/>
            <pc:sldMk cId="1328712179" sldId="352"/>
            <ac:spMk id="8" creationId="{F396AE28-589A-7F87-23D2-49A706AE5C4E}"/>
          </ac:spMkLst>
        </pc:spChg>
        <pc:spChg chg="add mod">
          <ac:chgData name="Le Manh Quan" userId="2f984887-39f4-4368-93b5-b670e85212db" providerId="ADAL" clId="{7340FE72-5354-CC48-90A7-096D45EDC397}" dt="2023-03-05T16:22:40.342" v="1477" actId="1076"/>
          <ac:spMkLst>
            <pc:docMk/>
            <pc:sldMk cId="1328712179" sldId="352"/>
            <ac:spMk id="9" creationId="{53C04662-25B9-8B18-BC48-993884CEB648}"/>
          </ac:spMkLst>
        </pc:spChg>
        <pc:spChg chg="add mod">
          <ac:chgData name="Le Manh Quan" userId="2f984887-39f4-4368-93b5-b670e85212db" providerId="ADAL" clId="{7340FE72-5354-CC48-90A7-096D45EDC397}" dt="2023-03-05T16:23:34.559" v="1486" actId="1076"/>
          <ac:spMkLst>
            <pc:docMk/>
            <pc:sldMk cId="1328712179" sldId="352"/>
            <ac:spMk id="10" creationId="{429B6CA5-C51C-50E3-2984-6B6AE339E1C1}"/>
          </ac:spMkLst>
        </pc:spChg>
        <pc:spChg chg="add mod">
          <ac:chgData name="Le Manh Quan" userId="2f984887-39f4-4368-93b5-b670e85212db" providerId="ADAL" clId="{7340FE72-5354-CC48-90A7-096D45EDC397}" dt="2023-03-05T16:25:38.331" v="1493" actId="20577"/>
          <ac:spMkLst>
            <pc:docMk/>
            <pc:sldMk cId="1328712179" sldId="352"/>
            <ac:spMk id="11" creationId="{5B0FBE44-49A4-9943-1550-DE53CB2D40C4}"/>
          </ac:spMkLst>
        </pc:spChg>
        <pc:spChg chg="add mod">
          <ac:chgData name="Le Manh Quan" userId="2f984887-39f4-4368-93b5-b670e85212db" providerId="ADAL" clId="{7340FE72-5354-CC48-90A7-096D45EDC397}" dt="2023-03-05T16:25:48.175" v="1495" actId="1076"/>
          <ac:spMkLst>
            <pc:docMk/>
            <pc:sldMk cId="1328712179" sldId="352"/>
            <ac:spMk id="12" creationId="{34D57CFE-38C7-C721-63FF-20F84344E1FF}"/>
          </ac:spMkLst>
        </pc:spChg>
        <pc:spChg chg="add mod">
          <ac:chgData name="Le Manh Quan" userId="2f984887-39f4-4368-93b5-b670e85212db" providerId="ADAL" clId="{7340FE72-5354-CC48-90A7-096D45EDC397}" dt="2023-03-05T16:27:08.511" v="1502" actId="1076"/>
          <ac:spMkLst>
            <pc:docMk/>
            <pc:sldMk cId="1328712179" sldId="352"/>
            <ac:spMk id="13" creationId="{1ACF3EE1-41DF-FE9C-E263-69A56B87B093}"/>
          </ac:spMkLst>
        </pc:spChg>
        <pc:spChg chg="add mod">
          <ac:chgData name="Le Manh Quan" userId="2f984887-39f4-4368-93b5-b670e85212db" providerId="ADAL" clId="{7340FE72-5354-CC48-90A7-096D45EDC397}" dt="2023-03-05T16:27:44.986" v="1504" actId="1076"/>
          <ac:spMkLst>
            <pc:docMk/>
            <pc:sldMk cId="1328712179" sldId="352"/>
            <ac:spMk id="14" creationId="{19E727BA-9A99-7349-1F59-7C84733D415C}"/>
          </ac:spMkLst>
        </pc:spChg>
        <pc:spChg chg="add mod">
          <ac:chgData name="Le Manh Quan" userId="2f984887-39f4-4368-93b5-b670e85212db" providerId="ADAL" clId="{7340FE72-5354-CC48-90A7-096D45EDC397}" dt="2023-03-05T16:28:14.569" v="1506" actId="1076"/>
          <ac:spMkLst>
            <pc:docMk/>
            <pc:sldMk cId="1328712179" sldId="352"/>
            <ac:spMk id="15" creationId="{36B95EC7-9810-D120-C622-61CD90C34B91}"/>
          </ac:spMkLst>
        </pc:spChg>
        <pc:picChg chg="add mod modCrop">
          <ac:chgData name="Le Manh Quan" userId="2f984887-39f4-4368-93b5-b670e85212db" providerId="ADAL" clId="{7340FE72-5354-CC48-90A7-096D45EDC397}" dt="2023-03-05T16:11:22.727" v="1445" actId="1076"/>
          <ac:picMkLst>
            <pc:docMk/>
            <pc:sldMk cId="1328712179" sldId="352"/>
            <ac:picMk id="4" creationId="{AACBDF3C-E300-B171-2C31-060830AD8CF4}"/>
          </ac:picMkLst>
        </pc:picChg>
      </pc:sldChg>
      <pc:sldChg chg="addSp delSp modSp add mod modAnim">
        <pc:chgData name="Le Manh Quan" userId="2f984887-39f4-4368-93b5-b670e85212db" providerId="ADAL" clId="{7340FE72-5354-CC48-90A7-096D45EDC397}" dt="2023-03-05T16:31:58.173" v="1530"/>
        <pc:sldMkLst>
          <pc:docMk/>
          <pc:sldMk cId="1369801908" sldId="353"/>
        </pc:sldMkLst>
        <pc:spChg chg="mod">
          <ac:chgData name="Le Manh Quan" userId="2f984887-39f4-4368-93b5-b670e85212db" providerId="ADAL" clId="{7340FE72-5354-CC48-90A7-096D45EDC397}" dt="2023-03-05T16:12:40.163" v="1458" actId="1076"/>
          <ac:spMkLst>
            <pc:docMk/>
            <pc:sldMk cId="1369801908" sldId="353"/>
            <ac:spMk id="2" creationId="{598354E9-9447-E7BB-34F1-5ACF839E528F}"/>
          </ac:spMkLst>
        </pc:spChg>
        <pc:spChg chg="add del mod">
          <ac:chgData name="Le Manh Quan" userId="2f984887-39f4-4368-93b5-b670e85212db" providerId="ADAL" clId="{7340FE72-5354-CC48-90A7-096D45EDC397}" dt="2023-03-05T16:31:16.299" v="1523" actId="113"/>
          <ac:spMkLst>
            <pc:docMk/>
            <pc:sldMk cId="1369801908" sldId="353"/>
            <ac:spMk id="3" creationId="{03D2B958-AFD2-676D-BD63-BC0B2D85D904}"/>
          </ac:spMkLst>
        </pc:spChg>
        <pc:spChg chg="add mod">
          <ac:chgData name="Le Manh Quan" userId="2f984887-39f4-4368-93b5-b670e85212db" providerId="ADAL" clId="{7340FE72-5354-CC48-90A7-096D45EDC397}" dt="2023-03-05T16:31:19.365" v="1524" actId="113"/>
          <ac:spMkLst>
            <pc:docMk/>
            <pc:sldMk cId="1369801908" sldId="353"/>
            <ac:spMk id="5" creationId="{DD2AC901-C67B-221A-F472-DAE0B350FA2F}"/>
          </ac:spMkLst>
        </pc:spChg>
        <pc:picChg chg="mod modCrop">
          <ac:chgData name="Le Manh Quan" userId="2f984887-39f4-4368-93b5-b670e85212db" providerId="ADAL" clId="{7340FE72-5354-CC48-90A7-096D45EDC397}" dt="2023-03-05T16:28:42.803" v="1507" actId="732"/>
          <ac:picMkLst>
            <pc:docMk/>
            <pc:sldMk cId="1369801908" sldId="353"/>
            <ac:picMk id="4" creationId="{AACBDF3C-E300-B171-2C31-060830AD8CF4}"/>
          </ac:picMkLst>
        </pc:picChg>
      </pc:sldChg>
      <pc:sldChg chg="addSp modSp new mod">
        <pc:chgData name="Le Manh Quan" userId="2f984887-39f4-4368-93b5-b670e85212db" providerId="ADAL" clId="{7340FE72-5354-CC48-90A7-096D45EDC397}" dt="2023-03-05T16:48:12.119" v="1823" actId="20577"/>
        <pc:sldMkLst>
          <pc:docMk/>
          <pc:sldMk cId="1988476353" sldId="354"/>
        </pc:sldMkLst>
        <pc:spChg chg="add mod">
          <ac:chgData name="Le Manh Quan" userId="2f984887-39f4-4368-93b5-b670e85212db" providerId="ADAL" clId="{7340FE72-5354-CC48-90A7-096D45EDC397}" dt="2023-03-05T16:47:58.791" v="1797"/>
          <ac:spMkLst>
            <pc:docMk/>
            <pc:sldMk cId="1988476353" sldId="354"/>
            <ac:spMk id="4" creationId="{6E662471-B49B-53CA-6C11-874126B53000}"/>
          </ac:spMkLst>
        </pc:spChg>
        <pc:spChg chg="add mod">
          <ac:chgData name="Le Manh Quan" userId="2f984887-39f4-4368-93b5-b670e85212db" providerId="ADAL" clId="{7340FE72-5354-CC48-90A7-096D45EDC397}" dt="2023-03-05T16:48:12.119" v="1823" actId="20577"/>
          <ac:spMkLst>
            <pc:docMk/>
            <pc:sldMk cId="1988476353" sldId="354"/>
            <ac:spMk id="5" creationId="{AAA01862-0E57-3749-B291-FD6EF198B1A9}"/>
          </ac:spMkLst>
        </pc:spChg>
        <pc:picChg chg="add mod">
          <ac:chgData name="Le Manh Quan" userId="2f984887-39f4-4368-93b5-b670e85212db" providerId="ADAL" clId="{7340FE72-5354-CC48-90A7-096D45EDC397}" dt="2023-03-05T16:48:02.083" v="1798" actId="1076"/>
          <ac:picMkLst>
            <pc:docMk/>
            <pc:sldMk cId="1988476353" sldId="354"/>
            <ac:picMk id="3" creationId="{912592FB-4CA2-A2EF-FC1A-1C70D512AD18}"/>
          </ac:picMkLst>
        </pc:picChg>
      </pc:sldChg>
      <pc:sldChg chg="addSp modSp new mod ord">
        <pc:chgData name="Le Manh Quan" userId="2f984887-39f4-4368-93b5-b670e85212db" providerId="ADAL" clId="{7340FE72-5354-CC48-90A7-096D45EDC397}" dt="2023-03-05T16:51:57.919" v="1908" actId="20577"/>
        <pc:sldMkLst>
          <pc:docMk/>
          <pc:sldMk cId="1149478133" sldId="355"/>
        </pc:sldMkLst>
        <pc:spChg chg="add mod">
          <ac:chgData name="Le Manh Quan" userId="2f984887-39f4-4368-93b5-b670e85212db" providerId="ADAL" clId="{7340FE72-5354-CC48-90A7-096D45EDC397}" dt="2023-03-05T16:51:52.884" v="1904" actId="1076"/>
          <ac:spMkLst>
            <pc:docMk/>
            <pc:sldMk cId="1149478133" sldId="355"/>
            <ac:spMk id="4" creationId="{8851300F-CC95-F9D1-5564-E9F21C872041}"/>
          </ac:spMkLst>
        </pc:spChg>
        <pc:spChg chg="add mod">
          <ac:chgData name="Le Manh Quan" userId="2f984887-39f4-4368-93b5-b670e85212db" providerId="ADAL" clId="{7340FE72-5354-CC48-90A7-096D45EDC397}" dt="2023-03-05T16:47:48.961" v="1796" actId="20577"/>
          <ac:spMkLst>
            <pc:docMk/>
            <pc:sldMk cId="1149478133" sldId="355"/>
            <ac:spMk id="5" creationId="{7FA5EEB8-138C-311E-4E5F-B2885A0EB5DC}"/>
          </ac:spMkLst>
        </pc:spChg>
        <pc:spChg chg="add mod">
          <ac:chgData name="Le Manh Quan" userId="2f984887-39f4-4368-93b5-b670e85212db" providerId="ADAL" clId="{7340FE72-5354-CC48-90A7-096D45EDC397}" dt="2023-03-05T16:51:57.919" v="1908" actId="20577"/>
          <ac:spMkLst>
            <pc:docMk/>
            <pc:sldMk cId="1149478133" sldId="355"/>
            <ac:spMk id="6" creationId="{6C8FF60D-138B-8BBB-DBC9-7AAA0EF4DC75}"/>
          </ac:spMkLst>
        </pc:spChg>
        <pc:picChg chg="add mod modCrop">
          <ac:chgData name="Le Manh Quan" userId="2f984887-39f4-4368-93b5-b670e85212db" providerId="ADAL" clId="{7340FE72-5354-CC48-90A7-096D45EDC397}" dt="2023-03-05T16:47:23.783" v="1788" actId="732"/>
          <ac:picMkLst>
            <pc:docMk/>
            <pc:sldMk cId="1149478133" sldId="355"/>
            <ac:picMk id="3" creationId="{DD69CFFA-1DC9-30D3-210C-176B3514FCF4}"/>
          </ac:picMkLst>
        </pc:picChg>
      </pc:sldChg>
      <pc:sldChg chg="addSp modSp new mod">
        <pc:chgData name="Le Manh Quan" userId="2f984887-39f4-4368-93b5-b670e85212db" providerId="ADAL" clId="{7340FE72-5354-CC48-90A7-096D45EDC397}" dt="2023-03-05T16:51:16.865" v="1899" actId="1076"/>
        <pc:sldMkLst>
          <pc:docMk/>
          <pc:sldMk cId="1484420102" sldId="356"/>
        </pc:sldMkLst>
        <pc:spChg chg="add mod">
          <ac:chgData name="Le Manh Quan" userId="2f984887-39f4-4368-93b5-b670e85212db" providerId="ADAL" clId="{7340FE72-5354-CC48-90A7-096D45EDC397}" dt="2023-03-05T16:49:08.969" v="1873" actId="20577"/>
          <ac:spMkLst>
            <pc:docMk/>
            <pc:sldMk cId="1484420102" sldId="356"/>
            <ac:spMk id="2" creationId="{5FEF3B8D-3A3F-B734-892E-AAB39A2899BA}"/>
          </ac:spMkLst>
        </pc:spChg>
        <pc:picChg chg="add mod modCrop">
          <ac:chgData name="Le Manh Quan" userId="2f984887-39f4-4368-93b5-b670e85212db" providerId="ADAL" clId="{7340FE72-5354-CC48-90A7-096D45EDC397}" dt="2023-03-05T16:51:09.332" v="1897" actId="14100"/>
          <ac:picMkLst>
            <pc:docMk/>
            <pc:sldMk cId="1484420102" sldId="356"/>
            <ac:picMk id="3" creationId="{B08FB516-9D6F-AF8E-FA30-42188CA29359}"/>
          </ac:picMkLst>
        </pc:picChg>
        <pc:picChg chg="add mod modCrop">
          <ac:chgData name="Le Manh Quan" userId="2f984887-39f4-4368-93b5-b670e85212db" providerId="ADAL" clId="{7340FE72-5354-CC48-90A7-096D45EDC397}" dt="2023-03-05T16:51:16.865" v="1899" actId="1076"/>
          <ac:picMkLst>
            <pc:docMk/>
            <pc:sldMk cId="1484420102" sldId="356"/>
            <ac:picMk id="4" creationId="{CDCBC28E-D934-8544-80D3-05987578E615}"/>
          </ac:picMkLst>
        </pc:picChg>
      </pc:sldChg>
      <pc:sldChg chg="new del">
        <pc:chgData name="Le Manh Quan" userId="2f984887-39f4-4368-93b5-b670e85212db" providerId="ADAL" clId="{7340FE72-5354-CC48-90A7-096D45EDC397}" dt="2023-03-05T16:55:59.486" v="2003" actId="2696"/>
        <pc:sldMkLst>
          <pc:docMk/>
          <pc:sldMk cId="107608763" sldId="357"/>
        </pc:sldMkLst>
      </pc:sldChg>
      <pc:sldMasterChg chg="modSp mod">
        <pc:chgData name="Le Manh Quan" userId="2f984887-39f4-4368-93b5-b670e85212db" providerId="ADAL" clId="{7340FE72-5354-CC48-90A7-096D45EDC397}" dt="2023-03-05T15:15:49.257" v="255" actId="113"/>
        <pc:sldMasterMkLst>
          <pc:docMk/>
          <pc:sldMasterMk cId="4227081071" sldId="2147483648"/>
        </pc:sldMasterMkLst>
        <pc:spChg chg="mod">
          <ac:chgData name="Le Manh Quan" userId="2f984887-39f4-4368-93b5-b670e85212db" providerId="ADAL" clId="{7340FE72-5354-CC48-90A7-096D45EDC397}" dt="2023-03-05T15:15:49.257" v="255" actId="113"/>
          <ac:spMkLst>
            <pc:docMk/>
            <pc:sldMasterMk cId="4227081071" sldId="2147483648"/>
            <ac:spMk id="14" creationId="{FE798370-27E2-9F41-A466-FC64C7FFD70A}"/>
          </ac:spMkLst>
        </pc:spChg>
      </pc:sldMasterChg>
    </pc:docChg>
  </pc:docChgLst>
  <pc:docChgLst>
    <pc:chgData name="Le Manh Quan" userId="2f984887-39f4-4368-93b5-b670e85212db" providerId="ADAL" clId="{6D22471F-F402-D14C-A71A-FD36E447B2B9}"/>
    <pc:docChg chg="undo custSel addSld delSld modSld">
      <pc:chgData name="Le Manh Quan" userId="2f984887-39f4-4368-93b5-b670e85212db" providerId="ADAL" clId="{6D22471F-F402-D14C-A71A-FD36E447B2B9}" dt="2023-03-06T05:33:47.202" v="946" actId="114"/>
      <pc:docMkLst>
        <pc:docMk/>
      </pc:docMkLst>
      <pc:sldChg chg="modSp mod">
        <pc:chgData name="Le Manh Quan" userId="2f984887-39f4-4368-93b5-b670e85212db" providerId="ADAL" clId="{6D22471F-F402-D14C-A71A-FD36E447B2B9}" dt="2023-03-06T05:27:57.534" v="939" actId="14100"/>
        <pc:sldMkLst>
          <pc:docMk/>
          <pc:sldMk cId="3407293652" sldId="267"/>
        </pc:sldMkLst>
        <pc:picChg chg="mod">
          <ac:chgData name="Le Manh Quan" userId="2f984887-39f4-4368-93b5-b670e85212db" providerId="ADAL" clId="{6D22471F-F402-D14C-A71A-FD36E447B2B9}" dt="2023-03-06T05:27:57.534" v="939" actId="14100"/>
          <ac:picMkLst>
            <pc:docMk/>
            <pc:sldMk cId="3407293652" sldId="267"/>
            <ac:picMk id="2" creationId="{00000000-0000-0000-0000-000000000000}"/>
          </ac:picMkLst>
        </pc:picChg>
      </pc:sldChg>
      <pc:sldChg chg="modSp mod">
        <pc:chgData name="Le Manh Quan" userId="2f984887-39f4-4368-93b5-b670e85212db" providerId="ADAL" clId="{6D22471F-F402-D14C-A71A-FD36E447B2B9}" dt="2023-03-06T05:29:26.936" v="941" actId="1076"/>
        <pc:sldMkLst>
          <pc:docMk/>
          <pc:sldMk cId="1872779487" sldId="269"/>
        </pc:sldMkLst>
        <pc:picChg chg="mod">
          <ac:chgData name="Le Manh Quan" userId="2f984887-39f4-4368-93b5-b670e85212db" providerId="ADAL" clId="{6D22471F-F402-D14C-A71A-FD36E447B2B9}" dt="2023-03-06T05:29:26.936" v="941" actId="1076"/>
          <ac:picMkLst>
            <pc:docMk/>
            <pc:sldMk cId="1872779487" sldId="269"/>
            <ac:picMk id="2" creationId="{00000000-0000-0000-0000-000000000000}"/>
          </ac:picMkLst>
        </pc:picChg>
      </pc:sldChg>
      <pc:sldChg chg="modSp mod">
        <pc:chgData name="Le Manh Quan" userId="2f984887-39f4-4368-93b5-b670e85212db" providerId="ADAL" clId="{6D22471F-F402-D14C-A71A-FD36E447B2B9}" dt="2023-03-06T02:44:08.856" v="23" actId="14100"/>
        <pc:sldMkLst>
          <pc:docMk/>
          <pc:sldMk cId="2183609111" sldId="296"/>
        </pc:sldMkLst>
        <pc:picChg chg="mod">
          <ac:chgData name="Le Manh Quan" userId="2f984887-39f4-4368-93b5-b670e85212db" providerId="ADAL" clId="{6D22471F-F402-D14C-A71A-FD36E447B2B9}" dt="2023-03-06T02:44:08.856" v="23" actId="14100"/>
          <ac:picMkLst>
            <pc:docMk/>
            <pc:sldMk cId="2183609111" sldId="296"/>
            <ac:picMk id="3" creationId="{00000000-0000-0000-0000-000000000000}"/>
          </ac:picMkLst>
        </pc:picChg>
      </pc:sldChg>
      <pc:sldChg chg="modSp mod">
        <pc:chgData name="Le Manh Quan" userId="2f984887-39f4-4368-93b5-b670e85212db" providerId="ADAL" clId="{6D22471F-F402-D14C-A71A-FD36E447B2B9}" dt="2023-03-06T02:44:45.984" v="27" actId="20577"/>
        <pc:sldMkLst>
          <pc:docMk/>
          <pc:sldMk cId="4125832061" sldId="299"/>
        </pc:sldMkLst>
        <pc:spChg chg="mod">
          <ac:chgData name="Le Manh Quan" userId="2f984887-39f4-4368-93b5-b670e85212db" providerId="ADAL" clId="{6D22471F-F402-D14C-A71A-FD36E447B2B9}" dt="2023-03-06T02:44:45.984" v="27" actId="20577"/>
          <ac:spMkLst>
            <pc:docMk/>
            <pc:sldMk cId="4125832061" sldId="299"/>
            <ac:spMk id="2" creationId="{A6053CA5-064E-97D3-9F6D-2EBD3BA33DF7}"/>
          </ac:spMkLst>
        </pc:spChg>
      </pc:sldChg>
      <pc:sldChg chg="modSp mod">
        <pc:chgData name="Le Manh Quan" userId="2f984887-39f4-4368-93b5-b670e85212db" providerId="ADAL" clId="{6D22471F-F402-D14C-A71A-FD36E447B2B9}" dt="2023-03-06T05:33:47.202" v="946" actId="114"/>
        <pc:sldMkLst>
          <pc:docMk/>
          <pc:sldMk cId="2108109302" sldId="346"/>
        </pc:sldMkLst>
        <pc:spChg chg="mod">
          <ac:chgData name="Le Manh Quan" userId="2f984887-39f4-4368-93b5-b670e85212db" providerId="ADAL" clId="{6D22471F-F402-D14C-A71A-FD36E447B2B9}" dt="2023-03-06T05:33:47.202" v="946" actId="114"/>
          <ac:spMkLst>
            <pc:docMk/>
            <pc:sldMk cId="2108109302" sldId="346"/>
            <ac:spMk id="4" creationId="{00000000-0000-0000-0000-000000000000}"/>
          </ac:spMkLst>
        </pc:spChg>
      </pc:sldChg>
      <pc:sldChg chg="modSp mod">
        <pc:chgData name="Le Manh Quan" userId="2f984887-39f4-4368-93b5-b670e85212db" providerId="ADAL" clId="{6D22471F-F402-D14C-A71A-FD36E447B2B9}" dt="2023-03-06T05:32:54.746" v="945" actId="1076"/>
        <pc:sldMkLst>
          <pc:docMk/>
          <pc:sldMk cId="1328712179" sldId="352"/>
        </pc:sldMkLst>
        <pc:spChg chg="mod">
          <ac:chgData name="Le Manh Quan" userId="2f984887-39f4-4368-93b5-b670e85212db" providerId="ADAL" clId="{6D22471F-F402-D14C-A71A-FD36E447B2B9}" dt="2023-03-06T05:32:54.746" v="945" actId="1076"/>
          <ac:spMkLst>
            <pc:docMk/>
            <pc:sldMk cId="1328712179" sldId="352"/>
            <ac:spMk id="11" creationId="{5B0FBE44-49A4-9943-1550-DE53CB2D40C4}"/>
          </ac:spMkLst>
        </pc:spChg>
        <pc:spChg chg="mod">
          <ac:chgData name="Le Manh Quan" userId="2f984887-39f4-4368-93b5-b670e85212db" providerId="ADAL" clId="{6D22471F-F402-D14C-A71A-FD36E447B2B9}" dt="2023-03-06T05:32:51.599" v="944" actId="1076"/>
          <ac:spMkLst>
            <pc:docMk/>
            <pc:sldMk cId="1328712179" sldId="352"/>
            <ac:spMk id="12" creationId="{34D57CFE-38C7-C721-63FF-20F84344E1FF}"/>
          </ac:spMkLst>
        </pc:spChg>
      </pc:sldChg>
      <pc:sldChg chg="addSp modSp mod">
        <pc:chgData name="Le Manh Quan" userId="2f984887-39f4-4368-93b5-b670e85212db" providerId="ADAL" clId="{6D22471F-F402-D14C-A71A-FD36E447B2B9}" dt="2023-03-06T02:40:08.972" v="6" actId="122"/>
        <pc:sldMkLst>
          <pc:docMk/>
          <pc:sldMk cId="1988476353" sldId="354"/>
        </pc:sldMkLst>
        <pc:spChg chg="add mod">
          <ac:chgData name="Le Manh Quan" userId="2f984887-39f4-4368-93b5-b670e85212db" providerId="ADAL" clId="{6D22471F-F402-D14C-A71A-FD36E447B2B9}" dt="2023-03-06T02:40:02.185" v="3"/>
          <ac:spMkLst>
            <pc:docMk/>
            <pc:sldMk cId="1988476353" sldId="354"/>
            <ac:spMk id="2" creationId="{84EDAB92-219E-5F23-2634-AD45E51B8E8E}"/>
          </ac:spMkLst>
        </pc:spChg>
        <pc:spChg chg="mod">
          <ac:chgData name="Le Manh Quan" userId="2f984887-39f4-4368-93b5-b670e85212db" providerId="ADAL" clId="{6D22471F-F402-D14C-A71A-FD36E447B2B9}" dt="2023-03-06T02:40:08.972" v="6" actId="122"/>
          <ac:spMkLst>
            <pc:docMk/>
            <pc:sldMk cId="1988476353" sldId="354"/>
            <ac:spMk id="4" creationId="{6E662471-B49B-53CA-6C11-874126B53000}"/>
          </ac:spMkLst>
        </pc:spChg>
      </pc:sldChg>
      <pc:sldChg chg="modSp mod">
        <pc:chgData name="Le Manh Quan" userId="2f984887-39f4-4368-93b5-b670e85212db" providerId="ADAL" clId="{6D22471F-F402-D14C-A71A-FD36E447B2B9}" dt="2023-03-06T02:40:31.009" v="7" actId="1076"/>
        <pc:sldMkLst>
          <pc:docMk/>
          <pc:sldMk cId="1149478133" sldId="355"/>
        </pc:sldMkLst>
        <pc:spChg chg="mod">
          <ac:chgData name="Le Manh Quan" userId="2f984887-39f4-4368-93b5-b670e85212db" providerId="ADAL" clId="{6D22471F-F402-D14C-A71A-FD36E447B2B9}" dt="2023-03-06T02:40:31.009" v="7" actId="1076"/>
          <ac:spMkLst>
            <pc:docMk/>
            <pc:sldMk cId="1149478133" sldId="355"/>
            <ac:spMk id="4" creationId="{8851300F-CC95-F9D1-5564-E9F21C872041}"/>
          </ac:spMkLst>
        </pc:spChg>
      </pc:sldChg>
      <pc:sldChg chg="add del">
        <pc:chgData name="Le Manh Quan" userId="2f984887-39f4-4368-93b5-b670e85212db" providerId="ADAL" clId="{6D22471F-F402-D14C-A71A-FD36E447B2B9}" dt="2023-03-06T04:55:43.119" v="440" actId="2696"/>
        <pc:sldMkLst>
          <pc:docMk/>
          <pc:sldMk cId="3905703185" sldId="357"/>
        </pc:sldMkLst>
      </pc:sldChg>
      <pc:sldChg chg="del">
        <pc:chgData name="Le Manh Quan" userId="2f984887-39f4-4368-93b5-b670e85212db" providerId="ADAL" clId="{6D22471F-F402-D14C-A71A-FD36E447B2B9}" dt="2023-03-06T04:36:19.200" v="437" actId="2696"/>
        <pc:sldMkLst>
          <pc:docMk/>
          <pc:sldMk cId="3677946453" sldId="358"/>
        </pc:sldMkLst>
      </pc:sldChg>
      <pc:sldChg chg="addSp delSp modSp mod">
        <pc:chgData name="Le Manh Quan" userId="2f984887-39f4-4368-93b5-b670e85212db" providerId="ADAL" clId="{6D22471F-F402-D14C-A71A-FD36E447B2B9}" dt="2023-03-06T05:26:25.517" v="934" actId="1076"/>
        <pc:sldMkLst>
          <pc:docMk/>
          <pc:sldMk cId="1745831683" sldId="359"/>
        </pc:sldMkLst>
        <pc:spChg chg="mod">
          <ac:chgData name="Le Manh Quan" userId="2f984887-39f4-4368-93b5-b670e85212db" providerId="ADAL" clId="{6D22471F-F402-D14C-A71A-FD36E447B2B9}" dt="2023-03-06T04:35:55.425" v="436" actId="20577"/>
          <ac:spMkLst>
            <pc:docMk/>
            <pc:sldMk cId="1745831683" sldId="359"/>
            <ac:spMk id="2" creationId="{00000000-0000-0000-0000-000000000000}"/>
          </ac:spMkLst>
        </pc:spChg>
        <pc:spChg chg="mod">
          <ac:chgData name="Le Manh Quan" userId="2f984887-39f4-4368-93b5-b670e85212db" providerId="ADAL" clId="{6D22471F-F402-D14C-A71A-FD36E447B2B9}" dt="2023-03-06T05:26:05.669" v="931" actId="1076"/>
          <ac:spMkLst>
            <pc:docMk/>
            <pc:sldMk cId="1745831683" sldId="359"/>
            <ac:spMk id="3" creationId="{00000000-0000-0000-0000-000000000000}"/>
          </ac:spMkLst>
        </pc:spChg>
        <pc:spChg chg="mod">
          <ac:chgData name="Le Manh Quan" userId="2f984887-39f4-4368-93b5-b670e85212db" providerId="ADAL" clId="{6D22471F-F402-D14C-A71A-FD36E447B2B9}" dt="2023-03-06T05:26:10.251" v="932" actId="1076"/>
          <ac:spMkLst>
            <pc:docMk/>
            <pc:sldMk cId="1745831683" sldId="359"/>
            <ac:spMk id="4" creationId="{00000000-0000-0000-0000-000000000000}"/>
          </ac:spMkLst>
        </pc:spChg>
        <pc:spChg chg="mod">
          <ac:chgData name="Le Manh Quan" userId="2f984887-39f4-4368-93b5-b670e85212db" providerId="ADAL" clId="{6D22471F-F402-D14C-A71A-FD36E447B2B9}" dt="2023-03-06T05:26:13.767" v="933" actId="1076"/>
          <ac:spMkLst>
            <pc:docMk/>
            <pc:sldMk cId="1745831683" sldId="359"/>
            <ac:spMk id="5" creationId="{00000000-0000-0000-0000-000000000000}"/>
          </ac:spMkLst>
        </pc:spChg>
        <pc:spChg chg="mod">
          <ac:chgData name="Le Manh Quan" userId="2f984887-39f4-4368-93b5-b670e85212db" providerId="ADAL" clId="{6D22471F-F402-D14C-A71A-FD36E447B2B9}" dt="2023-03-06T05:26:25.517" v="934" actId="1076"/>
          <ac:spMkLst>
            <pc:docMk/>
            <pc:sldMk cId="1745831683" sldId="359"/>
            <ac:spMk id="6" creationId="{00000000-0000-0000-0000-000000000000}"/>
          </ac:spMkLst>
        </pc:spChg>
        <pc:spChg chg="add del mod">
          <ac:chgData name="Le Manh Quan" userId="2f984887-39f4-4368-93b5-b670e85212db" providerId="ADAL" clId="{6D22471F-F402-D14C-A71A-FD36E447B2B9}" dt="2023-03-06T04:25:31.760" v="354"/>
          <ac:spMkLst>
            <pc:docMk/>
            <pc:sldMk cId="1745831683" sldId="359"/>
            <ac:spMk id="7" creationId="{2D74034F-6544-9EDB-AD1E-5BD5388794B7}"/>
          </ac:spMkLst>
        </pc:spChg>
      </pc:sldChg>
      <pc:sldChg chg="modSp mod modAnim">
        <pc:chgData name="Le Manh Quan" userId="2f984887-39f4-4368-93b5-b670e85212db" providerId="ADAL" clId="{6D22471F-F402-D14C-A71A-FD36E447B2B9}" dt="2023-03-06T05:30:51.583" v="942"/>
        <pc:sldMkLst>
          <pc:docMk/>
          <pc:sldMk cId="2379817091" sldId="360"/>
        </pc:sldMkLst>
        <pc:spChg chg="mod">
          <ac:chgData name="Le Manh Quan" userId="2f984887-39f4-4368-93b5-b670e85212db" providerId="ADAL" clId="{6D22471F-F402-D14C-A71A-FD36E447B2B9}" dt="2023-03-06T05:25:05.964" v="920" actId="1076"/>
          <ac:spMkLst>
            <pc:docMk/>
            <pc:sldMk cId="2379817091" sldId="360"/>
            <ac:spMk id="2" creationId="{00000000-0000-0000-0000-000000000000}"/>
          </ac:spMkLst>
        </pc:spChg>
        <pc:spChg chg="mod">
          <ac:chgData name="Le Manh Quan" userId="2f984887-39f4-4368-93b5-b670e85212db" providerId="ADAL" clId="{6D22471F-F402-D14C-A71A-FD36E447B2B9}" dt="2023-03-06T05:25:14.088" v="922" actId="1076"/>
          <ac:spMkLst>
            <pc:docMk/>
            <pc:sldMk cId="2379817091" sldId="360"/>
            <ac:spMk id="3" creationId="{00000000-0000-0000-0000-000000000000}"/>
          </ac:spMkLst>
        </pc:spChg>
        <pc:spChg chg="mod">
          <ac:chgData name="Le Manh Quan" userId="2f984887-39f4-4368-93b5-b670e85212db" providerId="ADAL" clId="{6D22471F-F402-D14C-A71A-FD36E447B2B9}" dt="2023-03-06T05:26:44.289" v="936" actId="1076"/>
          <ac:spMkLst>
            <pc:docMk/>
            <pc:sldMk cId="2379817091" sldId="360"/>
            <ac:spMk id="4" creationId="{00000000-0000-0000-0000-000000000000}"/>
          </ac:spMkLst>
        </pc:spChg>
        <pc:spChg chg="mod">
          <ac:chgData name="Le Manh Quan" userId="2f984887-39f4-4368-93b5-b670e85212db" providerId="ADAL" clId="{6D22471F-F402-D14C-A71A-FD36E447B2B9}" dt="2023-03-06T05:26:57.407" v="937" actId="1076"/>
          <ac:spMkLst>
            <pc:docMk/>
            <pc:sldMk cId="2379817091" sldId="360"/>
            <ac:spMk id="5" creationId="{00000000-0000-0000-0000-000000000000}"/>
          </ac:spMkLst>
        </pc:spChg>
        <pc:spChg chg="mod">
          <ac:chgData name="Le Manh Quan" userId="2f984887-39f4-4368-93b5-b670e85212db" providerId="ADAL" clId="{6D22471F-F402-D14C-A71A-FD36E447B2B9}" dt="2023-03-06T05:27:12.991" v="938" actId="1076"/>
          <ac:spMkLst>
            <pc:docMk/>
            <pc:sldMk cId="2379817091" sldId="360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21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264106" y="71082"/>
            <a:ext cx="376312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1.3: Pronunciation &amp; Speaking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8" y="44183"/>
            <a:ext cx="470726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Unit 8: Traditions of ethnic groups in Vietnam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9" r:id="rId13"/>
    <p:sldLayoutId id="2147483690" r:id="rId14"/>
    <p:sldLayoutId id="2147483691" r:id="rId15"/>
    <p:sldLayoutId id="2147483695" r:id="rId16"/>
    <p:sldLayoutId id="21474836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28C810-5DD4-C774-2CF5-AC13A79CA4F5}"/>
              </a:ext>
            </a:extLst>
          </p:cNvPr>
          <p:cNvSpPr txBox="1"/>
          <p:nvPr/>
        </p:nvSpPr>
        <p:spPr>
          <a:xfrm>
            <a:off x="6246098" y="2975248"/>
            <a:ext cx="5253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8: Traditions of </a:t>
            </a:r>
          </a:p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Ethnic Group in Vietnam 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2800" b="1" dirty="0">
                <a:solidFill>
                  <a:srgbClr val="00B050"/>
                </a:solidFill>
              </a:rPr>
              <a:t>Lesson 1.3: </a:t>
            </a:r>
            <a:r>
              <a:rPr lang="en-US" sz="2800" b="1" dirty="0" err="1">
                <a:solidFill>
                  <a:srgbClr val="00B050"/>
                </a:solidFill>
              </a:rPr>
              <a:t>Pronun</a:t>
            </a:r>
            <a:r>
              <a:rPr lang="en-US" sz="2800" b="1" dirty="0">
                <a:solidFill>
                  <a:srgbClr val="00B050"/>
                </a:solidFill>
              </a:rPr>
              <a:t>. &amp; Speaking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US" sz="2800" dirty="0">
                <a:solidFill>
                  <a:srgbClr val="FF0000"/>
                </a:solidFill>
              </a:rPr>
              <a:t>Pages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76 &amp; 77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DEB300-8FDA-79FC-CA87-AA6AA8BC3B22}"/>
              </a:ext>
            </a:extLst>
          </p:cNvPr>
          <p:cNvSpPr/>
          <p:nvPr/>
        </p:nvSpPr>
        <p:spPr>
          <a:xfrm>
            <a:off x="182232" y="697931"/>
            <a:ext cx="1104774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b. Listen to the words and focus on the underlined letters.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7C8A33-622B-8B96-3E78-46DE2BE243B4}"/>
              </a:ext>
            </a:extLst>
          </p:cNvPr>
          <p:cNvSpPr/>
          <p:nvPr/>
        </p:nvSpPr>
        <p:spPr>
          <a:xfrm>
            <a:off x="1515029" y="1613632"/>
            <a:ext cx="916194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/>
              <a:t>How many syllables does each word have?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E2195C-0C7F-26EA-4200-E8A9A373CAEE}"/>
              </a:ext>
            </a:extLst>
          </p:cNvPr>
          <p:cNvSpPr txBox="1"/>
          <p:nvPr/>
        </p:nvSpPr>
        <p:spPr>
          <a:xfrm>
            <a:off x="3450573" y="2737628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70C0"/>
                </a:solidFill>
              </a:rPr>
              <a:t>eth</a:t>
            </a:r>
            <a:r>
              <a:rPr lang="en-US" sz="2800" dirty="0">
                <a:solidFill>
                  <a:srgbClr val="0070C0"/>
                </a:solidFill>
              </a:rPr>
              <a:t>nic </a:t>
            </a:r>
            <a:r>
              <a:rPr lang="en-US" sz="2800" dirty="0"/>
              <a:t>(adj)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F6BBDB-9969-87E9-EBC1-A3237560ED6B}"/>
              </a:ext>
            </a:extLst>
          </p:cNvPr>
          <p:cNvSpPr txBox="1"/>
          <p:nvPr/>
        </p:nvSpPr>
        <p:spPr>
          <a:xfrm>
            <a:off x="6831054" y="2737628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/</a:t>
            </a:r>
            <a:r>
              <a:rPr lang="en-US" sz="2800" dirty="0">
                <a:solidFill>
                  <a:srgbClr val="FF0000"/>
                </a:solidFill>
              </a:rPr>
              <a:t>ˈe</a:t>
            </a:r>
            <a:r>
              <a:rPr lang="el-GR" sz="2800" dirty="0">
                <a:solidFill>
                  <a:srgbClr val="FF0000"/>
                </a:solidFill>
              </a:rPr>
              <a:t>θ.</a:t>
            </a:r>
            <a:r>
              <a:rPr lang="en-US" sz="2800" dirty="0" err="1">
                <a:solidFill>
                  <a:srgbClr val="FF0000"/>
                </a:solidFill>
              </a:rPr>
              <a:t>nɪk</a:t>
            </a:r>
            <a:r>
              <a:rPr lang="en-US" sz="2800" i="1" dirty="0"/>
              <a:t>/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12CDF30-390F-52FD-8195-321A113C92B7}"/>
              </a:ext>
            </a:extLst>
          </p:cNvPr>
          <p:cNvSpPr/>
          <p:nvPr/>
        </p:nvSpPr>
        <p:spPr>
          <a:xfrm>
            <a:off x="5769014" y="2985042"/>
            <a:ext cx="528637" cy="27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21E468-A993-EAF2-E47E-86B43535E87E}"/>
              </a:ext>
            </a:extLst>
          </p:cNvPr>
          <p:cNvSpPr txBox="1"/>
          <p:nvPr/>
        </p:nvSpPr>
        <p:spPr>
          <a:xfrm>
            <a:off x="3450572" y="3909387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70C0"/>
                </a:solidFill>
              </a:rPr>
              <a:t>sil</a:t>
            </a:r>
            <a:r>
              <a:rPr lang="en-US" sz="2800" dirty="0">
                <a:solidFill>
                  <a:srgbClr val="0070C0"/>
                </a:solidFill>
              </a:rPr>
              <a:t>ver </a:t>
            </a:r>
            <a:r>
              <a:rPr lang="en-US" sz="2800" dirty="0"/>
              <a:t>(adj)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934AE42-60C1-AB3C-24A1-D2EF3D045E18}"/>
              </a:ext>
            </a:extLst>
          </p:cNvPr>
          <p:cNvSpPr/>
          <p:nvPr/>
        </p:nvSpPr>
        <p:spPr>
          <a:xfrm>
            <a:off x="5769014" y="4094947"/>
            <a:ext cx="528637" cy="27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F9500D-22EA-159F-9D11-86F564D22312}"/>
              </a:ext>
            </a:extLst>
          </p:cNvPr>
          <p:cNvSpPr txBox="1"/>
          <p:nvPr/>
        </p:nvSpPr>
        <p:spPr>
          <a:xfrm>
            <a:off x="6831053" y="3909387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/</a:t>
            </a:r>
            <a:r>
              <a:rPr lang="en-US" sz="2800" dirty="0">
                <a:solidFill>
                  <a:srgbClr val="FF0000"/>
                </a:solidFill>
              </a:rPr>
              <a:t>ˈ</a:t>
            </a:r>
            <a:r>
              <a:rPr lang="en-US" sz="2800" dirty="0" err="1">
                <a:solidFill>
                  <a:srgbClr val="FF0000"/>
                </a:solidFill>
              </a:rPr>
              <a:t>sɪl.vər</a:t>
            </a:r>
            <a:r>
              <a:rPr lang="en-US" sz="2800" i="1" dirty="0"/>
              <a:t>/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F5107A-EA72-DDB6-47A8-BEE90FF2DFFB}"/>
              </a:ext>
            </a:extLst>
          </p:cNvPr>
          <p:cNvSpPr txBox="1"/>
          <p:nvPr/>
        </p:nvSpPr>
        <p:spPr>
          <a:xfrm>
            <a:off x="3450571" y="5081146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70C0"/>
                </a:solidFill>
              </a:rPr>
              <a:t>shi</a:t>
            </a:r>
            <a:r>
              <a:rPr lang="en-US" sz="2800" dirty="0">
                <a:solidFill>
                  <a:srgbClr val="0070C0"/>
                </a:solidFill>
              </a:rPr>
              <a:t>ny </a:t>
            </a:r>
            <a:r>
              <a:rPr lang="en-US" sz="2800" dirty="0"/>
              <a:t>(adj)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5A65815A-0C17-3BCC-375D-5352BF603DE9}"/>
              </a:ext>
            </a:extLst>
          </p:cNvPr>
          <p:cNvSpPr/>
          <p:nvPr/>
        </p:nvSpPr>
        <p:spPr>
          <a:xfrm>
            <a:off x="5769014" y="5204852"/>
            <a:ext cx="528637" cy="27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392465-B753-97E2-085A-864C9C7735E3}"/>
              </a:ext>
            </a:extLst>
          </p:cNvPr>
          <p:cNvSpPr txBox="1"/>
          <p:nvPr/>
        </p:nvSpPr>
        <p:spPr>
          <a:xfrm>
            <a:off x="6870595" y="5081146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/</a:t>
            </a:r>
            <a:r>
              <a:rPr lang="en-US" sz="2800" dirty="0">
                <a:solidFill>
                  <a:srgbClr val="FF0000"/>
                </a:solidFill>
              </a:rPr>
              <a:t>ˈ</a:t>
            </a:r>
            <a:r>
              <a:rPr lang="en-US" sz="2800" dirty="0" err="1">
                <a:solidFill>
                  <a:srgbClr val="FF0000"/>
                </a:solidFill>
              </a:rPr>
              <a:t>ʃaɪ.ni</a:t>
            </a:r>
            <a:r>
              <a:rPr lang="en-US" sz="2800" i="1" dirty="0"/>
              <a:t>/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CD2 TRACK 29">
            <a:hlinkClick r:id="" action="ppaction://media"/>
            <a:extLst>
              <a:ext uri="{FF2B5EF4-FFF2-40B4-BE49-F238E27FC236}">
                <a16:creationId xmlns:a16="http://schemas.microsoft.com/office/drawing/2014/main" id="{94DE1938-F942-6FE5-E5AE-FDD22C766B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9759" y="-109174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A8403B-16BC-8B04-91B3-F3C2C72E8E2E}"/>
              </a:ext>
            </a:extLst>
          </p:cNvPr>
          <p:cNvSpPr/>
          <p:nvPr/>
        </p:nvSpPr>
        <p:spPr>
          <a:xfrm>
            <a:off x="207571" y="631024"/>
            <a:ext cx="1104774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c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 Listen and cross out the one with wrong stress.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E6D824-9421-FCB3-79CE-A964204C8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44" y="2704892"/>
            <a:ext cx="10963512" cy="913626"/>
          </a:xfrm>
          <a:prstGeom prst="rect">
            <a:avLst/>
          </a:prstGeom>
        </p:spPr>
      </p:pic>
      <p:pic>
        <p:nvPicPr>
          <p:cNvPr id="16" name="CD2 TRACK 30">
            <a:hlinkClick r:id="" action="ppaction://media"/>
            <a:extLst>
              <a:ext uri="{FF2B5EF4-FFF2-40B4-BE49-F238E27FC236}">
                <a16:creationId xmlns:a16="http://schemas.microsoft.com/office/drawing/2014/main" id="{C87D4B33-5D5E-ADDF-DD5F-AB7B32AC8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1442" y="-181776"/>
            <a:ext cx="812800" cy="812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ACDAFB-660D-6DD9-1D0D-E0C9FF5F926E}"/>
              </a:ext>
            </a:extLst>
          </p:cNvPr>
          <p:cNvSpPr txBox="1"/>
          <p:nvPr/>
        </p:nvSpPr>
        <p:spPr>
          <a:xfrm>
            <a:off x="614244" y="4126843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/</a:t>
            </a:r>
            <a:r>
              <a:rPr lang="en-US" sz="2800" dirty="0">
                <a:solidFill>
                  <a:srgbClr val="FF0000"/>
                </a:solidFill>
              </a:rPr>
              <a:t>ˈ</a:t>
            </a:r>
            <a:r>
              <a:rPr lang="en-US" sz="2800" dirty="0" err="1">
                <a:solidFill>
                  <a:srgbClr val="FF0000"/>
                </a:solidFill>
              </a:rPr>
              <a:t>prɪt.i</a:t>
            </a:r>
            <a:r>
              <a:rPr lang="en-US" sz="2800" i="1" dirty="0"/>
              <a:t>/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B9DB07-B92C-A816-1DE5-BA5C9D6811F0}"/>
              </a:ext>
            </a:extLst>
          </p:cNvPr>
          <p:cNvSpPr txBox="1"/>
          <p:nvPr/>
        </p:nvSpPr>
        <p:spPr>
          <a:xfrm>
            <a:off x="3484444" y="4126843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/</a:t>
            </a:r>
            <a:r>
              <a:rPr lang="en-US" sz="2800" dirty="0">
                <a:solidFill>
                  <a:srgbClr val="FF0000"/>
                </a:solidFill>
              </a:rPr>
              <a:t>ˈ</a:t>
            </a:r>
            <a:r>
              <a:rPr lang="en-US" sz="2800" dirty="0" err="1">
                <a:solidFill>
                  <a:srgbClr val="FF0000"/>
                </a:solidFill>
              </a:rPr>
              <a:t>pɜ</a:t>
            </a:r>
            <a:r>
              <a:rPr lang="en-US" sz="2800" dirty="0">
                <a:solidFill>
                  <a:srgbClr val="FF0000"/>
                </a:solidFill>
              </a:rPr>
              <a:t>ː.</a:t>
            </a:r>
            <a:r>
              <a:rPr lang="en-US" sz="2800" dirty="0" err="1">
                <a:solidFill>
                  <a:srgbClr val="FF0000"/>
                </a:solidFill>
              </a:rPr>
              <a:t>fekt</a:t>
            </a:r>
            <a:r>
              <a:rPr lang="en-US" sz="2800" i="1" dirty="0"/>
              <a:t>/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FA2D84-E547-0B11-8E09-456546910552}"/>
              </a:ext>
            </a:extLst>
          </p:cNvPr>
          <p:cNvSpPr/>
          <p:nvPr/>
        </p:nvSpPr>
        <p:spPr>
          <a:xfrm>
            <a:off x="460929" y="1550236"/>
            <a:ext cx="916194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/>
              <a:t>Take a look at the adjectives below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021503-C5FF-06B0-5360-6D282B66AFDF}"/>
              </a:ext>
            </a:extLst>
          </p:cNvPr>
          <p:cNvSpPr txBox="1"/>
          <p:nvPr/>
        </p:nvSpPr>
        <p:spPr>
          <a:xfrm>
            <a:off x="6544242" y="4126843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/</a:t>
            </a:r>
            <a:r>
              <a:rPr lang="en-US" sz="2800" dirty="0">
                <a:solidFill>
                  <a:srgbClr val="FF0000"/>
                </a:solidFill>
              </a:rPr>
              <a:t>ˈ</a:t>
            </a:r>
            <a:r>
              <a:rPr lang="en-US" sz="2800" dirty="0" err="1">
                <a:solidFill>
                  <a:srgbClr val="FF0000"/>
                </a:solidFill>
              </a:rPr>
              <a:t>kɑ</a:t>
            </a:r>
            <a:r>
              <a:rPr lang="en-US" sz="2800" dirty="0">
                <a:solidFill>
                  <a:srgbClr val="FF0000"/>
                </a:solidFill>
              </a:rPr>
              <a:t>ː.</a:t>
            </a:r>
            <a:r>
              <a:rPr lang="en-US" sz="2800" dirty="0" err="1">
                <a:solidFill>
                  <a:srgbClr val="FF0000"/>
                </a:solidFill>
              </a:rPr>
              <a:t>mən</a:t>
            </a:r>
            <a:r>
              <a:rPr lang="en-US" sz="2800" i="1" dirty="0"/>
              <a:t>/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CEB357-550F-33E8-C2C1-6C955AE75FE9}"/>
              </a:ext>
            </a:extLst>
          </p:cNvPr>
          <p:cNvSpPr txBox="1"/>
          <p:nvPr/>
        </p:nvSpPr>
        <p:spPr>
          <a:xfrm>
            <a:off x="9604040" y="4126843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/</a:t>
            </a:r>
            <a:r>
              <a:rPr lang="en-US" sz="2800" dirty="0">
                <a:solidFill>
                  <a:srgbClr val="FF0000"/>
                </a:solidFill>
              </a:rPr>
              <a:t>ˈ</a:t>
            </a:r>
            <a:r>
              <a:rPr lang="en-US" sz="2800" dirty="0" err="1">
                <a:solidFill>
                  <a:srgbClr val="FF0000"/>
                </a:solidFill>
              </a:rPr>
              <a:t>speʃ.əl</a:t>
            </a:r>
            <a:r>
              <a:rPr lang="en-US" sz="2800" i="1" dirty="0"/>
              <a:t>/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4CB458-DFD4-1A07-C53C-9173EDEB877B}"/>
              </a:ext>
            </a:extLst>
          </p:cNvPr>
          <p:cNvCxnSpPr>
            <a:cxnSpLocks/>
          </p:cNvCxnSpPr>
          <p:nvPr/>
        </p:nvCxnSpPr>
        <p:spPr>
          <a:xfrm>
            <a:off x="3622049" y="3161705"/>
            <a:ext cx="1557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CE37851-0202-0510-4894-6EEB4530225F}"/>
              </a:ext>
            </a:extLst>
          </p:cNvPr>
          <p:cNvSpPr/>
          <p:nvPr/>
        </p:nvSpPr>
        <p:spPr>
          <a:xfrm>
            <a:off x="207571" y="5307764"/>
            <a:ext cx="1104774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d. Read the words with correct stress to a partner.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7C9728-EE10-1358-26B4-3D41674E7C07}"/>
              </a:ext>
            </a:extLst>
          </p:cNvPr>
          <p:cNvSpPr txBox="1"/>
          <p:nvPr/>
        </p:nvSpPr>
        <p:spPr>
          <a:xfrm>
            <a:off x="304800" y="264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3687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41563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Practice  </a:t>
            </a:r>
          </a:p>
        </p:txBody>
      </p:sp>
    </p:spTree>
    <p:extLst>
      <p:ext uri="{BB962C8B-B14F-4D97-AF65-F5344CB8AC3E}">
        <p14:creationId xmlns:p14="http://schemas.microsoft.com/office/powerpoint/2010/main" val="353466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32DAB1-C378-7444-97DB-1A2E3D9D41B1}"/>
              </a:ext>
            </a:extLst>
          </p:cNvPr>
          <p:cNvSpPr/>
          <p:nvPr/>
        </p:nvSpPr>
        <p:spPr>
          <a:xfrm>
            <a:off x="159656" y="517324"/>
            <a:ext cx="11353471" cy="120032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a. Practice the conversation. Fill in </a:t>
            </a:r>
            <a:r>
              <a:rPr kumimoji="0" lang="en-US" sz="3600" b="0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th</a:t>
            </a:r>
            <a:r>
              <a:rPr lang="en-US" sz="3600" i="1" kern="0" dirty="0">
                <a:solidFill>
                  <a:srgbClr val="0070C0"/>
                </a:solidFill>
              </a:rPr>
              <a:t>e blanks with the correct articles. Swap roles and repeat. 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8E55A-0B85-A20A-302A-5CC87765D38D}"/>
              </a:ext>
            </a:extLst>
          </p:cNvPr>
          <p:cNvSpPr/>
          <p:nvPr/>
        </p:nvSpPr>
        <p:spPr>
          <a:xfrm>
            <a:off x="159656" y="2369127"/>
            <a:ext cx="1197085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1. What are the </a:t>
            </a:r>
            <a:r>
              <a:rPr lang="en-US" sz="3600" b="1" dirty="0">
                <a:solidFill>
                  <a:srgbClr val="FF0000"/>
                </a:solidFill>
              </a:rPr>
              <a:t>rules</a:t>
            </a:r>
            <a:r>
              <a:rPr lang="en-US" sz="3600" b="1" dirty="0"/>
              <a:t> of using </a:t>
            </a:r>
            <a:r>
              <a:rPr lang="en-US" sz="3600" b="1" dirty="0">
                <a:solidFill>
                  <a:srgbClr val="FF0000"/>
                </a:solidFill>
              </a:rPr>
              <a:t>articles</a:t>
            </a:r>
            <a:r>
              <a:rPr lang="en-US" sz="3600" b="1" dirty="0"/>
              <a:t>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A43F9D-65DB-0B7E-52B5-922F72FB3D53}"/>
              </a:ext>
            </a:extLst>
          </p:cNvPr>
          <p:cNvSpPr/>
          <p:nvPr/>
        </p:nvSpPr>
        <p:spPr>
          <a:xfrm>
            <a:off x="159656" y="3666932"/>
            <a:ext cx="1197085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2. Pay attention on the </a:t>
            </a:r>
            <a:r>
              <a:rPr lang="en-US" sz="3600" b="1" dirty="0">
                <a:solidFill>
                  <a:srgbClr val="0070C0"/>
                </a:solidFill>
              </a:rPr>
              <a:t>blue words and phrases</a:t>
            </a:r>
            <a:r>
              <a:rPr lang="en-US" sz="3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5708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294E9B-2974-C75D-4122-F6EA7E0641D9}"/>
              </a:ext>
            </a:extLst>
          </p:cNvPr>
          <p:cNvSpPr/>
          <p:nvPr/>
        </p:nvSpPr>
        <p:spPr>
          <a:xfrm>
            <a:off x="88536" y="608764"/>
            <a:ext cx="11158584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Match the numbers with the letters to complete the rules.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282D7-C95C-566D-86F5-6D51C56E4D33}"/>
              </a:ext>
            </a:extLst>
          </p:cNvPr>
          <p:cNvSpPr txBox="1"/>
          <p:nvPr/>
        </p:nvSpPr>
        <p:spPr>
          <a:xfrm>
            <a:off x="261256" y="1300345"/>
            <a:ext cx="5323840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We can use the indefinite article </a:t>
            </a:r>
            <a:r>
              <a:rPr lang="en-US" sz="2800" b="1" dirty="0">
                <a:solidFill>
                  <a:srgbClr val="FF0000"/>
                </a:solidFill>
              </a:rPr>
              <a:t>a / an </a:t>
            </a:r>
            <a:r>
              <a:rPr lang="en-US" sz="2800" dirty="0"/>
              <a:t>when we talk about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22658-9379-2F41-D61B-38463067B127}"/>
              </a:ext>
            </a:extLst>
          </p:cNvPr>
          <p:cNvSpPr txBox="1"/>
          <p:nvPr/>
        </p:nvSpPr>
        <p:spPr>
          <a:xfrm>
            <a:off x="261256" y="2908850"/>
            <a:ext cx="5323840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2. We can use the definite article </a:t>
            </a:r>
            <a:r>
              <a:rPr lang="en-US" sz="2800" b="1" dirty="0">
                <a:solidFill>
                  <a:srgbClr val="FF0000"/>
                </a:solidFill>
              </a:rPr>
              <a:t>the</a:t>
            </a:r>
            <a:r>
              <a:rPr lang="en-US" sz="2800" dirty="0"/>
              <a:t> when we talk about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5EBA2-3760-400E-AF58-6978C963B36E}"/>
              </a:ext>
            </a:extLst>
          </p:cNvPr>
          <p:cNvSpPr txBox="1"/>
          <p:nvPr/>
        </p:nvSpPr>
        <p:spPr>
          <a:xfrm>
            <a:off x="261254" y="4517355"/>
            <a:ext cx="5323840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3. We use </a:t>
            </a:r>
            <a:r>
              <a:rPr lang="en-US" sz="2800" b="1" dirty="0">
                <a:solidFill>
                  <a:srgbClr val="FF0000"/>
                </a:solidFill>
              </a:rPr>
              <a:t>zero article </a:t>
            </a:r>
            <a:r>
              <a:rPr lang="en-US" sz="2800" dirty="0"/>
              <a:t>when we talk about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D9C3D-F3E5-6A2E-8269-6DEBA9B7BEFC}"/>
              </a:ext>
            </a:extLst>
          </p:cNvPr>
          <p:cNvSpPr txBox="1"/>
          <p:nvPr/>
        </p:nvSpPr>
        <p:spPr>
          <a:xfrm>
            <a:off x="6606906" y="1338957"/>
            <a:ext cx="5323840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things in general or when we use names of people and places.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A8707-A3DF-A00B-49C4-0B3142B0AB70}"/>
              </a:ext>
            </a:extLst>
          </p:cNvPr>
          <p:cNvSpPr txBox="1"/>
          <p:nvPr/>
        </p:nvSpPr>
        <p:spPr>
          <a:xfrm>
            <a:off x="6606906" y="2908850"/>
            <a:ext cx="5323840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one thing or one member of a group of things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A57A5-B9F2-92DD-FDD9-B0557AB57416}"/>
              </a:ext>
            </a:extLst>
          </p:cNvPr>
          <p:cNvSpPr txBox="1"/>
          <p:nvPr/>
        </p:nvSpPr>
        <p:spPr>
          <a:xfrm>
            <a:off x="6606906" y="4284724"/>
            <a:ext cx="5323840" cy="196451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C. know a person or thing(s) we’re talking about, or when there is only one of that thing.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B390D0-C6C3-A95D-1EB9-9ED49C377FE4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607678" y="1979780"/>
            <a:ext cx="999228" cy="15881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7B2E8D-9C6B-5F1A-BA84-4347EF8C925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596386" y="3498545"/>
            <a:ext cx="1010520" cy="17684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5E8EAE-598D-73E9-98DA-BAA00A3CB43A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5602032" y="1998048"/>
            <a:ext cx="1004874" cy="30192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4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8354E9-9447-E7BB-34F1-5ACF839E528F}"/>
              </a:ext>
            </a:extLst>
          </p:cNvPr>
          <p:cNvSpPr/>
          <p:nvPr/>
        </p:nvSpPr>
        <p:spPr>
          <a:xfrm>
            <a:off x="0" y="3011142"/>
            <a:ext cx="4638896" cy="120032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a. Fill in </a:t>
            </a:r>
            <a:r>
              <a:rPr kumimoji="0" lang="en-US" sz="3600" b="0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th</a:t>
            </a:r>
            <a:r>
              <a:rPr lang="en-US" sz="3600" i="1" kern="0" dirty="0">
                <a:solidFill>
                  <a:srgbClr val="0070C0"/>
                </a:solidFill>
              </a:rPr>
              <a:t>e blanks with the correct articles.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BDF3C-E300-B171-2C31-060830AD8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2794" r="4642" b="39744"/>
          <a:stretch/>
        </p:blipFill>
        <p:spPr>
          <a:xfrm>
            <a:off x="4449131" y="477981"/>
            <a:ext cx="7742870" cy="5860474"/>
          </a:xfrm>
          <a:prstGeom prst="rect">
            <a:avLst/>
          </a:prstGeom>
        </p:spPr>
      </p:pic>
      <p:sp>
        <p:nvSpPr>
          <p:cNvPr id="5" name="Right Arrow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1AD4F6-501B-457A-B7E1-2A262CBEAEAB}"/>
              </a:ext>
            </a:extLst>
          </p:cNvPr>
          <p:cNvSpPr/>
          <p:nvPr/>
        </p:nvSpPr>
        <p:spPr>
          <a:xfrm>
            <a:off x="11222182" y="5860473"/>
            <a:ext cx="969818" cy="47798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96AE28-589A-7F87-23D2-49A706AE5C4E}"/>
              </a:ext>
            </a:extLst>
          </p:cNvPr>
          <p:cNvSpPr txBox="1"/>
          <p:nvPr/>
        </p:nvSpPr>
        <p:spPr>
          <a:xfrm>
            <a:off x="8839199" y="519545"/>
            <a:ext cx="93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kern="0" dirty="0">
                <a:solidFill>
                  <a:srgbClr val="FF0000"/>
                </a:solidFill>
              </a:rPr>
              <a:t>the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C04662-25B9-8B18-BC48-993884CEB648}"/>
              </a:ext>
            </a:extLst>
          </p:cNvPr>
          <p:cNvSpPr txBox="1"/>
          <p:nvPr/>
        </p:nvSpPr>
        <p:spPr>
          <a:xfrm>
            <a:off x="6096000" y="1042765"/>
            <a:ext cx="93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kern="0" dirty="0">
                <a:solidFill>
                  <a:srgbClr val="FF0000"/>
                </a:solidFill>
              </a:rPr>
              <a:t>the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B6CA5-C51C-50E3-2984-6B6AE339E1C1}"/>
              </a:ext>
            </a:extLst>
          </p:cNvPr>
          <p:cNvSpPr txBox="1"/>
          <p:nvPr/>
        </p:nvSpPr>
        <p:spPr>
          <a:xfrm>
            <a:off x="9580419" y="1042765"/>
            <a:ext cx="93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kern="0" dirty="0">
                <a:solidFill>
                  <a:srgbClr val="FF0000"/>
                </a:solidFill>
              </a:rPr>
              <a:t>an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FBE44-49A4-9943-1550-DE53CB2D40C4}"/>
              </a:ext>
            </a:extLst>
          </p:cNvPr>
          <p:cNvSpPr txBox="1"/>
          <p:nvPr/>
        </p:nvSpPr>
        <p:spPr>
          <a:xfrm>
            <a:off x="11499146" y="3162809"/>
            <a:ext cx="93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kern="0" dirty="0">
                <a:solidFill>
                  <a:srgbClr val="FF0000"/>
                </a:solidFill>
              </a:rPr>
              <a:t>The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57CFE-38C7-C721-63FF-20F84344E1FF}"/>
              </a:ext>
            </a:extLst>
          </p:cNvPr>
          <p:cNvSpPr txBox="1"/>
          <p:nvPr/>
        </p:nvSpPr>
        <p:spPr>
          <a:xfrm>
            <a:off x="11499146" y="3695191"/>
            <a:ext cx="93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kern="0" dirty="0">
                <a:solidFill>
                  <a:srgbClr val="FF0000"/>
                </a:solidFill>
              </a:rPr>
              <a:t>The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CF3EE1-41DF-FE9C-E263-69A56B87B093}"/>
              </a:ext>
            </a:extLst>
          </p:cNvPr>
          <p:cNvSpPr txBox="1"/>
          <p:nvPr/>
        </p:nvSpPr>
        <p:spPr>
          <a:xfrm>
            <a:off x="5502404" y="5292015"/>
            <a:ext cx="93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Ø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E727BA-9A99-7349-1F59-7C84733D415C}"/>
              </a:ext>
            </a:extLst>
          </p:cNvPr>
          <p:cNvSpPr txBox="1"/>
          <p:nvPr/>
        </p:nvSpPr>
        <p:spPr>
          <a:xfrm>
            <a:off x="8760371" y="5292015"/>
            <a:ext cx="93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Ø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B95EC7-9810-D120-C622-61CD90C34B91}"/>
              </a:ext>
            </a:extLst>
          </p:cNvPr>
          <p:cNvSpPr txBox="1"/>
          <p:nvPr/>
        </p:nvSpPr>
        <p:spPr>
          <a:xfrm>
            <a:off x="7028201" y="3167390"/>
            <a:ext cx="93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Ø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1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8354E9-9447-E7BB-34F1-5ACF839E528F}"/>
              </a:ext>
            </a:extLst>
          </p:cNvPr>
          <p:cNvSpPr/>
          <p:nvPr/>
        </p:nvSpPr>
        <p:spPr>
          <a:xfrm>
            <a:off x="665018" y="570452"/>
            <a:ext cx="8707582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a. Fill in </a:t>
            </a:r>
            <a:r>
              <a:rPr kumimoji="0" lang="en-US" sz="3600" b="0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th</a:t>
            </a:r>
            <a:r>
              <a:rPr lang="en-US" sz="3600" i="1" kern="0" dirty="0">
                <a:solidFill>
                  <a:srgbClr val="0070C0"/>
                </a:solidFill>
              </a:rPr>
              <a:t>e blanks with the correct articles.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BDF3C-E300-B171-2C31-060830AD8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60256" r="3195" b="3634"/>
          <a:stretch/>
        </p:blipFill>
        <p:spPr>
          <a:xfrm>
            <a:off x="1022201" y="1388762"/>
            <a:ext cx="10250143" cy="4575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D2B958-AFD2-676D-BD63-BC0B2D85D904}"/>
              </a:ext>
            </a:extLst>
          </p:cNvPr>
          <p:cNvSpPr txBox="1"/>
          <p:nvPr/>
        </p:nvSpPr>
        <p:spPr>
          <a:xfrm>
            <a:off x="3405590" y="2738001"/>
            <a:ext cx="93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AC901-C67B-221A-F472-DAE0B350FA2F}"/>
              </a:ext>
            </a:extLst>
          </p:cNvPr>
          <p:cNvSpPr txBox="1"/>
          <p:nvPr/>
        </p:nvSpPr>
        <p:spPr>
          <a:xfrm>
            <a:off x="4882173" y="4057050"/>
            <a:ext cx="93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</a:t>
            </a:r>
            <a:endParaRPr lang="en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0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3E87E9-A088-E67D-2969-6FC20213D435}"/>
              </a:ext>
            </a:extLst>
          </p:cNvPr>
          <p:cNvSpPr/>
          <p:nvPr/>
        </p:nvSpPr>
        <p:spPr>
          <a:xfrm>
            <a:off x="134007" y="2348990"/>
            <a:ext cx="4422227" cy="175432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b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 </a:t>
            </a:r>
            <a:r>
              <a:rPr lang="en-US" sz="3600" i="1" kern="0" dirty="0">
                <a:solidFill>
                  <a:srgbClr val="0070C0"/>
                </a:solidFill>
              </a:rPr>
              <a:t>Make two more conversations using the ideas on the right. 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F2543-264D-5654-9550-D75C9C1B3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34" y="419100"/>
            <a:ext cx="6230802" cy="5918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A542B9-D4A0-97B9-A511-CAF6210A68D8}"/>
              </a:ext>
            </a:extLst>
          </p:cNvPr>
          <p:cNvSpPr txBox="1"/>
          <p:nvPr/>
        </p:nvSpPr>
        <p:spPr>
          <a:xfrm>
            <a:off x="6567253" y="3378419"/>
            <a:ext cx="93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9FC6A-9A3C-7561-CC58-107EEBBE9DAD}"/>
              </a:ext>
            </a:extLst>
          </p:cNvPr>
          <p:cNvSpPr txBox="1"/>
          <p:nvPr/>
        </p:nvSpPr>
        <p:spPr>
          <a:xfrm>
            <a:off x="4477648" y="4713233"/>
            <a:ext cx="93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135A2-10D0-860A-50A3-68911B84E1C6}"/>
              </a:ext>
            </a:extLst>
          </p:cNvPr>
          <p:cNvSpPr txBox="1"/>
          <p:nvPr/>
        </p:nvSpPr>
        <p:spPr>
          <a:xfrm>
            <a:off x="5302945" y="5705372"/>
            <a:ext cx="93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Ø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56875-EF80-93C9-E592-47F9D21ADFDB}"/>
              </a:ext>
            </a:extLst>
          </p:cNvPr>
          <p:cNvSpPr txBox="1"/>
          <p:nvPr/>
        </p:nvSpPr>
        <p:spPr>
          <a:xfrm>
            <a:off x="10150245" y="3378419"/>
            <a:ext cx="93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Ø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A91DF-18F0-2C8E-781D-5643764D0FC6}"/>
              </a:ext>
            </a:extLst>
          </p:cNvPr>
          <p:cNvSpPr txBox="1"/>
          <p:nvPr/>
        </p:nvSpPr>
        <p:spPr>
          <a:xfrm>
            <a:off x="7708723" y="4383792"/>
            <a:ext cx="935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</a:t>
            </a:r>
            <a:endParaRPr lang="en-VN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2F1DFB-3ED0-AAE1-6239-1D7116566B0A}"/>
              </a:ext>
            </a:extLst>
          </p:cNvPr>
          <p:cNvSpPr txBox="1"/>
          <p:nvPr/>
        </p:nvSpPr>
        <p:spPr>
          <a:xfrm>
            <a:off x="8300301" y="5360765"/>
            <a:ext cx="935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</a:t>
            </a:r>
            <a:endParaRPr lang="en-V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8239" y="4161719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85281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69CFFA-1DC9-30D3-210C-176B3514F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" b="3997"/>
          <a:stretch/>
        </p:blipFill>
        <p:spPr>
          <a:xfrm>
            <a:off x="0" y="1978902"/>
            <a:ext cx="12262207" cy="4109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51300F-CC95-F9D1-5564-E9F21C872041}"/>
              </a:ext>
            </a:extLst>
          </p:cNvPr>
          <p:cNvSpPr/>
          <p:nvPr/>
        </p:nvSpPr>
        <p:spPr>
          <a:xfrm>
            <a:off x="3814761" y="612475"/>
            <a:ext cx="4973444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The People of Vietnam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5EEB8-138C-311E-4E5F-B2885A0EB5DC}"/>
              </a:ext>
            </a:extLst>
          </p:cNvPr>
          <p:cNvSpPr/>
          <p:nvPr/>
        </p:nvSpPr>
        <p:spPr>
          <a:xfrm>
            <a:off x="0" y="1237785"/>
            <a:ext cx="1205799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Student A, ask questions and complete the Hmong people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8FF60D-138B-8BBB-DBC9-7AAA0EF4DC75}"/>
              </a:ext>
            </a:extLst>
          </p:cNvPr>
          <p:cNvSpPr/>
          <p:nvPr/>
        </p:nvSpPr>
        <p:spPr>
          <a:xfrm>
            <a:off x="77637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</p:spTree>
    <p:extLst>
      <p:ext uri="{BB962C8B-B14F-4D97-AF65-F5344CB8AC3E}">
        <p14:creationId xmlns:p14="http://schemas.microsoft.com/office/powerpoint/2010/main" val="114947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9308" y="165604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79308" y="265088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79308" y="464056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79308" y="563540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79308" y="3645729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79308" y="66120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4237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592FB-4CA2-A2EF-FC1A-1C70D512A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7" y="1884116"/>
            <a:ext cx="12216357" cy="44897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662471-B49B-53CA-6C11-874126B53000}"/>
              </a:ext>
            </a:extLst>
          </p:cNvPr>
          <p:cNvSpPr/>
          <p:nvPr/>
        </p:nvSpPr>
        <p:spPr>
          <a:xfrm>
            <a:off x="3609278" y="627635"/>
            <a:ext cx="4973444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The People of Vietnam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A01862-0E57-3749-B291-FD6EF198B1A9}"/>
              </a:ext>
            </a:extLst>
          </p:cNvPr>
          <p:cNvSpPr/>
          <p:nvPr/>
        </p:nvSpPr>
        <p:spPr>
          <a:xfrm>
            <a:off x="0" y="1237785"/>
            <a:ext cx="1205799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Student B, ask questions and complete the </a:t>
            </a:r>
            <a:r>
              <a:rPr lang="en-US" sz="3600" i="1" kern="0" dirty="0" err="1">
                <a:solidFill>
                  <a:srgbClr val="0070C0"/>
                </a:solidFill>
              </a:rPr>
              <a:t>Tày</a:t>
            </a:r>
            <a:r>
              <a:rPr lang="en-US" sz="3600" i="1" kern="0" dirty="0">
                <a:solidFill>
                  <a:srgbClr val="0070C0"/>
                </a:solidFill>
              </a:rPr>
              <a:t> people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EDAB92-219E-5F23-2634-AD45E51B8E8E}"/>
              </a:ext>
            </a:extLst>
          </p:cNvPr>
          <p:cNvSpPr/>
          <p:nvPr/>
        </p:nvSpPr>
        <p:spPr>
          <a:xfrm>
            <a:off x="77637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</p:spTree>
    <p:extLst>
      <p:ext uri="{BB962C8B-B14F-4D97-AF65-F5344CB8AC3E}">
        <p14:creationId xmlns:p14="http://schemas.microsoft.com/office/powerpoint/2010/main" val="1988476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EF3B8D-3A3F-B734-892E-AAB39A2899BA}"/>
              </a:ext>
            </a:extLst>
          </p:cNvPr>
          <p:cNvSpPr/>
          <p:nvPr/>
        </p:nvSpPr>
        <p:spPr>
          <a:xfrm>
            <a:off x="67003" y="680224"/>
            <a:ext cx="1205799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Let’s check the answer.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FB516-9D6F-AF8E-FA30-42188CA29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8" t="3696" r="20715" b="8453"/>
          <a:stretch/>
        </p:blipFill>
        <p:spPr>
          <a:xfrm>
            <a:off x="6280481" y="1326555"/>
            <a:ext cx="5587754" cy="4934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CBC28E-D934-8544-80D3-05987578E6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84" b="8043"/>
          <a:stretch/>
        </p:blipFill>
        <p:spPr>
          <a:xfrm>
            <a:off x="67003" y="1326555"/>
            <a:ext cx="6172526" cy="50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0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637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975549" y="2729110"/>
            <a:ext cx="10240902" cy="3381554"/>
          </a:xfrm>
          <a:prstGeom prst="wedgeEllipseCallout">
            <a:avLst>
              <a:gd name="adj1" fmla="val -39731"/>
              <a:gd name="adj2" fmla="val 486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 know that the </a:t>
            </a:r>
            <a:r>
              <a:rPr lang="en-US" sz="3600" i="1" dirty="0" err="1"/>
              <a:t>Hoa</a:t>
            </a:r>
            <a:r>
              <a:rPr lang="en-US" sz="3600" dirty="0"/>
              <a:t> people </a:t>
            </a:r>
          </a:p>
          <a:p>
            <a:pPr algn="ctr"/>
            <a:r>
              <a:rPr lang="en-US" sz="3600" dirty="0"/>
              <a:t>in Ho Chi Minh City live in </a:t>
            </a:r>
            <a:r>
              <a:rPr lang="en-US" sz="3600" dirty="0" err="1"/>
              <a:t>Chợ</a:t>
            </a:r>
            <a:r>
              <a:rPr lang="en-US" sz="3600" dirty="0"/>
              <a:t> </a:t>
            </a:r>
            <a:r>
              <a:rPr lang="en-US" sz="3600" dirty="0" err="1"/>
              <a:t>Lớn</a:t>
            </a:r>
            <a:r>
              <a:rPr lang="en-US" sz="3600" dirty="0"/>
              <a:t> </a:t>
            </a:r>
          </a:p>
          <a:p>
            <a:pPr algn="ctr"/>
            <a:r>
              <a:rPr lang="en-US" sz="3600" dirty="0"/>
              <a:t>in District 5. They also celebrate Lunar New Year and Mid-Autumn Festival like the </a:t>
            </a:r>
            <a:r>
              <a:rPr lang="en-US" sz="3600" i="1" dirty="0" err="1"/>
              <a:t>Kinh</a:t>
            </a:r>
            <a:r>
              <a:rPr lang="en-US" sz="3600" dirty="0"/>
              <a:t> people.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A5E82-960D-0F90-0EC4-58CC14B6B2EE}"/>
              </a:ext>
            </a:extLst>
          </p:cNvPr>
          <p:cNvSpPr/>
          <p:nvPr/>
        </p:nvSpPr>
        <p:spPr>
          <a:xfrm>
            <a:off x="0" y="1237785"/>
            <a:ext cx="12057993" cy="120032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Do you know any ethnic groups in Vietnam. What do you know about their cultures?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810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6772" y="1046444"/>
            <a:ext cx="11293870" cy="44383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four sentences about an ethnic group you learned in the lesson. Remember to include: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	+ Where they live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	+ What they wear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	+ What arts and crafts they make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	+ Traditions and customs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4368"/>
            <a:ext cx="8589196" cy="58562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056" y="2082712"/>
            <a:ext cx="1154335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Pronunciation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Stress the first syllable for most two-syllable adjectives.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055" y="3900009"/>
            <a:ext cx="11543355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Ask and answer about different ethnic groups</a:t>
            </a:r>
            <a:r>
              <a:rPr lang="en-US" sz="3600" i="1">
                <a:solidFill>
                  <a:srgbClr val="0070C0"/>
                </a:solidFill>
              </a:rPr>
              <a:t>’ culture, </a:t>
            </a:r>
            <a:r>
              <a:rPr lang="en-US" sz="3600" i="1" dirty="0">
                <a:solidFill>
                  <a:srgbClr val="0070C0"/>
                </a:solidFill>
              </a:rPr>
              <a:t>using articles.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001" y="63787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053CA5-064E-97D3-9F6D-2EBD3BA33DF7}"/>
              </a:ext>
            </a:extLst>
          </p:cNvPr>
          <p:cNvSpPr/>
          <p:nvPr/>
        </p:nvSpPr>
        <p:spPr>
          <a:xfrm>
            <a:off x="274026" y="2119831"/>
            <a:ext cx="11643947" cy="33303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articles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45 WB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78 &amp; 79 SB)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5544" y="476667"/>
            <a:ext cx="5725728" cy="5893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1272" y="588368"/>
            <a:ext cx="64351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practice stress the first syllable for most two-syllable adjectives. 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talk about the culture of ethnic groups in Vietnam, using articles. 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42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35" y="455379"/>
            <a:ext cx="11904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 whose underlined part is pronounced differently from that of the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19605" y="1410229"/>
            <a:ext cx="12431210" cy="4992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m</a:t>
            </a:r>
            <a:r>
              <a:rPr lang="en-US" sz="3600" u="sng" dirty="0">
                <a:solidFill>
                  <a:prstClr val="black"/>
                </a:solidFill>
              </a:rPr>
              <a:t>a</a:t>
            </a:r>
            <a:r>
              <a:rPr lang="en-US" sz="3600" dirty="0">
                <a:solidFill>
                  <a:prstClr val="black"/>
                </a:solidFill>
              </a:rPr>
              <a:t>rket            B. p</a:t>
            </a:r>
            <a:r>
              <a:rPr lang="en-US" sz="3600" u="sng" dirty="0">
                <a:solidFill>
                  <a:prstClr val="black"/>
                </a:solidFill>
              </a:rPr>
              <a:t>a</a:t>
            </a:r>
            <a:r>
              <a:rPr lang="en-US" sz="3600" dirty="0">
                <a:solidFill>
                  <a:prstClr val="black"/>
                </a:solidFill>
              </a:rPr>
              <a:t>ttern            C. b</a:t>
            </a:r>
            <a:r>
              <a:rPr lang="en-US" sz="3600" u="sng" dirty="0">
                <a:solidFill>
                  <a:prstClr val="black"/>
                </a:solidFill>
              </a:rPr>
              <a:t>a</a:t>
            </a:r>
            <a:r>
              <a:rPr lang="en-US" sz="3600" dirty="0">
                <a:solidFill>
                  <a:prstClr val="black"/>
                </a:solidFill>
              </a:rPr>
              <a:t>sket            D. m</a:t>
            </a:r>
            <a:r>
              <a:rPr lang="en-US" sz="3600" u="sng" dirty="0">
                <a:solidFill>
                  <a:prstClr val="black"/>
                </a:solidFill>
              </a:rPr>
              <a:t>a</a:t>
            </a:r>
            <a:r>
              <a:rPr lang="en-US" sz="3600" dirty="0">
                <a:solidFill>
                  <a:prstClr val="black"/>
                </a:solidFill>
              </a:rPr>
              <a:t>nsion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     /ˈ</a:t>
            </a:r>
            <a:r>
              <a:rPr lang="en-US" sz="3600" dirty="0" err="1">
                <a:solidFill>
                  <a:srgbClr val="FF0000"/>
                </a:solidFill>
              </a:rPr>
              <a:t>mɑːrkɪt</a:t>
            </a:r>
            <a:r>
              <a:rPr lang="en-US" sz="3600" dirty="0">
                <a:solidFill>
                  <a:srgbClr val="FF0000"/>
                </a:solidFill>
              </a:rPr>
              <a:t>/           /ˈ</a:t>
            </a:r>
            <a:r>
              <a:rPr lang="en-US" sz="3600" dirty="0" err="1">
                <a:solidFill>
                  <a:srgbClr val="FF0000"/>
                </a:solidFill>
              </a:rPr>
              <a:t>pætən</a:t>
            </a:r>
            <a:r>
              <a:rPr lang="en-US" sz="3600" dirty="0">
                <a:solidFill>
                  <a:srgbClr val="FF0000"/>
                </a:solidFill>
              </a:rPr>
              <a:t>/               /ˈ</a:t>
            </a:r>
            <a:r>
              <a:rPr lang="en-US" sz="3600" dirty="0" err="1">
                <a:solidFill>
                  <a:srgbClr val="FF0000"/>
                </a:solidFill>
              </a:rPr>
              <a:t>bæskət</a:t>
            </a:r>
            <a:r>
              <a:rPr lang="en-US" sz="3600" dirty="0">
                <a:solidFill>
                  <a:srgbClr val="FF0000"/>
                </a:solidFill>
              </a:rPr>
              <a:t>/           /ˈ</a:t>
            </a:r>
            <a:r>
              <a:rPr lang="en-US" sz="3600" dirty="0" err="1">
                <a:solidFill>
                  <a:srgbClr val="FF0000"/>
                </a:solidFill>
              </a:rPr>
              <a:t>mænʃən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2. A. highland</a:t>
            </a:r>
            <a:r>
              <a:rPr lang="en-US" sz="3600" u="sng" dirty="0">
                <a:solidFill>
                  <a:prstClr val="black"/>
                </a:solidFill>
              </a:rPr>
              <a:t>s</a:t>
            </a:r>
            <a:r>
              <a:rPr lang="en-US" sz="3600" dirty="0">
                <a:solidFill>
                  <a:prstClr val="black"/>
                </a:solidFill>
              </a:rPr>
              <a:t>        B. flower</a:t>
            </a:r>
            <a:r>
              <a:rPr lang="en-US" sz="3600" u="sng" dirty="0">
                <a:solidFill>
                  <a:prstClr val="black"/>
                </a:solidFill>
              </a:rPr>
              <a:t>s</a:t>
            </a:r>
            <a:r>
              <a:rPr lang="en-US" sz="3600" dirty="0">
                <a:solidFill>
                  <a:prstClr val="black"/>
                </a:solidFill>
              </a:rPr>
              <a:t>            C. shoulder</a:t>
            </a:r>
            <a:r>
              <a:rPr lang="en-US" sz="3600" u="sng" dirty="0">
                <a:solidFill>
                  <a:prstClr val="black"/>
                </a:solidFill>
              </a:rPr>
              <a:t>s</a:t>
            </a:r>
            <a:r>
              <a:rPr lang="en-US" sz="3600" dirty="0">
                <a:solidFill>
                  <a:prstClr val="black"/>
                </a:solidFill>
              </a:rPr>
              <a:t>      D. product</a:t>
            </a:r>
            <a:r>
              <a:rPr lang="en-US" sz="3600" u="sng" dirty="0">
                <a:solidFill>
                  <a:prstClr val="black"/>
                </a:solidFill>
              </a:rPr>
              <a:t>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      /ˈ</a:t>
            </a:r>
            <a:r>
              <a:rPr lang="en-US" sz="3600" dirty="0" err="1">
                <a:solidFill>
                  <a:srgbClr val="FF0000"/>
                </a:solidFill>
              </a:rPr>
              <a:t>haɪləndz</a:t>
            </a:r>
            <a:r>
              <a:rPr lang="en-US" sz="3600" dirty="0">
                <a:solidFill>
                  <a:srgbClr val="FF0000"/>
                </a:solidFill>
              </a:rPr>
              <a:t>/        /ˈ</a:t>
            </a:r>
            <a:r>
              <a:rPr lang="en-US" sz="3600" dirty="0" err="1">
                <a:solidFill>
                  <a:srgbClr val="FF0000"/>
                </a:solidFill>
              </a:rPr>
              <a:t>flaʊərz</a:t>
            </a:r>
            <a:r>
              <a:rPr lang="en-US" sz="3600" dirty="0">
                <a:solidFill>
                  <a:srgbClr val="FF0000"/>
                </a:solidFill>
              </a:rPr>
              <a:t>/               /ˈ</a:t>
            </a:r>
            <a:r>
              <a:rPr lang="en-US" sz="3600" dirty="0" err="1">
                <a:solidFill>
                  <a:srgbClr val="FF0000"/>
                </a:solidFill>
              </a:rPr>
              <a:t>ʃoʊldərz</a:t>
            </a:r>
            <a:r>
              <a:rPr lang="en-US" sz="3600" dirty="0">
                <a:solidFill>
                  <a:srgbClr val="FF0000"/>
                </a:solidFill>
              </a:rPr>
              <a:t>/        /ˈ</a:t>
            </a:r>
            <a:r>
              <a:rPr lang="en-US" sz="3600" dirty="0" err="1">
                <a:solidFill>
                  <a:srgbClr val="FF0000"/>
                </a:solidFill>
              </a:rPr>
              <a:t>prɑːdʌkts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3. A. </a:t>
            </a:r>
            <a:r>
              <a:rPr lang="en-US" sz="3600" u="sng" dirty="0">
                <a:solidFill>
                  <a:prstClr val="black"/>
                </a:solidFill>
              </a:rPr>
              <a:t>ch</a:t>
            </a:r>
            <a:r>
              <a:rPr lang="en-US" sz="3600" dirty="0">
                <a:solidFill>
                  <a:prstClr val="black"/>
                </a:solidFill>
              </a:rPr>
              <a:t>ore     	        B. s</a:t>
            </a:r>
            <a:r>
              <a:rPr lang="en-US" sz="3600" u="sng" dirty="0">
                <a:solidFill>
                  <a:prstClr val="black"/>
                </a:solidFill>
              </a:rPr>
              <a:t>ch</a:t>
            </a:r>
            <a:r>
              <a:rPr lang="en-US" sz="3600" dirty="0">
                <a:solidFill>
                  <a:prstClr val="black"/>
                </a:solidFill>
              </a:rPr>
              <a:t>ool      	  C. </a:t>
            </a:r>
            <a:r>
              <a:rPr lang="en-US" sz="3600" u="sng" dirty="0">
                <a:solidFill>
                  <a:prstClr val="black"/>
                </a:solidFill>
              </a:rPr>
              <a:t>ch</a:t>
            </a:r>
            <a:r>
              <a:rPr lang="en-US" sz="3600" dirty="0">
                <a:solidFill>
                  <a:prstClr val="black"/>
                </a:solidFill>
              </a:rPr>
              <a:t>at                D. </a:t>
            </a:r>
            <a:r>
              <a:rPr lang="en-US" sz="3600" u="sng" dirty="0">
                <a:solidFill>
                  <a:prstClr val="black"/>
                </a:solidFill>
              </a:rPr>
              <a:t>ch</a:t>
            </a:r>
            <a:r>
              <a:rPr lang="en-US" sz="3600" dirty="0">
                <a:solidFill>
                  <a:prstClr val="black"/>
                </a:solidFill>
              </a:rPr>
              <a:t>ip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     /</a:t>
            </a:r>
            <a:r>
              <a:rPr lang="en-US" sz="3600" dirty="0" err="1">
                <a:solidFill>
                  <a:srgbClr val="FF0000"/>
                </a:solidFill>
              </a:rPr>
              <a:t>tʃɔːr</a:t>
            </a:r>
            <a:r>
              <a:rPr lang="en-US" sz="3600" dirty="0">
                <a:solidFill>
                  <a:srgbClr val="FF0000"/>
                </a:solidFill>
              </a:rPr>
              <a:t>/                   /</a:t>
            </a:r>
            <a:r>
              <a:rPr lang="en-US" sz="3600" dirty="0" err="1">
                <a:solidFill>
                  <a:srgbClr val="FF0000"/>
                </a:solidFill>
              </a:rPr>
              <a:t>skuːl</a:t>
            </a:r>
            <a:r>
              <a:rPr lang="en-US" sz="3600" dirty="0">
                <a:solidFill>
                  <a:srgbClr val="FF0000"/>
                </a:solidFill>
              </a:rPr>
              <a:t>/                   /</a:t>
            </a:r>
            <a:r>
              <a:rPr lang="en-US" sz="3600" dirty="0" err="1">
                <a:solidFill>
                  <a:srgbClr val="FF0000"/>
                </a:solidFill>
              </a:rPr>
              <a:t>tʃæt</a:t>
            </a:r>
            <a:r>
              <a:rPr lang="en-US" sz="3600" dirty="0">
                <a:solidFill>
                  <a:srgbClr val="FF0000"/>
                </a:solidFill>
              </a:rPr>
              <a:t>/                 /</a:t>
            </a:r>
            <a:r>
              <a:rPr lang="en-US" sz="3600" dirty="0" err="1">
                <a:solidFill>
                  <a:srgbClr val="FF0000"/>
                </a:solidFill>
              </a:rPr>
              <a:t>tʃɪp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7035" y="1655708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279772" y="3307111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3783" y="4904306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316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33" y="537313"/>
            <a:ext cx="1193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words whose main stress is placed differently from the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833" y="1286355"/>
            <a:ext cx="12660840" cy="512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culture          B. wedding           C. guitar            D. custom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    </a:t>
            </a:r>
            <a:r>
              <a:rPr lang="en-US" sz="3800" dirty="0">
                <a:solidFill>
                  <a:srgbClr val="FF0000"/>
                </a:solidFill>
              </a:rPr>
              <a:t>/ˈ</a:t>
            </a:r>
            <a:r>
              <a:rPr lang="en-US" sz="3800" dirty="0" err="1">
                <a:solidFill>
                  <a:srgbClr val="FF0000"/>
                </a:solidFill>
              </a:rPr>
              <a:t>kʌltʃər</a:t>
            </a:r>
            <a:r>
              <a:rPr lang="en-US" sz="3800" dirty="0">
                <a:solidFill>
                  <a:srgbClr val="FF0000"/>
                </a:solidFill>
              </a:rPr>
              <a:t>/           /ˈ</a:t>
            </a:r>
            <a:r>
              <a:rPr lang="en-US" sz="3800" dirty="0" err="1">
                <a:solidFill>
                  <a:srgbClr val="FF0000"/>
                </a:solidFill>
              </a:rPr>
              <a:t>wedɪŋ</a:t>
            </a:r>
            <a:r>
              <a:rPr lang="en-US" sz="3800" dirty="0">
                <a:solidFill>
                  <a:srgbClr val="FF0000"/>
                </a:solidFill>
              </a:rPr>
              <a:t>/            /</a:t>
            </a:r>
            <a:r>
              <a:rPr lang="en-US" sz="3800" dirty="0" err="1">
                <a:solidFill>
                  <a:srgbClr val="FF0000"/>
                </a:solidFill>
              </a:rPr>
              <a:t>ɡɪˈtɑːr</a:t>
            </a:r>
            <a:r>
              <a:rPr lang="en-US" sz="3800" dirty="0">
                <a:solidFill>
                  <a:srgbClr val="FF0000"/>
                </a:solidFill>
              </a:rPr>
              <a:t>/           /ˈ</a:t>
            </a:r>
            <a:r>
              <a:rPr lang="en-US" sz="3800" dirty="0" err="1">
                <a:solidFill>
                  <a:srgbClr val="FF0000"/>
                </a:solidFill>
              </a:rPr>
              <a:t>kʌstəm</a:t>
            </a:r>
            <a:r>
              <a:rPr lang="en-US" sz="3800" dirty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rgbClr val="FF0000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2. A. beautiful       B. important        C. talented        D. regular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FF0000"/>
                </a:solidFill>
              </a:rPr>
              <a:t>   /ˈ</a:t>
            </a:r>
            <a:r>
              <a:rPr lang="en-US" sz="3800" dirty="0" err="1">
                <a:solidFill>
                  <a:srgbClr val="FF0000"/>
                </a:solidFill>
              </a:rPr>
              <a:t>bjuːtɪfəl</a:t>
            </a:r>
            <a:r>
              <a:rPr lang="en-US" sz="3800" dirty="0">
                <a:solidFill>
                  <a:srgbClr val="FF0000"/>
                </a:solidFill>
              </a:rPr>
              <a:t>/        /</a:t>
            </a:r>
            <a:r>
              <a:rPr lang="en-US" sz="3800" dirty="0" err="1">
                <a:solidFill>
                  <a:srgbClr val="FF0000"/>
                </a:solidFill>
              </a:rPr>
              <a:t>ɪmˈpɔːrtənt</a:t>
            </a:r>
            <a:r>
              <a:rPr lang="en-US" sz="3800" dirty="0">
                <a:solidFill>
                  <a:srgbClr val="FF0000"/>
                </a:solidFill>
              </a:rPr>
              <a:t>/     /ˈ</a:t>
            </a:r>
            <a:r>
              <a:rPr lang="en-US" sz="3800" dirty="0" err="1">
                <a:solidFill>
                  <a:srgbClr val="FF0000"/>
                </a:solidFill>
              </a:rPr>
              <a:t>tæləntɪd</a:t>
            </a:r>
            <a:r>
              <a:rPr lang="en-US" sz="3800" dirty="0">
                <a:solidFill>
                  <a:srgbClr val="FF0000"/>
                </a:solidFill>
              </a:rPr>
              <a:t>/     /ˈ</a:t>
            </a:r>
            <a:r>
              <a:rPr lang="en-US" sz="3800" dirty="0" err="1">
                <a:solidFill>
                  <a:srgbClr val="FF0000"/>
                </a:solidFill>
              </a:rPr>
              <a:t>reɡjələr</a:t>
            </a:r>
            <a:r>
              <a:rPr lang="en-US" sz="38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3. A. population    B. embroidery     C. celebrity    D. experience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FF0000"/>
                </a:solidFill>
              </a:rPr>
              <a:t>  /</a:t>
            </a:r>
            <a:r>
              <a:rPr lang="en-US" sz="3800" dirty="0" err="1">
                <a:solidFill>
                  <a:srgbClr val="FF0000"/>
                </a:solidFill>
              </a:rPr>
              <a:t>pɑːpjəˈleɪʃən</a:t>
            </a:r>
            <a:r>
              <a:rPr lang="en-US" sz="3800" dirty="0">
                <a:solidFill>
                  <a:srgbClr val="FF0000"/>
                </a:solidFill>
              </a:rPr>
              <a:t>/  /</a:t>
            </a:r>
            <a:r>
              <a:rPr lang="en-US" sz="3800" dirty="0" err="1">
                <a:solidFill>
                  <a:srgbClr val="FF0000"/>
                </a:solidFill>
              </a:rPr>
              <a:t>ɪmˈbrɔɪdəri</a:t>
            </a:r>
            <a:r>
              <a:rPr lang="en-US" sz="3800" dirty="0">
                <a:solidFill>
                  <a:srgbClr val="FF0000"/>
                </a:solidFill>
              </a:rPr>
              <a:t>/     /</a:t>
            </a:r>
            <a:r>
              <a:rPr lang="en-US" sz="3800" dirty="0" err="1">
                <a:solidFill>
                  <a:srgbClr val="FF0000"/>
                </a:solidFill>
              </a:rPr>
              <a:t>səˈlebrəti</a:t>
            </a:r>
            <a:r>
              <a:rPr lang="en-US" sz="3800" dirty="0">
                <a:solidFill>
                  <a:srgbClr val="FF0000"/>
                </a:solidFill>
              </a:rPr>
              <a:t>/     /</a:t>
            </a:r>
            <a:r>
              <a:rPr lang="en-US" sz="3800" dirty="0" err="1">
                <a:solidFill>
                  <a:srgbClr val="FF0000"/>
                </a:solidFill>
              </a:rPr>
              <a:t>ɪkˈspɪriəns</a:t>
            </a:r>
            <a:r>
              <a:rPr lang="en-US" sz="38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" name="Oval 3"/>
          <p:cNvSpPr/>
          <p:nvPr/>
        </p:nvSpPr>
        <p:spPr>
          <a:xfrm>
            <a:off x="6599275" y="1524343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93307" y="3259874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2091" y="4919112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170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8E0CA6-522D-A084-3D31-4283CEDDD34E}"/>
              </a:ext>
            </a:extLst>
          </p:cNvPr>
          <p:cNvSpPr/>
          <p:nvPr/>
        </p:nvSpPr>
        <p:spPr>
          <a:xfrm>
            <a:off x="266329" y="666114"/>
            <a:ext cx="3355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Ask and Answer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7FFE9F-E13C-17A9-FED8-3BB2C81711A7}"/>
              </a:ext>
            </a:extLst>
          </p:cNvPr>
          <p:cNvSpPr/>
          <p:nvPr/>
        </p:nvSpPr>
        <p:spPr>
          <a:xfrm>
            <a:off x="266329" y="2317607"/>
            <a:ext cx="11665257" cy="149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Can you give me the names of some ethnic groups in Vietnam?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Can you tell me something about ethnic groups in Vietnam? </a:t>
            </a:r>
          </a:p>
        </p:txBody>
      </p:sp>
    </p:spTree>
    <p:extLst>
      <p:ext uri="{BB962C8B-B14F-4D97-AF65-F5344CB8AC3E}">
        <p14:creationId xmlns:p14="http://schemas.microsoft.com/office/powerpoint/2010/main" val="3233310986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79533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41055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Pronunciation 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F7397-4320-233D-0D19-A3F936D60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8" y="1296985"/>
            <a:ext cx="10738443" cy="34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99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836</Words>
  <Application>Microsoft Macintosh PowerPoint</Application>
  <PresentationFormat>Widescreen</PresentationFormat>
  <Paragraphs>110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Le Manh Quan</cp:lastModifiedBy>
  <cp:revision>90</cp:revision>
  <dcterms:created xsi:type="dcterms:W3CDTF">2023-02-01T04:45:54Z</dcterms:created>
  <dcterms:modified xsi:type="dcterms:W3CDTF">2023-03-06T05:33:52Z</dcterms:modified>
</cp:coreProperties>
</file>